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71" r:id="rId2"/>
    <p:sldId id="257" r:id="rId3"/>
    <p:sldId id="268" r:id="rId4"/>
    <p:sldId id="279" r:id="rId5"/>
    <p:sldId id="280" r:id="rId6"/>
    <p:sldId id="282" r:id="rId7"/>
    <p:sldId id="283" r:id="rId8"/>
    <p:sldId id="285" r:id="rId9"/>
    <p:sldId id="286" r:id="rId10"/>
    <p:sldId id="287" r:id="rId11"/>
    <p:sldId id="288"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8">
          <p15:clr>
            <a:srgbClr val="A4A3A4"/>
          </p15:clr>
        </p15:guide>
        <p15:guide id="2"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1A1A"/>
    <a:srgbClr val="E90E3F"/>
    <a:srgbClr val="050D2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75" autoAdjust="0"/>
    <p:restoredTop sz="94660"/>
  </p:normalViewPr>
  <p:slideViewPr>
    <p:cSldViewPr snapToGrid="0" showGuides="1">
      <p:cViewPr varScale="1">
        <p:scale>
          <a:sx n="70" d="100"/>
          <a:sy n="70" d="100"/>
        </p:scale>
        <p:origin x="84" y="138"/>
      </p:cViewPr>
      <p:guideLst>
        <p:guide orient="horz" pos="2158"/>
        <p:guide pos="383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jp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9FDD175-54C2-4952-B74C-311845E9B37D}" type="datetimeFigureOut">
              <a:rPr lang="zh-CN" altLang="en-US" smtClean="0"/>
              <a:t>2024/12/10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1EBE17-DD67-45B4-BC84-A81DD4A5B2F8}"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16" name="Flying impression design ——飞印象设计是一家专业的广告设计制作工作室，专注于平面、OFFICE、摄影等业务，工作室成立于2016年，拥有高水平的设计团队，已经立足于市场，今后将输出更多精致作品。"/>
          <p:cNvSpPr>
            <a:spLocks noGrp="1"/>
          </p:cNvSpPr>
          <p:nvPr>
            <p:ph type="pic" sz="quarter" idx="10"/>
          </p:nvPr>
        </p:nvSpPr>
        <p:spPr>
          <a:xfrm>
            <a:off x="4859372" y="0"/>
            <a:ext cx="8491794" cy="4957064"/>
          </a:xfrm>
          <a:custGeom>
            <a:avLst/>
            <a:gdLst>
              <a:gd name="connsiteX0" fmla="*/ 5787554 w 7955726"/>
              <a:gd name="connsiteY0" fmla="*/ 4265359 h 4644136"/>
              <a:gd name="connsiteX1" fmla="*/ 5803964 w 7955726"/>
              <a:gd name="connsiteY1" fmla="*/ 4273593 h 4644136"/>
              <a:gd name="connsiteX2" fmla="*/ 5787554 w 7955726"/>
              <a:gd name="connsiteY2" fmla="*/ 4298296 h 4644136"/>
              <a:gd name="connsiteX3" fmla="*/ 5787554 w 7955726"/>
              <a:gd name="connsiteY3" fmla="*/ 4265359 h 4644136"/>
              <a:gd name="connsiteX4" fmla="*/ 1594500 w 7955726"/>
              <a:gd name="connsiteY4" fmla="*/ 3967663 h 4644136"/>
              <a:gd name="connsiteX5" fmla="*/ 1597740 w 7955726"/>
              <a:gd name="connsiteY5" fmla="*/ 3970484 h 4644136"/>
              <a:gd name="connsiteX6" fmla="*/ 1603332 w 7955726"/>
              <a:gd name="connsiteY6" fmla="*/ 3985393 h 4644136"/>
              <a:gd name="connsiteX7" fmla="*/ 1595128 w 7955726"/>
              <a:gd name="connsiteY7" fmla="*/ 3968924 h 4644136"/>
              <a:gd name="connsiteX8" fmla="*/ 1841259 w 7955726"/>
              <a:gd name="connsiteY8" fmla="*/ 411714 h 4644136"/>
              <a:gd name="connsiteX9" fmla="*/ 1857668 w 7955726"/>
              <a:gd name="connsiteY9" fmla="*/ 411714 h 4644136"/>
              <a:gd name="connsiteX10" fmla="*/ 1841259 w 7955726"/>
              <a:gd name="connsiteY10" fmla="*/ 411714 h 4644136"/>
              <a:gd name="connsiteX11" fmla="*/ 2194046 w 7955726"/>
              <a:gd name="connsiteY11" fmla="*/ 393187 h 4644136"/>
              <a:gd name="connsiteX12" fmla="*/ 2210455 w 7955726"/>
              <a:gd name="connsiteY12" fmla="*/ 411714 h 4644136"/>
              <a:gd name="connsiteX13" fmla="*/ 2177638 w 7955726"/>
              <a:gd name="connsiteY13" fmla="*/ 411714 h 4644136"/>
              <a:gd name="connsiteX14" fmla="*/ 2194046 w 7955726"/>
              <a:gd name="connsiteY14" fmla="*/ 393187 h 4644136"/>
              <a:gd name="connsiteX15" fmla="*/ 2748781 w 7955726"/>
              <a:gd name="connsiteY15" fmla="*/ 230781 h 4644136"/>
              <a:gd name="connsiteX16" fmla="*/ 2743738 w 7955726"/>
              <a:gd name="connsiteY16" fmla="*/ 238795 h 4644136"/>
              <a:gd name="connsiteX17" fmla="*/ 2747584 w 7955726"/>
              <a:gd name="connsiteY17" fmla="*/ 230818 h 4644136"/>
              <a:gd name="connsiteX18" fmla="*/ 3318043 w 7955726"/>
              <a:gd name="connsiteY18" fmla="*/ 0 h 4644136"/>
              <a:gd name="connsiteX19" fmla="*/ 3326248 w 7955726"/>
              <a:gd name="connsiteY19" fmla="*/ 24703 h 4644136"/>
              <a:gd name="connsiteX20" fmla="*/ 3531356 w 7955726"/>
              <a:gd name="connsiteY20" fmla="*/ 49406 h 4644136"/>
              <a:gd name="connsiteX21" fmla="*/ 3572378 w 7955726"/>
              <a:gd name="connsiteY21" fmla="*/ 74109 h 4644136"/>
              <a:gd name="connsiteX22" fmla="*/ 3572378 w 7955726"/>
              <a:gd name="connsiteY22" fmla="*/ 98812 h 4644136"/>
              <a:gd name="connsiteX23" fmla="*/ 3695444 w 7955726"/>
              <a:gd name="connsiteY23" fmla="*/ 131749 h 4644136"/>
              <a:gd name="connsiteX24" fmla="*/ 3687239 w 7955726"/>
              <a:gd name="connsiteY24" fmla="*/ 156452 h 4644136"/>
              <a:gd name="connsiteX25" fmla="*/ 3744670 w 7955726"/>
              <a:gd name="connsiteY25" fmla="*/ 148217 h 4644136"/>
              <a:gd name="connsiteX26" fmla="*/ 3769283 w 7955726"/>
              <a:gd name="connsiteY26" fmla="*/ 164686 h 4644136"/>
              <a:gd name="connsiteX27" fmla="*/ 3769283 w 7955726"/>
              <a:gd name="connsiteY27" fmla="*/ 197623 h 4644136"/>
              <a:gd name="connsiteX28" fmla="*/ 3793896 w 7955726"/>
              <a:gd name="connsiteY28" fmla="*/ 189389 h 4644136"/>
              <a:gd name="connsiteX29" fmla="*/ 3908757 w 7955726"/>
              <a:gd name="connsiteY29" fmla="*/ 263497 h 4644136"/>
              <a:gd name="connsiteX30" fmla="*/ 3966188 w 7955726"/>
              <a:gd name="connsiteY30" fmla="*/ 337606 h 4644136"/>
              <a:gd name="connsiteX31" fmla="*/ 3949779 w 7955726"/>
              <a:gd name="connsiteY31" fmla="*/ 362309 h 4644136"/>
              <a:gd name="connsiteX32" fmla="*/ 3957983 w 7955726"/>
              <a:gd name="connsiteY32" fmla="*/ 354074 h 4644136"/>
              <a:gd name="connsiteX33" fmla="*/ 4023618 w 7955726"/>
              <a:gd name="connsiteY33" fmla="*/ 370543 h 4644136"/>
              <a:gd name="connsiteX34" fmla="*/ 4048231 w 7955726"/>
              <a:gd name="connsiteY34" fmla="*/ 362309 h 4644136"/>
              <a:gd name="connsiteX35" fmla="*/ 4064640 w 7955726"/>
              <a:gd name="connsiteY35" fmla="*/ 387012 h 4644136"/>
              <a:gd name="connsiteX36" fmla="*/ 4064640 w 7955726"/>
              <a:gd name="connsiteY36" fmla="*/ 378777 h 4644136"/>
              <a:gd name="connsiteX37" fmla="*/ 4097457 w 7955726"/>
              <a:gd name="connsiteY37" fmla="*/ 395246 h 4644136"/>
              <a:gd name="connsiteX38" fmla="*/ 4228727 w 7955726"/>
              <a:gd name="connsiteY38" fmla="*/ 403480 h 4644136"/>
              <a:gd name="connsiteX39" fmla="*/ 4359996 w 7955726"/>
              <a:gd name="connsiteY39" fmla="*/ 419949 h 4644136"/>
              <a:gd name="connsiteX40" fmla="*/ 4589718 w 7955726"/>
              <a:gd name="connsiteY40" fmla="*/ 428183 h 4644136"/>
              <a:gd name="connsiteX41" fmla="*/ 4589718 w 7955726"/>
              <a:gd name="connsiteY41" fmla="*/ 461120 h 4644136"/>
              <a:gd name="connsiteX42" fmla="*/ 4606128 w 7955726"/>
              <a:gd name="connsiteY42" fmla="*/ 428183 h 4644136"/>
              <a:gd name="connsiteX43" fmla="*/ 4614332 w 7955726"/>
              <a:gd name="connsiteY43" fmla="*/ 461120 h 4644136"/>
              <a:gd name="connsiteX44" fmla="*/ 4647149 w 7955726"/>
              <a:gd name="connsiteY44" fmla="*/ 452886 h 4644136"/>
              <a:gd name="connsiteX45" fmla="*/ 4630740 w 7955726"/>
              <a:gd name="connsiteY45" fmla="*/ 419949 h 4644136"/>
              <a:gd name="connsiteX46" fmla="*/ 4671762 w 7955726"/>
              <a:gd name="connsiteY46" fmla="*/ 469354 h 4644136"/>
              <a:gd name="connsiteX47" fmla="*/ 4688171 w 7955726"/>
              <a:gd name="connsiteY47" fmla="*/ 444652 h 4644136"/>
              <a:gd name="connsiteX48" fmla="*/ 4794828 w 7955726"/>
              <a:gd name="connsiteY48" fmla="*/ 477589 h 4644136"/>
              <a:gd name="connsiteX49" fmla="*/ 4794828 w 7955726"/>
              <a:gd name="connsiteY49" fmla="*/ 494057 h 4644136"/>
              <a:gd name="connsiteX50" fmla="*/ 4819440 w 7955726"/>
              <a:gd name="connsiteY50" fmla="*/ 477589 h 4644136"/>
              <a:gd name="connsiteX51" fmla="*/ 4844054 w 7955726"/>
              <a:gd name="connsiteY51" fmla="*/ 494057 h 4644136"/>
              <a:gd name="connsiteX52" fmla="*/ 4885076 w 7955726"/>
              <a:gd name="connsiteY52" fmla="*/ 469354 h 4644136"/>
              <a:gd name="connsiteX53" fmla="*/ 4917893 w 7955726"/>
              <a:gd name="connsiteY53" fmla="*/ 502292 h 4644136"/>
              <a:gd name="connsiteX54" fmla="*/ 4950710 w 7955726"/>
              <a:gd name="connsiteY54" fmla="*/ 477589 h 4644136"/>
              <a:gd name="connsiteX55" fmla="*/ 4934302 w 7955726"/>
              <a:gd name="connsiteY55" fmla="*/ 502292 h 4644136"/>
              <a:gd name="connsiteX56" fmla="*/ 5040958 w 7955726"/>
              <a:gd name="connsiteY56" fmla="*/ 510526 h 4644136"/>
              <a:gd name="connsiteX57" fmla="*/ 5098388 w 7955726"/>
              <a:gd name="connsiteY57" fmla="*/ 518760 h 4644136"/>
              <a:gd name="connsiteX58" fmla="*/ 5123002 w 7955726"/>
              <a:gd name="connsiteY58" fmla="*/ 551697 h 4644136"/>
              <a:gd name="connsiteX59" fmla="*/ 5188636 w 7955726"/>
              <a:gd name="connsiteY59" fmla="*/ 568166 h 4644136"/>
              <a:gd name="connsiteX60" fmla="*/ 5319906 w 7955726"/>
              <a:gd name="connsiteY60" fmla="*/ 576400 h 4644136"/>
              <a:gd name="connsiteX61" fmla="*/ 5377337 w 7955726"/>
              <a:gd name="connsiteY61" fmla="*/ 592869 h 4644136"/>
              <a:gd name="connsiteX62" fmla="*/ 5385541 w 7955726"/>
              <a:gd name="connsiteY62" fmla="*/ 568166 h 4644136"/>
              <a:gd name="connsiteX63" fmla="*/ 5418358 w 7955726"/>
              <a:gd name="connsiteY63" fmla="*/ 584634 h 4644136"/>
              <a:gd name="connsiteX64" fmla="*/ 5426563 w 7955726"/>
              <a:gd name="connsiteY64" fmla="*/ 559932 h 4644136"/>
              <a:gd name="connsiteX65" fmla="*/ 5434768 w 7955726"/>
              <a:gd name="connsiteY65" fmla="*/ 576400 h 4644136"/>
              <a:gd name="connsiteX66" fmla="*/ 5549628 w 7955726"/>
              <a:gd name="connsiteY66" fmla="*/ 592869 h 4644136"/>
              <a:gd name="connsiteX67" fmla="*/ 5631672 w 7955726"/>
              <a:gd name="connsiteY67" fmla="*/ 576400 h 4644136"/>
              <a:gd name="connsiteX68" fmla="*/ 5639876 w 7955726"/>
              <a:gd name="connsiteY68" fmla="*/ 601103 h 4644136"/>
              <a:gd name="connsiteX69" fmla="*/ 5664490 w 7955726"/>
              <a:gd name="connsiteY69" fmla="*/ 576400 h 4644136"/>
              <a:gd name="connsiteX70" fmla="*/ 5730124 w 7955726"/>
              <a:gd name="connsiteY70" fmla="*/ 592869 h 4644136"/>
              <a:gd name="connsiteX71" fmla="*/ 5779350 w 7955726"/>
              <a:gd name="connsiteY71" fmla="*/ 592869 h 4644136"/>
              <a:gd name="connsiteX72" fmla="*/ 5861394 w 7955726"/>
              <a:gd name="connsiteY72" fmla="*/ 609337 h 4644136"/>
              <a:gd name="connsiteX73" fmla="*/ 5869598 w 7955726"/>
              <a:gd name="connsiteY73" fmla="*/ 592869 h 4644136"/>
              <a:gd name="connsiteX74" fmla="*/ 5984460 w 7955726"/>
              <a:gd name="connsiteY74" fmla="*/ 584634 h 4644136"/>
              <a:gd name="connsiteX75" fmla="*/ 6000868 w 7955726"/>
              <a:gd name="connsiteY75" fmla="*/ 617571 h 4644136"/>
              <a:gd name="connsiteX76" fmla="*/ 6041890 w 7955726"/>
              <a:gd name="connsiteY76" fmla="*/ 601103 h 4644136"/>
              <a:gd name="connsiteX77" fmla="*/ 6074707 w 7955726"/>
              <a:gd name="connsiteY77" fmla="*/ 634040 h 4644136"/>
              <a:gd name="connsiteX78" fmla="*/ 6132138 w 7955726"/>
              <a:gd name="connsiteY78" fmla="*/ 625806 h 4644136"/>
              <a:gd name="connsiteX79" fmla="*/ 6156751 w 7955726"/>
              <a:gd name="connsiteY79" fmla="*/ 650509 h 4644136"/>
              <a:gd name="connsiteX80" fmla="*/ 6189568 w 7955726"/>
              <a:gd name="connsiteY80" fmla="*/ 642274 h 4644136"/>
              <a:gd name="connsiteX81" fmla="*/ 6230590 w 7955726"/>
              <a:gd name="connsiteY81" fmla="*/ 666977 h 4644136"/>
              <a:gd name="connsiteX82" fmla="*/ 6329042 w 7955726"/>
              <a:gd name="connsiteY82" fmla="*/ 683446 h 4644136"/>
              <a:gd name="connsiteX83" fmla="*/ 6329042 w 7955726"/>
              <a:gd name="connsiteY83" fmla="*/ 716383 h 4644136"/>
              <a:gd name="connsiteX84" fmla="*/ 6411086 w 7955726"/>
              <a:gd name="connsiteY84" fmla="*/ 724617 h 4644136"/>
              <a:gd name="connsiteX85" fmla="*/ 6394677 w 7955726"/>
              <a:gd name="connsiteY85" fmla="*/ 683446 h 4644136"/>
              <a:gd name="connsiteX86" fmla="*/ 6501334 w 7955726"/>
              <a:gd name="connsiteY86" fmla="*/ 716383 h 4644136"/>
              <a:gd name="connsiteX87" fmla="*/ 6476720 w 7955726"/>
              <a:gd name="connsiteY87" fmla="*/ 675212 h 4644136"/>
              <a:gd name="connsiteX88" fmla="*/ 6411086 w 7955726"/>
              <a:gd name="connsiteY88" fmla="*/ 675212 h 4644136"/>
              <a:gd name="connsiteX89" fmla="*/ 6624399 w 7955726"/>
              <a:gd name="connsiteY89" fmla="*/ 650509 h 4644136"/>
              <a:gd name="connsiteX90" fmla="*/ 6509538 w 7955726"/>
              <a:gd name="connsiteY90" fmla="*/ 592869 h 4644136"/>
              <a:gd name="connsiteX91" fmla="*/ 6452108 w 7955726"/>
              <a:gd name="connsiteY91" fmla="*/ 617571 h 4644136"/>
              <a:gd name="connsiteX92" fmla="*/ 6452108 w 7955726"/>
              <a:gd name="connsiteY92" fmla="*/ 576400 h 4644136"/>
              <a:gd name="connsiteX93" fmla="*/ 6353656 w 7955726"/>
              <a:gd name="connsiteY93" fmla="*/ 601103 h 4644136"/>
              <a:gd name="connsiteX94" fmla="*/ 6312634 w 7955726"/>
              <a:gd name="connsiteY94" fmla="*/ 592869 h 4644136"/>
              <a:gd name="connsiteX95" fmla="*/ 6320838 w 7955726"/>
              <a:gd name="connsiteY95" fmla="*/ 576400 h 4644136"/>
              <a:gd name="connsiteX96" fmla="*/ 6271612 w 7955726"/>
              <a:gd name="connsiteY96" fmla="*/ 576400 h 4644136"/>
              <a:gd name="connsiteX97" fmla="*/ 6189568 w 7955726"/>
              <a:gd name="connsiteY97" fmla="*/ 576400 h 4644136"/>
              <a:gd name="connsiteX98" fmla="*/ 6074707 w 7955726"/>
              <a:gd name="connsiteY98" fmla="*/ 559932 h 4644136"/>
              <a:gd name="connsiteX99" fmla="*/ 6074707 w 7955726"/>
              <a:gd name="connsiteY99" fmla="*/ 535229 h 4644136"/>
              <a:gd name="connsiteX100" fmla="*/ 5959846 w 7955726"/>
              <a:gd name="connsiteY100" fmla="*/ 518760 h 4644136"/>
              <a:gd name="connsiteX101" fmla="*/ 6058298 w 7955726"/>
              <a:gd name="connsiteY101" fmla="*/ 502292 h 4644136"/>
              <a:gd name="connsiteX102" fmla="*/ 6050094 w 7955726"/>
              <a:gd name="connsiteY102" fmla="*/ 477589 h 4644136"/>
              <a:gd name="connsiteX103" fmla="*/ 6025481 w 7955726"/>
              <a:gd name="connsiteY103" fmla="*/ 469354 h 4644136"/>
              <a:gd name="connsiteX104" fmla="*/ 5968050 w 7955726"/>
              <a:gd name="connsiteY104" fmla="*/ 469354 h 4644136"/>
              <a:gd name="connsiteX105" fmla="*/ 5910620 w 7955726"/>
              <a:gd name="connsiteY105" fmla="*/ 510526 h 4644136"/>
              <a:gd name="connsiteX106" fmla="*/ 5886007 w 7955726"/>
              <a:gd name="connsiteY106" fmla="*/ 485823 h 4644136"/>
              <a:gd name="connsiteX107" fmla="*/ 6091116 w 7955726"/>
              <a:gd name="connsiteY107" fmla="*/ 461120 h 4644136"/>
              <a:gd name="connsiteX108" fmla="*/ 6123934 w 7955726"/>
              <a:gd name="connsiteY108" fmla="*/ 469354 h 4644136"/>
              <a:gd name="connsiteX109" fmla="*/ 6148546 w 7955726"/>
              <a:gd name="connsiteY109" fmla="*/ 502292 h 4644136"/>
              <a:gd name="connsiteX110" fmla="*/ 6164955 w 7955726"/>
              <a:gd name="connsiteY110" fmla="*/ 477589 h 4644136"/>
              <a:gd name="connsiteX111" fmla="*/ 6173160 w 7955726"/>
              <a:gd name="connsiteY111" fmla="*/ 494057 h 4644136"/>
              <a:gd name="connsiteX112" fmla="*/ 6205977 w 7955726"/>
              <a:gd name="connsiteY112" fmla="*/ 477589 h 4644136"/>
              <a:gd name="connsiteX113" fmla="*/ 6214182 w 7955726"/>
              <a:gd name="connsiteY113" fmla="*/ 485823 h 4644136"/>
              <a:gd name="connsiteX114" fmla="*/ 6353656 w 7955726"/>
              <a:gd name="connsiteY114" fmla="*/ 485823 h 4644136"/>
              <a:gd name="connsiteX115" fmla="*/ 6476720 w 7955726"/>
              <a:gd name="connsiteY115" fmla="*/ 510526 h 4644136"/>
              <a:gd name="connsiteX116" fmla="*/ 6534151 w 7955726"/>
              <a:gd name="connsiteY116" fmla="*/ 518760 h 4644136"/>
              <a:gd name="connsiteX117" fmla="*/ 6558764 w 7955726"/>
              <a:gd name="connsiteY117" fmla="*/ 494057 h 4644136"/>
              <a:gd name="connsiteX118" fmla="*/ 6550560 w 7955726"/>
              <a:gd name="connsiteY118" fmla="*/ 477589 h 4644136"/>
              <a:gd name="connsiteX119" fmla="*/ 6575173 w 7955726"/>
              <a:gd name="connsiteY119" fmla="*/ 485823 h 4644136"/>
              <a:gd name="connsiteX120" fmla="*/ 6747464 w 7955726"/>
              <a:gd name="connsiteY120" fmla="*/ 518760 h 4644136"/>
              <a:gd name="connsiteX121" fmla="*/ 6731056 w 7955726"/>
              <a:gd name="connsiteY121" fmla="*/ 535229 h 4644136"/>
              <a:gd name="connsiteX122" fmla="*/ 6722852 w 7955726"/>
              <a:gd name="connsiteY122" fmla="*/ 543463 h 4644136"/>
              <a:gd name="connsiteX123" fmla="*/ 6731056 w 7955726"/>
              <a:gd name="connsiteY123" fmla="*/ 543463 h 4644136"/>
              <a:gd name="connsiteX124" fmla="*/ 6731056 w 7955726"/>
              <a:gd name="connsiteY124" fmla="*/ 568166 h 4644136"/>
              <a:gd name="connsiteX125" fmla="*/ 6845916 w 7955726"/>
              <a:gd name="connsiteY125" fmla="*/ 576400 h 4644136"/>
              <a:gd name="connsiteX126" fmla="*/ 6837712 w 7955726"/>
              <a:gd name="connsiteY126" fmla="*/ 568166 h 4644136"/>
              <a:gd name="connsiteX127" fmla="*/ 6960778 w 7955726"/>
              <a:gd name="connsiteY127" fmla="*/ 576400 h 4644136"/>
              <a:gd name="connsiteX128" fmla="*/ 6985391 w 7955726"/>
              <a:gd name="connsiteY128" fmla="*/ 551697 h 4644136"/>
              <a:gd name="connsiteX129" fmla="*/ 6993595 w 7955726"/>
              <a:gd name="connsiteY129" fmla="*/ 592869 h 4644136"/>
              <a:gd name="connsiteX130" fmla="*/ 7018208 w 7955726"/>
              <a:gd name="connsiteY130" fmla="*/ 601103 h 4644136"/>
              <a:gd name="connsiteX131" fmla="*/ 7026412 w 7955726"/>
              <a:gd name="connsiteY131" fmla="*/ 634040 h 4644136"/>
              <a:gd name="connsiteX132" fmla="*/ 7067434 w 7955726"/>
              <a:gd name="connsiteY132" fmla="*/ 609337 h 4644136"/>
              <a:gd name="connsiteX133" fmla="*/ 7051026 w 7955726"/>
              <a:gd name="connsiteY133" fmla="*/ 617571 h 4644136"/>
              <a:gd name="connsiteX134" fmla="*/ 7042822 w 7955726"/>
              <a:gd name="connsiteY134" fmla="*/ 666977 h 4644136"/>
              <a:gd name="connsiteX135" fmla="*/ 7075638 w 7955726"/>
              <a:gd name="connsiteY135" fmla="*/ 658743 h 4644136"/>
              <a:gd name="connsiteX136" fmla="*/ 7075638 w 7955726"/>
              <a:gd name="connsiteY136" fmla="*/ 675212 h 4644136"/>
              <a:gd name="connsiteX137" fmla="*/ 7042822 w 7955726"/>
              <a:gd name="connsiteY137" fmla="*/ 724617 h 4644136"/>
              <a:gd name="connsiteX138" fmla="*/ 7042822 w 7955726"/>
              <a:gd name="connsiteY138" fmla="*/ 749320 h 4644136"/>
              <a:gd name="connsiteX139" fmla="*/ 7067434 w 7955726"/>
              <a:gd name="connsiteY139" fmla="*/ 749320 h 4644136"/>
              <a:gd name="connsiteX140" fmla="*/ 7075638 w 7955726"/>
              <a:gd name="connsiteY140" fmla="*/ 765789 h 4644136"/>
              <a:gd name="connsiteX141" fmla="*/ 7075638 w 7955726"/>
              <a:gd name="connsiteY141" fmla="*/ 815194 h 4644136"/>
              <a:gd name="connsiteX142" fmla="*/ 7051026 w 7955726"/>
              <a:gd name="connsiteY142" fmla="*/ 815194 h 4644136"/>
              <a:gd name="connsiteX143" fmla="*/ 7034617 w 7955726"/>
              <a:gd name="connsiteY143" fmla="*/ 864600 h 4644136"/>
              <a:gd name="connsiteX144" fmla="*/ 7059230 w 7955726"/>
              <a:gd name="connsiteY144" fmla="*/ 864600 h 4644136"/>
              <a:gd name="connsiteX145" fmla="*/ 7051026 w 7955726"/>
              <a:gd name="connsiteY145" fmla="*/ 905771 h 4644136"/>
              <a:gd name="connsiteX146" fmla="*/ 7010004 w 7955726"/>
              <a:gd name="connsiteY146" fmla="*/ 905771 h 4644136"/>
              <a:gd name="connsiteX147" fmla="*/ 6993595 w 7955726"/>
              <a:gd name="connsiteY147" fmla="*/ 938708 h 4644136"/>
              <a:gd name="connsiteX148" fmla="*/ 6968982 w 7955726"/>
              <a:gd name="connsiteY148" fmla="*/ 938708 h 4644136"/>
              <a:gd name="connsiteX149" fmla="*/ 6936164 w 7955726"/>
              <a:gd name="connsiteY149" fmla="*/ 922240 h 4644136"/>
              <a:gd name="connsiteX150" fmla="*/ 6952574 w 7955726"/>
              <a:gd name="connsiteY150" fmla="*/ 938708 h 4644136"/>
              <a:gd name="connsiteX151" fmla="*/ 6968982 w 7955726"/>
              <a:gd name="connsiteY151" fmla="*/ 996349 h 4644136"/>
              <a:gd name="connsiteX152" fmla="*/ 6985391 w 7955726"/>
              <a:gd name="connsiteY152" fmla="*/ 971646 h 4644136"/>
              <a:gd name="connsiteX153" fmla="*/ 7026412 w 7955726"/>
              <a:gd name="connsiteY153" fmla="*/ 1021051 h 4644136"/>
              <a:gd name="connsiteX154" fmla="*/ 7042822 w 7955726"/>
              <a:gd name="connsiteY154" fmla="*/ 971646 h 4644136"/>
              <a:gd name="connsiteX155" fmla="*/ 7075638 w 7955726"/>
              <a:gd name="connsiteY155" fmla="*/ 971646 h 4644136"/>
              <a:gd name="connsiteX156" fmla="*/ 7059230 w 7955726"/>
              <a:gd name="connsiteY156" fmla="*/ 988114 h 4644136"/>
              <a:gd name="connsiteX157" fmla="*/ 7059230 w 7955726"/>
              <a:gd name="connsiteY157" fmla="*/ 1021051 h 4644136"/>
              <a:gd name="connsiteX158" fmla="*/ 7075638 w 7955726"/>
              <a:gd name="connsiteY158" fmla="*/ 1037520 h 4644136"/>
              <a:gd name="connsiteX159" fmla="*/ 7075638 w 7955726"/>
              <a:gd name="connsiteY159" fmla="*/ 1053988 h 4644136"/>
              <a:gd name="connsiteX160" fmla="*/ 7051026 w 7955726"/>
              <a:gd name="connsiteY160" fmla="*/ 1078691 h 4644136"/>
              <a:gd name="connsiteX161" fmla="*/ 6993595 w 7955726"/>
              <a:gd name="connsiteY161" fmla="*/ 1078691 h 4644136"/>
              <a:gd name="connsiteX162" fmla="*/ 7018208 w 7955726"/>
              <a:gd name="connsiteY162" fmla="*/ 1086926 h 4644136"/>
              <a:gd name="connsiteX163" fmla="*/ 7018208 w 7955726"/>
              <a:gd name="connsiteY163" fmla="*/ 1136331 h 4644136"/>
              <a:gd name="connsiteX164" fmla="*/ 6993595 w 7955726"/>
              <a:gd name="connsiteY164" fmla="*/ 1152800 h 4644136"/>
              <a:gd name="connsiteX165" fmla="*/ 6944369 w 7955726"/>
              <a:gd name="connsiteY165" fmla="*/ 1136331 h 4644136"/>
              <a:gd name="connsiteX166" fmla="*/ 6878734 w 7955726"/>
              <a:gd name="connsiteY166" fmla="*/ 1185737 h 4644136"/>
              <a:gd name="connsiteX167" fmla="*/ 6919756 w 7955726"/>
              <a:gd name="connsiteY167" fmla="*/ 1185737 h 4644136"/>
              <a:gd name="connsiteX168" fmla="*/ 6895143 w 7955726"/>
              <a:gd name="connsiteY168" fmla="*/ 1210440 h 4644136"/>
              <a:gd name="connsiteX169" fmla="*/ 6886938 w 7955726"/>
              <a:gd name="connsiteY169" fmla="*/ 1226908 h 4644136"/>
              <a:gd name="connsiteX170" fmla="*/ 6886938 w 7955726"/>
              <a:gd name="connsiteY170" fmla="*/ 1202206 h 4644136"/>
              <a:gd name="connsiteX171" fmla="*/ 6854121 w 7955726"/>
              <a:gd name="connsiteY171" fmla="*/ 1235143 h 4644136"/>
              <a:gd name="connsiteX172" fmla="*/ 6796690 w 7955726"/>
              <a:gd name="connsiteY172" fmla="*/ 1243377 h 4644136"/>
              <a:gd name="connsiteX173" fmla="*/ 6854121 w 7955726"/>
              <a:gd name="connsiteY173" fmla="*/ 1292783 h 4644136"/>
              <a:gd name="connsiteX174" fmla="*/ 6837712 w 7955726"/>
              <a:gd name="connsiteY174" fmla="*/ 1333954 h 4644136"/>
              <a:gd name="connsiteX175" fmla="*/ 6854121 w 7955726"/>
              <a:gd name="connsiteY175" fmla="*/ 1383360 h 4644136"/>
              <a:gd name="connsiteX176" fmla="*/ 6878734 w 7955726"/>
              <a:gd name="connsiteY176" fmla="*/ 1383360 h 4644136"/>
              <a:gd name="connsiteX177" fmla="*/ 6878734 w 7955726"/>
              <a:gd name="connsiteY177" fmla="*/ 1366891 h 4644136"/>
              <a:gd name="connsiteX178" fmla="*/ 6903347 w 7955726"/>
              <a:gd name="connsiteY178" fmla="*/ 1383360 h 4644136"/>
              <a:gd name="connsiteX179" fmla="*/ 7010004 w 7955726"/>
              <a:gd name="connsiteY179" fmla="*/ 1342188 h 4644136"/>
              <a:gd name="connsiteX180" fmla="*/ 7026412 w 7955726"/>
              <a:gd name="connsiteY180" fmla="*/ 1366891 h 4644136"/>
              <a:gd name="connsiteX181" fmla="*/ 7042822 w 7955726"/>
              <a:gd name="connsiteY181" fmla="*/ 1366891 h 4644136"/>
              <a:gd name="connsiteX182" fmla="*/ 7034617 w 7955726"/>
              <a:gd name="connsiteY182" fmla="*/ 1350423 h 4644136"/>
              <a:gd name="connsiteX183" fmla="*/ 7051026 w 7955726"/>
              <a:gd name="connsiteY183" fmla="*/ 1342188 h 4644136"/>
              <a:gd name="connsiteX184" fmla="*/ 7149478 w 7955726"/>
              <a:gd name="connsiteY184" fmla="*/ 1350423 h 4644136"/>
              <a:gd name="connsiteX185" fmla="*/ 7198704 w 7955726"/>
              <a:gd name="connsiteY185" fmla="*/ 1358657 h 4644136"/>
              <a:gd name="connsiteX186" fmla="*/ 7198704 w 7955726"/>
              <a:gd name="connsiteY186" fmla="*/ 1375125 h 4644136"/>
              <a:gd name="connsiteX187" fmla="*/ 7231522 w 7955726"/>
              <a:gd name="connsiteY187" fmla="*/ 1366891 h 4644136"/>
              <a:gd name="connsiteX188" fmla="*/ 7215113 w 7955726"/>
              <a:gd name="connsiteY188" fmla="*/ 1309251 h 4644136"/>
              <a:gd name="connsiteX189" fmla="*/ 7190500 w 7955726"/>
              <a:gd name="connsiteY189" fmla="*/ 1301017 h 4644136"/>
              <a:gd name="connsiteX190" fmla="*/ 7264339 w 7955726"/>
              <a:gd name="connsiteY190" fmla="*/ 1292783 h 4644136"/>
              <a:gd name="connsiteX191" fmla="*/ 7265133 w 7955726"/>
              <a:gd name="connsiteY191" fmla="*/ 1300748 h 4644136"/>
              <a:gd name="connsiteX192" fmla="*/ 7264339 w 7955726"/>
              <a:gd name="connsiteY192" fmla="*/ 1301017 h 4644136"/>
              <a:gd name="connsiteX193" fmla="*/ 7265216 w 7955726"/>
              <a:gd name="connsiteY193" fmla="*/ 1301585 h 4644136"/>
              <a:gd name="connsiteX194" fmla="*/ 7266390 w 7955726"/>
              <a:gd name="connsiteY194" fmla="*/ 1313368 h 4644136"/>
              <a:gd name="connsiteX195" fmla="*/ 7256134 w 7955726"/>
              <a:gd name="connsiteY195" fmla="*/ 1333954 h 4644136"/>
              <a:gd name="connsiteX196" fmla="*/ 7272287 w 7955726"/>
              <a:gd name="connsiteY196" fmla="*/ 1306163 h 4644136"/>
              <a:gd name="connsiteX197" fmla="*/ 7265216 w 7955726"/>
              <a:gd name="connsiteY197" fmla="*/ 1301585 h 4644136"/>
              <a:gd name="connsiteX198" fmla="*/ 7265133 w 7955726"/>
              <a:gd name="connsiteY198" fmla="*/ 1300748 h 4644136"/>
              <a:gd name="connsiteX199" fmla="*/ 7273825 w 7955726"/>
              <a:gd name="connsiteY199" fmla="*/ 1297800 h 4644136"/>
              <a:gd name="connsiteX200" fmla="*/ 7280748 w 7955726"/>
              <a:gd name="connsiteY200" fmla="*/ 1317485 h 4644136"/>
              <a:gd name="connsiteX201" fmla="*/ 7305360 w 7955726"/>
              <a:gd name="connsiteY201" fmla="*/ 1317485 h 4644136"/>
              <a:gd name="connsiteX202" fmla="*/ 7346382 w 7955726"/>
              <a:gd name="connsiteY202" fmla="*/ 1399828 h 4644136"/>
              <a:gd name="connsiteX203" fmla="*/ 7272544 w 7955726"/>
              <a:gd name="connsiteY203" fmla="*/ 1375125 h 4644136"/>
              <a:gd name="connsiteX204" fmla="*/ 7313565 w 7955726"/>
              <a:gd name="connsiteY204" fmla="*/ 1416297 h 4644136"/>
              <a:gd name="connsiteX205" fmla="*/ 7272544 w 7955726"/>
              <a:gd name="connsiteY205" fmla="*/ 1432765 h 4644136"/>
              <a:gd name="connsiteX206" fmla="*/ 7305360 w 7955726"/>
              <a:gd name="connsiteY206" fmla="*/ 1465703 h 4644136"/>
              <a:gd name="connsiteX207" fmla="*/ 7272544 w 7955726"/>
              <a:gd name="connsiteY207" fmla="*/ 1457468 h 4644136"/>
              <a:gd name="connsiteX208" fmla="*/ 7231522 w 7955726"/>
              <a:gd name="connsiteY208" fmla="*/ 1473937 h 4644136"/>
              <a:gd name="connsiteX209" fmla="*/ 7256134 w 7955726"/>
              <a:gd name="connsiteY209" fmla="*/ 1515108 h 4644136"/>
              <a:gd name="connsiteX210" fmla="*/ 7256134 w 7955726"/>
              <a:gd name="connsiteY210" fmla="*/ 1523343 h 4644136"/>
              <a:gd name="connsiteX211" fmla="*/ 7239726 w 7955726"/>
              <a:gd name="connsiteY211" fmla="*/ 1539811 h 4644136"/>
              <a:gd name="connsiteX212" fmla="*/ 7247930 w 7955726"/>
              <a:gd name="connsiteY212" fmla="*/ 1597451 h 4644136"/>
              <a:gd name="connsiteX213" fmla="*/ 7354587 w 7955726"/>
              <a:gd name="connsiteY213" fmla="*/ 1605685 h 4644136"/>
              <a:gd name="connsiteX214" fmla="*/ 7362791 w 7955726"/>
              <a:gd name="connsiteY214" fmla="*/ 1638622 h 4644136"/>
              <a:gd name="connsiteX215" fmla="*/ 7370996 w 7955726"/>
              <a:gd name="connsiteY215" fmla="*/ 1597451 h 4644136"/>
              <a:gd name="connsiteX216" fmla="*/ 7395608 w 7955726"/>
              <a:gd name="connsiteY216" fmla="*/ 1622154 h 4644136"/>
              <a:gd name="connsiteX217" fmla="*/ 7387404 w 7955726"/>
              <a:gd name="connsiteY217" fmla="*/ 1655091 h 4644136"/>
              <a:gd name="connsiteX218" fmla="*/ 7379200 w 7955726"/>
              <a:gd name="connsiteY218" fmla="*/ 1663325 h 4644136"/>
              <a:gd name="connsiteX219" fmla="*/ 7387404 w 7955726"/>
              <a:gd name="connsiteY219" fmla="*/ 1688028 h 4644136"/>
              <a:gd name="connsiteX220" fmla="*/ 7370996 w 7955726"/>
              <a:gd name="connsiteY220" fmla="*/ 1688028 h 4644136"/>
              <a:gd name="connsiteX221" fmla="*/ 7338178 w 7955726"/>
              <a:gd name="connsiteY221" fmla="*/ 1745668 h 4644136"/>
              <a:gd name="connsiteX222" fmla="*/ 7346382 w 7955726"/>
              <a:gd name="connsiteY222" fmla="*/ 1720965 h 4644136"/>
              <a:gd name="connsiteX223" fmla="*/ 7321770 w 7955726"/>
              <a:gd name="connsiteY223" fmla="*/ 1762137 h 4644136"/>
              <a:gd name="connsiteX224" fmla="*/ 7338178 w 7955726"/>
              <a:gd name="connsiteY224" fmla="*/ 1753902 h 4644136"/>
              <a:gd name="connsiteX225" fmla="*/ 7305360 w 7955726"/>
              <a:gd name="connsiteY225" fmla="*/ 1795074 h 4644136"/>
              <a:gd name="connsiteX226" fmla="*/ 7321770 w 7955726"/>
              <a:gd name="connsiteY226" fmla="*/ 1819777 h 4644136"/>
              <a:gd name="connsiteX227" fmla="*/ 7362791 w 7955726"/>
              <a:gd name="connsiteY227" fmla="*/ 1893885 h 4644136"/>
              <a:gd name="connsiteX228" fmla="*/ 7338178 w 7955726"/>
              <a:gd name="connsiteY228" fmla="*/ 1877417 h 4644136"/>
              <a:gd name="connsiteX229" fmla="*/ 7379200 w 7955726"/>
              <a:gd name="connsiteY229" fmla="*/ 1885651 h 4644136"/>
              <a:gd name="connsiteX230" fmla="*/ 7362791 w 7955726"/>
              <a:gd name="connsiteY230" fmla="*/ 1951525 h 4644136"/>
              <a:gd name="connsiteX231" fmla="*/ 7338178 w 7955726"/>
              <a:gd name="connsiteY231" fmla="*/ 1935057 h 4644136"/>
              <a:gd name="connsiteX232" fmla="*/ 7313565 w 7955726"/>
              <a:gd name="connsiteY232" fmla="*/ 1951525 h 4644136"/>
              <a:gd name="connsiteX233" fmla="*/ 7362791 w 7955726"/>
              <a:gd name="connsiteY233" fmla="*/ 1959760 h 4644136"/>
              <a:gd name="connsiteX234" fmla="*/ 7305360 w 7955726"/>
              <a:gd name="connsiteY234" fmla="*/ 1959760 h 4644136"/>
              <a:gd name="connsiteX235" fmla="*/ 7305360 w 7955726"/>
              <a:gd name="connsiteY235" fmla="*/ 1967994 h 4644136"/>
              <a:gd name="connsiteX236" fmla="*/ 7280748 w 7955726"/>
              <a:gd name="connsiteY236" fmla="*/ 1935057 h 4644136"/>
              <a:gd name="connsiteX237" fmla="*/ 7247930 w 7955726"/>
              <a:gd name="connsiteY237" fmla="*/ 1976228 h 4644136"/>
              <a:gd name="connsiteX238" fmla="*/ 7280748 w 7955726"/>
              <a:gd name="connsiteY238" fmla="*/ 2009165 h 4644136"/>
              <a:gd name="connsiteX239" fmla="*/ 7247930 w 7955726"/>
              <a:gd name="connsiteY239" fmla="*/ 2000931 h 4644136"/>
              <a:gd name="connsiteX240" fmla="*/ 7231522 w 7955726"/>
              <a:gd name="connsiteY240" fmla="*/ 2042102 h 4644136"/>
              <a:gd name="connsiteX241" fmla="*/ 7231522 w 7955726"/>
              <a:gd name="connsiteY241" fmla="*/ 2050337 h 4644136"/>
              <a:gd name="connsiteX242" fmla="*/ 7297156 w 7955726"/>
              <a:gd name="connsiteY242" fmla="*/ 2025634 h 4644136"/>
              <a:gd name="connsiteX243" fmla="*/ 7297156 w 7955726"/>
              <a:gd name="connsiteY243" fmla="*/ 2042102 h 4644136"/>
              <a:gd name="connsiteX244" fmla="*/ 7338178 w 7955726"/>
              <a:gd name="connsiteY244" fmla="*/ 2033868 h 4644136"/>
              <a:gd name="connsiteX245" fmla="*/ 7329974 w 7955726"/>
              <a:gd name="connsiteY245" fmla="*/ 2075039 h 4644136"/>
              <a:gd name="connsiteX246" fmla="*/ 7329974 w 7955726"/>
              <a:gd name="connsiteY246" fmla="*/ 2058571 h 4644136"/>
              <a:gd name="connsiteX247" fmla="*/ 7379200 w 7955726"/>
              <a:gd name="connsiteY247" fmla="*/ 2066805 h 4644136"/>
              <a:gd name="connsiteX248" fmla="*/ 7370996 w 7955726"/>
              <a:gd name="connsiteY248" fmla="*/ 2042102 h 4644136"/>
              <a:gd name="connsiteX249" fmla="*/ 7362791 w 7955726"/>
              <a:gd name="connsiteY249" fmla="*/ 2066805 h 4644136"/>
              <a:gd name="connsiteX250" fmla="*/ 7362791 w 7955726"/>
              <a:gd name="connsiteY250" fmla="*/ 2025634 h 4644136"/>
              <a:gd name="connsiteX251" fmla="*/ 7379200 w 7955726"/>
              <a:gd name="connsiteY251" fmla="*/ 2017399 h 4644136"/>
              <a:gd name="connsiteX252" fmla="*/ 7387404 w 7955726"/>
              <a:gd name="connsiteY252" fmla="*/ 2042102 h 4644136"/>
              <a:gd name="connsiteX253" fmla="*/ 7403813 w 7955726"/>
              <a:gd name="connsiteY253" fmla="*/ 2000931 h 4644136"/>
              <a:gd name="connsiteX254" fmla="*/ 7403813 w 7955726"/>
              <a:gd name="connsiteY254" fmla="*/ 2025634 h 4644136"/>
              <a:gd name="connsiteX255" fmla="*/ 7428426 w 7955726"/>
              <a:gd name="connsiteY255" fmla="*/ 2025634 h 4644136"/>
              <a:gd name="connsiteX256" fmla="*/ 7461244 w 7955726"/>
              <a:gd name="connsiteY256" fmla="*/ 2000931 h 4644136"/>
              <a:gd name="connsiteX257" fmla="*/ 7444835 w 7955726"/>
              <a:gd name="connsiteY257" fmla="*/ 2017399 h 4644136"/>
              <a:gd name="connsiteX258" fmla="*/ 7469448 w 7955726"/>
              <a:gd name="connsiteY258" fmla="*/ 2042102 h 4644136"/>
              <a:gd name="connsiteX259" fmla="*/ 7436630 w 7955726"/>
              <a:gd name="connsiteY259" fmla="*/ 2058571 h 4644136"/>
              <a:gd name="connsiteX260" fmla="*/ 7436630 w 7955726"/>
              <a:gd name="connsiteY260" fmla="*/ 2033868 h 4644136"/>
              <a:gd name="connsiteX261" fmla="*/ 7428426 w 7955726"/>
              <a:gd name="connsiteY261" fmla="*/ 2033868 h 4644136"/>
              <a:gd name="connsiteX262" fmla="*/ 7420222 w 7955726"/>
              <a:gd name="connsiteY262" fmla="*/ 2033868 h 4644136"/>
              <a:gd name="connsiteX263" fmla="*/ 7428426 w 7955726"/>
              <a:gd name="connsiteY263" fmla="*/ 2042102 h 4644136"/>
              <a:gd name="connsiteX264" fmla="*/ 7412018 w 7955726"/>
              <a:gd name="connsiteY264" fmla="*/ 2058571 h 4644136"/>
              <a:gd name="connsiteX265" fmla="*/ 7436630 w 7955726"/>
              <a:gd name="connsiteY265" fmla="*/ 2058571 h 4644136"/>
              <a:gd name="connsiteX266" fmla="*/ 7453039 w 7955726"/>
              <a:gd name="connsiteY266" fmla="*/ 2091508 h 4644136"/>
              <a:gd name="connsiteX267" fmla="*/ 7461244 w 7955726"/>
              <a:gd name="connsiteY267" fmla="*/ 2091508 h 4644136"/>
              <a:gd name="connsiteX268" fmla="*/ 7510470 w 7955726"/>
              <a:gd name="connsiteY268" fmla="*/ 2075039 h 4644136"/>
              <a:gd name="connsiteX269" fmla="*/ 7494061 w 7955726"/>
              <a:gd name="connsiteY269" fmla="*/ 2091508 h 4644136"/>
              <a:gd name="connsiteX270" fmla="*/ 7502266 w 7955726"/>
              <a:gd name="connsiteY270" fmla="*/ 2107977 h 4644136"/>
              <a:gd name="connsiteX271" fmla="*/ 7592513 w 7955726"/>
              <a:gd name="connsiteY271" fmla="*/ 2075039 h 4644136"/>
              <a:gd name="connsiteX272" fmla="*/ 7617126 w 7955726"/>
              <a:gd name="connsiteY272" fmla="*/ 2099742 h 4644136"/>
              <a:gd name="connsiteX273" fmla="*/ 7592513 w 7955726"/>
              <a:gd name="connsiteY273" fmla="*/ 2116211 h 4644136"/>
              <a:gd name="connsiteX274" fmla="*/ 7600718 w 7955726"/>
              <a:gd name="connsiteY274" fmla="*/ 2132679 h 4644136"/>
              <a:gd name="connsiteX275" fmla="*/ 7584309 w 7955726"/>
              <a:gd name="connsiteY275" fmla="*/ 2140914 h 4644136"/>
              <a:gd name="connsiteX276" fmla="*/ 7641740 w 7955726"/>
              <a:gd name="connsiteY276" fmla="*/ 2099742 h 4644136"/>
              <a:gd name="connsiteX277" fmla="*/ 7658148 w 7955726"/>
              <a:gd name="connsiteY277" fmla="*/ 2099742 h 4644136"/>
              <a:gd name="connsiteX278" fmla="*/ 7641740 w 7955726"/>
              <a:gd name="connsiteY278" fmla="*/ 2091508 h 4644136"/>
              <a:gd name="connsiteX279" fmla="*/ 7690966 w 7955726"/>
              <a:gd name="connsiteY279" fmla="*/ 2066805 h 4644136"/>
              <a:gd name="connsiteX280" fmla="*/ 7707374 w 7955726"/>
              <a:gd name="connsiteY280" fmla="*/ 2099742 h 4644136"/>
              <a:gd name="connsiteX281" fmla="*/ 7723783 w 7955726"/>
              <a:gd name="connsiteY281" fmla="*/ 2066805 h 4644136"/>
              <a:gd name="connsiteX282" fmla="*/ 7756600 w 7955726"/>
              <a:gd name="connsiteY282" fmla="*/ 2075039 h 4644136"/>
              <a:gd name="connsiteX283" fmla="*/ 7773009 w 7955726"/>
              <a:gd name="connsiteY283" fmla="*/ 2116211 h 4644136"/>
              <a:gd name="connsiteX284" fmla="*/ 7748396 w 7955726"/>
              <a:gd name="connsiteY284" fmla="*/ 2149148 h 4644136"/>
              <a:gd name="connsiteX285" fmla="*/ 7797622 w 7955726"/>
              <a:gd name="connsiteY285" fmla="*/ 2256194 h 4644136"/>
              <a:gd name="connsiteX286" fmla="*/ 7838644 w 7955726"/>
              <a:gd name="connsiteY286" fmla="*/ 2256194 h 4644136"/>
              <a:gd name="connsiteX287" fmla="*/ 7789418 w 7955726"/>
              <a:gd name="connsiteY287" fmla="*/ 2330302 h 4644136"/>
              <a:gd name="connsiteX288" fmla="*/ 7805826 w 7955726"/>
              <a:gd name="connsiteY288" fmla="*/ 2313834 h 4644136"/>
              <a:gd name="connsiteX289" fmla="*/ 7797622 w 7955726"/>
              <a:gd name="connsiteY289" fmla="*/ 2297365 h 4644136"/>
              <a:gd name="connsiteX290" fmla="*/ 7805826 w 7955726"/>
              <a:gd name="connsiteY290" fmla="*/ 2346771 h 4644136"/>
              <a:gd name="connsiteX291" fmla="*/ 7830440 w 7955726"/>
              <a:gd name="connsiteY291" fmla="*/ 2355005 h 4644136"/>
              <a:gd name="connsiteX292" fmla="*/ 7797622 w 7955726"/>
              <a:gd name="connsiteY292" fmla="*/ 2363239 h 4644136"/>
              <a:gd name="connsiteX293" fmla="*/ 7805826 w 7955726"/>
              <a:gd name="connsiteY293" fmla="*/ 2379708 h 4644136"/>
              <a:gd name="connsiteX294" fmla="*/ 7764804 w 7955726"/>
              <a:gd name="connsiteY294" fmla="*/ 2363239 h 4644136"/>
              <a:gd name="connsiteX295" fmla="*/ 7773009 w 7955726"/>
              <a:gd name="connsiteY295" fmla="*/ 2387942 h 4644136"/>
              <a:gd name="connsiteX296" fmla="*/ 7756600 w 7955726"/>
              <a:gd name="connsiteY296" fmla="*/ 2363239 h 4644136"/>
              <a:gd name="connsiteX297" fmla="*/ 7731988 w 7955726"/>
              <a:gd name="connsiteY297" fmla="*/ 2371474 h 4644136"/>
              <a:gd name="connsiteX298" fmla="*/ 7731988 w 7955726"/>
              <a:gd name="connsiteY298" fmla="*/ 2396177 h 4644136"/>
              <a:gd name="connsiteX299" fmla="*/ 7715578 w 7955726"/>
              <a:gd name="connsiteY299" fmla="*/ 2379708 h 4644136"/>
              <a:gd name="connsiteX300" fmla="*/ 7707374 w 7955726"/>
              <a:gd name="connsiteY300" fmla="*/ 2338537 h 4644136"/>
              <a:gd name="connsiteX301" fmla="*/ 7715578 w 7955726"/>
              <a:gd name="connsiteY301" fmla="*/ 2322068 h 4644136"/>
              <a:gd name="connsiteX302" fmla="*/ 7699170 w 7955726"/>
              <a:gd name="connsiteY302" fmla="*/ 2313834 h 4644136"/>
              <a:gd name="connsiteX303" fmla="*/ 7682761 w 7955726"/>
              <a:gd name="connsiteY303" fmla="*/ 2338537 h 4644136"/>
              <a:gd name="connsiteX304" fmla="*/ 7690966 w 7955726"/>
              <a:gd name="connsiteY304" fmla="*/ 2305599 h 4644136"/>
              <a:gd name="connsiteX305" fmla="*/ 7723783 w 7955726"/>
              <a:gd name="connsiteY305" fmla="*/ 2297365 h 4644136"/>
              <a:gd name="connsiteX306" fmla="*/ 7699170 w 7955726"/>
              <a:gd name="connsiteY306" fmla="*/ 2280897 h 4644136"/>
              <a:gd name="connsiteX307" fmla="*/ 7682761 w 7955726"/>
              <a:gd name="connsiteY307" fmla="*/ 2313834 h 4644136"/>
              <a:gd name="connsiteX308" fmla="*/ 7584309 w 7955726"/>
              <a:gd name="connsiteY308" fmla="*/ 2305599 h 4644136"/>
              <a:gd name="connsiteX309" fmla="*/ 7576104 w 7955726"/>
              <a:gd name="connsiteY309" fmla="*/ 2330302 h 4644136"/>
              <a:gd name="connsiteX310" fmla="*/ 7535082 w 7955726"/>
              <a:gd name="connsiteY310" fmla="*/ 2330302 h 4644136"/>
              <a:gd name="connsiteX311" fmla="*/ 7543287 w 7955726"/>
              <a:gd name="connsiteY311" fmla="*/ 2363239 h 4644136"/>
              <a:gd name="connsiteX312" fmla="*/ 7518674 w 7955726"/>
              <a:gd name="connsiteY312" fmla="*/ 2371474 h 4644136"/>
              <a:gd name="connsiteX313" fmla="*/ 7543287 w 7955726"/>
              <a:gd name="connsiteY313" fmla="*/ 2379708 h 4644136"/>
              <a:gd name="connsiteX314" fmla="*/ 7551492 w 7955726"/>
              <a:gd name="connsiteY314" fmla="*/ 2404411 h 4644136"/>
              <a:gd name="connsiteX315" fmla="*/ 7518674 w 7955726"/>
              <a:gd name="connsiteY315" fmla="*/ 2429114 h 4644136"/>
              <a:gd name="connsiteX316" fmla="*/ 7518674 w 7955726"/>
              <a:gd name="connsiteY316" fmla="*/ 2445582 h 4644136"/>
              <a:gd name="connsiteX317" fmla="*/ 7559696 w 7955726"/>
              <a:gd name="connsiteY317" fmla="*/ 2420879 h 4644136"/>
              <a:gd name="connsiteX318" fmla="*/ 7617126 w 7955726"/>
              <a:gd name="connsiteY318" fmla="*/ 2437348 h 4644136"/>
              <a:gd name="connsiteX319" fmla="*/ 7633535 w 7955726"/>
              <a:gd name="connsiteY319" fmla="*/ 2486754 h 4644136"/>
              <a:gd name="connsiteX320" fmla="*/ 7690966 w 7955726"/>
              <a:gd name="connsiteY320" fmla="*/ 2478519 h 4644136"/>
              <a:gd name="connsiteX321" fmla="*/ 7658148 w 7955726"/>
              <a:gd name="connsiteY321" fmla="*/ 2569096 h 4644136"/>
              <a:gd name="connsiteX322" fmla="*/ 7641740 w 7955726"/>
              <a:gd name="connsiteY322" fmla="*/ 2634971 h 4644136"/>
              <a:gd name="connsiteX323" fmla="*/ 7608922 w 7955726"/>
              <a:gd name="connsiteY323" fmla="*/ 2610268 h 4644136"/>
              <a:gd name="connsiteX324" fmla="*/ 7600718 w 7955726"/>
              <a:gd name="connsiteY324" fmla="*/ 2626736 h 4644136"/>
              <a:gd name="connsiteX325" fmla="*/ 7551492 w 7955726"/>
              <a:gd name="connsiteY325" fmla="*/ 2585565 h 4644136"/>
              <a:gd name="connsiteX326" fmla="*/ 7518674 w 7955726"/>
              <a:gd name="connsiteY326" fmla="*/ 2610268 h 4644136"/>
              <a:gd name="connsiteX327" fmla="*/ 7510470 w 7955726"/>
              <a:gd name="connsiteY327" fmla="*/ 2643205 h 4644136"/>
              <a:gd name="connsiteX328" fmla="*/ 7551492 w 7955726"/>
              <a:gd name="connsiteY328" fmla="*/ 2667908 h 4644136"/>
              <a:gd name="connsiteX329" fmla="*/ 7535082 w 7955726"/>
              <a:gd name="connsiteY329" fmla="*/ 2733782 h 4644136"/>
              <a:gd name="connsiteX330" fmla="*/ 7592513 w 7955726"/>
              <a:gd name="connsiteY330" fmla="*/ 2725548 h 4644136"/>
              <a:gd name="connsiteX331" fmla="*/ 7543287 w 7955726"/>
              <a:gd name="connsiteY331" fmla="*/ 2750251 h 4644136"/>
              <a:gd name="connsiteX332" fmla="*/ 7502266 w 7955726"/>
              <a:gd name="connsiteY332" fmla="*/ 2742016 h 4644136"/>
              <a:gd name="connsiteX333" fmla="*/ 7551492 w 7955726"/>
              <a:gd name="connsiteY333" fmla="*/ 2873765 h 4644136"/>
              <a:gd name="connsiteX334" fmla="*/ 7567900 w 7955726"/>
              <a:gd name="connsiteY334" fmla="*/ 2865531 h 4644136"/>
              <a:gd name="connsiteX335" fmla="*/ 7567900 w 7955726"/>
              <a:gd name="connsiteY335" fmla="*/ 2881999 h 4644136"/>
              <a:gd name="connsiteX336" fmla="*/ 7559696 w 7955726"/>
              <a:gd name="connsiteY336" fmla="*/ 2906702 h 4644136"/>
              <a:gd name="connsiteX337" fmla="*/ 7567900 w 7955726"/>
              <a:gd name="connsiteY337" fmla="*/ 2939639 h 4644136"/>
              <a:gd name="connsiteX338" fmla="*/ 7633535 w 7955726"/>
              <a:gd name="connsiteY338" fmla="*/ 2972576 h 4644136"/>
              <a:gd name="connsiteX339" fmla="*/ 7649944 w 7955726"/>
              <a:gd name="connsiteY339" fmla="*/ 2972576 h 4644136"/>
              <a:gd name="connsiteX340" fmla="*/ 7666352 w 7955726"/>
              <a:gd name="connsiteY340" fmla="*/ 3013748 h 4644136"/>
              <a:gd name="connsiteX341" fmla="*/ 7600718 w 7955726"/>
              <a:gd name="connsiteY341" fmla="*/ 3145496 h 4644136"/>
              <a:gd name="connsiteX342" fmla="*/ 7699170 w 7955726"/>
              <a:gd name="connsiteY342" fmla="*/ 3145496 h 4644136"/>
              <a:gd name="connsiteX343" fmla="*/ 7682761 w 7955726"/>
              <a:gd name="connsiteY343" fmla="*/ 3087856 h 4644136"/>
              <a:gd name="connsiteX344" fmla="*/ 7699170 w 7955726"/>
              <a:gd name="connsiteY344" fmla="*/ 3096091 h 4644136"/>
              <a:gd name="connsiteX345" fmla="*/ 7756600 w 7955726"/>
              <a:gd name="connsiteY345" fmla="*/ 3137262 h 4644136"/>
              <a:gd name="connsiteX346" fmla="*/ 7756600 w 7955726"/>
              <a:gd name="connsiteY346" fmla="*/ 3170199 h 4644136"/>
              <a:gd name="connsiteX347" fmla="*/ 7896074 w 7955726"/>
              <a:gd name="connsiteY347" fmla="*/ 3260776 h 4644136"/>
              <a:gd name="connsiteX348" fmla="*/ 7904279 w 7955726"/>
              <a:gd name="connsiteY348" fmla="*/ 3516039 h 4644136"/>
              <a:gd name="connsiteX349" fmla="*/ 7904279 w 7955726"/>
              <a:gd name="connsiteY349" fmla="*/ 3466633 h 4644136"/>
              <a:gd name="connsiteX350" fmla="*/ 7863257 w 7955726"/>
              <a:gd name="connsiteY350" fmla="*/ 3450165 h 4644136"/>
              <a:gd name="connsiteX351" fmla="*/ 7731988 w 7955726"/>
              <a:gd name="connsiteY351" fmla="*/ 3450165 h 4644136"/>
              <a:gd name="connsiteX352" fmla="*/ 7740192 w 7955726"/>
              <a:gd name="connsiteY352" fmla="*/ 3433696 h 4644136"/>
              <a:gd name="connsiteX353" fmla="*/ 7666352 w 7955726"/>
              <a:gd name="connsiteY353" fmla="*/ 3417228 h 4644136"/>
              <a:gd name="connsiteX354" fmla="*/ 7641740 w 7955726"/>
              <a:gd name="connsiteY354" fmla="*/ 3433696 h 4644136"/>
              <a:gd name="connsiteX355" fmla="*/ 7625330 w 7955726"/>
              <a:gd name="connsiteY355" fmla="*/ 3408993 h 4644136"/>
              <a:gd name="connsiteX356" fmla="*/ 7559696 w 7955726"/>
              <a:gd name="connsiteY356" fmla="*/ 3433696 h 4644136"/>
              <a:gd name="connsiteX357" fmla="*/ 7518674 w 7955726"/>
              <a:gd name="connsiteY357" fmla="*/ 3425462 h 4644136"/>
              <a:gd name="connsiteX358" fmla="*/ 7559696 w 7955726"/>
              <a:gd name="connsiteY358" fmla="*/ 3392525 h 4644136"/>
              <a:gd name="connsiteX359" fmla="*/ 7576104 w 7955726"/>
              <a:gd name="connsiteY359" fmla="*/ 3203136 h 4644136"/>
              <a:gd name="connsiteX360" fmla="*/ 7535082 w 7955726"/>
              <a:gd name="connsiteY360" fmla="*/ 3186668 h 4644136"/>
              <a:gd name="connsiteX361" fmla="*/ 7518674 w 7955726"/>
              <a:gd name="connsiteY361" fmla="*/ 3219605 h 4644136"/>
              <a:gd name="connsiteX362" fmla="*/ 7543287 w 7955726"/>
              <a:gd name="connsiteY362" fmla="*/ 3310182 h 4644136"/>
              <a:gd name="connsiteX363" fmla="*/ 7526878 w 7955726"/>
              <a:gd name="connsiteY363" fmla="*/ 3301948 h 4644136"/>
              <a:gd name="connsiteX364" fmla="*/ 7510470 w 7955726"/>
              <a:gd name="connsiteY364" fmla="*/ 3310182 h 4644136"/>
              <a:gd name="connsiteX365" fmla="*/ 7518674 w 7955726"/>
              <a:gd name="connsiteY365" fmla="*/ 3359588 h 4644136"/>
              <a:gd name="connsiteX366" fmla="*/ 7494061 w 7955726"/>
              <a:gd name="connsiteY366" fmla="*/ 3367822 h 4644136"/>
              <a:gd name="connsiteX367" fmla="*/ 7461244 w 7955726"/>
              <a:gd name="connsiteY367" fmla="*/ 3466633 h 4644136"/>
              <a:gd name="connsiteX368" fmla="*/ 7436630 w 7955726"/>
              <a:gd name="connsiteY368" fmla="*/ 3483102 h 4644136"/>
              <a:gd name="connsiteX369" fmla="*/ 7469448 w 7955726"/>
              <a:gd name="connsiteY369" fmla="*/ 3483102 h 4644136"/>
              <a:gd name="connsiteX370" fmla="*/ 7461244 w 7955726"/>
              <a:gd name="connsiteY370" fmla="*/ 3507805 h 4644136"/>
              <a:gd name="connsiteX371" fmla="*/ 7428426 w 7955726"/>
              <a:gd name="connsiteY371" fmla="*/ 3499570 h 4644136"/>
              <a:gd name="connsiteX372" fmla="*/ 7428426 w 7955726"/>
              <a:gd name="connsiteY372" fmla="*/ 3540742 h 4644136"/>
              <a:gd name="connsiteX373" fmla="*/ 7412018 w 7955726"/>
              <a:gd name="connsiteY373" fmla="*/ 3548976 h 4644136"/>
              <a:gd name="connsiteX374" fmla="*/ 7403813 w 7955726"/>
              <a:gd name="connsiteY374" fmla="*/ 3581913 h 4644136"/>
              <a:gd name="connsiteX375" fmla="*/ 7428426 w 7955726"/>
              <a:gd name="connsiteY375" fmla="*/ 3606616 h 4644136"/>
              <a:gd name="connsiteX376" fmla="*/ 7412018 w 7955726"/>
              <a:gd name="connsiteY376" fmla="*/ 3713662 h 4644136"/>
              <a:gd name="connsiteX377" fmla="*/ 7387404 w 7955726"/>
              <a:gd name="connsiteY377" fmla="*/ 3721896 h 4644136"/>
              <a:gd name="connsiteX378" fmla="*/ 7403813 w 7955726"/>
              <a:gd name="connsiteY378" fmla="*/ 3738365 h 4644136"/>
              <a:gd name="connsiteX379" fmla="*/ 7387404 w 7955726"/>
              <a:gd name="connsiteY379" fmla="*/ 3763067 h 4644136"/>
              <a:gd name="connsiteX380" fmla="*/ 7362791 w 7955726"/>
              <a:gd name="connsiteY380" fmla="*/ 3763067 h 4644136"/>
              <a:gd name="connsiteX381" fmla="*/ 7346382 w 7955726"/>
              <a:gd name="connsiteY381" fmla="*/ 3828942 h 4644136"/>
              <a:gd name="connsiteX382" fmla="*/ 7354587 w 7955726"/>
              <a:gd name="connsiteY382" fmla="*/ 3763067 h 4644136"/>
              <a:gd name="connsiteX383" fmla="*/ 7313565 w 7955726"/>
              <a:gd name="connsiteY383" fmla="*/ 3812473 h 4644136"/>
              <a:gd name="connsiteX384" fmla="*/ 7305360 w 7955726"/>
              <a:gd name="connsiteY384" fmla="*/ 3870113 h 4644136"/>
              <a:gd name="connsiteX385" fmla="*/ 7313565 w 7955726"/>
              <a:gd name="connsiteY385" fmla="*/ 3919519 h 4644136"/>
              <a:gd name="connsiteX386" fmla="*/ 7297156 w 7955726"/>
              <a:gd name="connsiteY386" fmla="*/ 3919519 h 4644136"/>
              <a:gd name="connsiteX387" fmla="*/ 7313565 w 7955726"/>
              <a:gd name="connsiteY387" fmla="*/ 3935987 h 4644136"/>
              <a:gd name="connsiteX388" fmla="*/ 7297156 w 7955726"/>
              <a:gd name="connsiteY388" fmla="*/ 3960690 h 4644136"/>
              <a:gd name="connsiteX389" fmla="*/ 7321770 w 7955726"/>
              <a:gd name="connsiteY389" fmla="*/ 3952456 h 4644136"/>
              <a:gd name="connsiteX390" fmla="*/ 7272544 w 7955726"/>
              <a:gd name="connsiteY390" fmla="*/ 4075970 h 4644136"/>
              <a:gd name="connsiteX391" fmla="*/ 7247930 w 7955726"/>
              <a:gd name="connsiteY391" fmla="*/ 4075970 h 4644136"/>
              <a:gd name="connsiteX392" fmla="*/ 7256134 w 7955726"/>
              <a:gd name="connsiteY392" fmla="*/ 4108907 h 4644136"/>
              <a:gd name="connsiteX393" fmla="*/ 7223317 w 7955726"/>
              <a:gd name="connsiteY393" fmla="*/ 4174781 h 4644136"/>
              <a:gd name="connsiteX394" fmla="*/ 7231522 w 7955726"/>
              <a:gd name="connsiteY394" fmla="*/ 4141844 h 4644136"/>
              <a:gd name="connsiteX395" fmla="*/ 7206908 w 7955726"/>
              <a:gd name="connsiteY395" fmla="*/ 4158313 h 4644136"/>
              <a:gd name="connsiteX396" fmla="*/ 7239726 w 7955726"/>
              <a:gd name="connsiteY396" fmla="*/ 4100673 h 4644136"/>
              <a:gd name="connsiteX397" fmla="*/ 7239726 w 7955726"/>
              <a:gd name="connsiteY397" fmla="*/ 4001862 h 4644136"/>
              <a:gd name="connsiteX398" fmla="*/ 7198704 w 7955726"/>
              <a:gd name="connsiteY398" fmla="*/ 3977159 h 4644136"/>
              <a:gd name="connsiteX399" fmla="*/ 7206908 w 7955726"/>
              <a:gd name="connsiteY399" fmla="*/ 3985393 h 4644136"/>
              <a:gd name="connsiteX400" fmla="*/ 7182296 w 7955726"/>
              <a:gd name="connsiteY400" fmla="*/ 4034799 h 4644136"/>
              <a:gd name="connsiteX401" fmla="*/ 7174091 w 7955726"/>
              <a:gd name="connsiteY401" fmla="*/ 4026564 h 4644136"/>
              <a:gd name="connsiteX402" fmla="*/ 7165886 w 7955726"/>
              <a:gd name="connsiteY402" fmla="*/ 4067736 h 4644136"/>
              <a:gd name="connsiteX403" fmla="*/ 7149478 w 7955726"/>
              <a:gd name="connsiteY403" fmla="*/ 4067736 h 4644136"/>
              <a:gd name="connsiteX404" fmla="*/ 7075638 w 7955726"/>
              <a:gd name="connsiteY404" fmla="*/ 4059502 h 4644136"/>
              <a:gd name="connsiteX405" fmla="*/ 7059230 w 7955726"/>
              <a:gd name="connsiteY405" fmla="*/ 4026564 h 4644136"/>
              <a:gd name="connsiteX406" fmla="*/ 7067434 w 7955726"/>
              <a:gd name="connsiteY406" fmla="*/ 3985393 h 4644136"/>
              <a:gd name="connsiteX407" fmla="*/ 7100252 w 7955726"/>
              <a:gd name="connsiteY407" fmla="*/ 3985393 h 4644136"/>
              <a:gd name="connsiteX408" fmla="*/ 7083843 w 7955726"/>
              <a:gd name="connsiteY408" fmla="*/ 3960690 h 4644136"/>
              <a:gd name="connsiteX409" fmla="*/ 7042822 w 7955726"/>
              <a:gd name="connsiteY409" fmla="*/ 3968924 h 4644136"/>
              <a:gd name="connsiteX410" fmla="*/ 7051026 w 7955726"/>
              <a:gd name="connsiteY410" fmla="*/ 4018330 h 4644136"/>
              <a:gd name="connsiteX411" fmla="*/ 7010004 w 7955726"/>
              <a:gd name="connsiteY411" fmla="*/ 4010096 h 4644136"/>
              <a:gd name="connsiteX412" fmla="*/ 7034617 w 7955726"/>
              <a:gd name="connsiteY412" fmla="*/ 4018330 h 4644136"/>
              <a:gd name="connsiteX413" fmla="*/ 7034617 w 7955726"/>
              <a:gd name="connsiteY413" fmla="*/ 4059502 h 4644136"/>
              <a:gd name="connsiteX414" fmla="*/ 7026412 w 7955726"/>
              <a:gd name="connsiteY414" fmla="*/ 4034799 h 4644136"/>
              <a:gd name="connsiteX415" fmla="*/ 7010004 w 7955726"/>
              <a:gd name="connsiteY415" fmla="*/ 4059502 h 4644136"/>
              <a:gd name="connsiteX416" fmla="*/ 7034617 w 7955726"/>
              <a:gd name="connsiteY416" fmla="*/ 4092439 h 4644136"/>
              <a:gd name="connsiteX417" fmla="*/ 7001800 w 7955726"/>
              <a:gd name="connsiteY417" fmla="*/ 4108907 h 4644136"/>
              <a:gd name="connsiteX418" fmla="*/ 6993595 w 7955726"/>
              <a:gd name="connsiteY418" fmla="*/ 4141844 h 4644136"/>
              <a:gd name="connsiteX419" fmla="*/ 7018208 w 7955726"/>
              <a:gd name="connsiteY419" fmla="*/ 4141844 h 4644136"/>
              <a:gd name="connsiteX420" fmla="*/ 6968982 w 7955726"/>
              <a:gd name="connsiteY420" fmla="*/ 4125376 h 4644136"/>
              <a:gd name="connsiteX421" fmla="*/ 6985391 w 7955726"/>
              <a:gd name="connsiteY421" fmla="*/ 4150079 h 4644136"/>
              <a:gd name="connsiteX422" fmla="*/ 6977186 w 7955726"/>
              <a:gd name="connsiteY422" fmla="*/ 4183016 h 4644136"/>
              <a:gd name="connsiteX423" fmla="*/ 6968982 w 7955726"/>
              <a:gd name="connsiteY423" fmla="*/ 4158313 h 4644136"/>
              <a:gd name="connsiteX424" fmla="*/ 6944369 w 7955726"/>
              <a:gd name="connsiteY424" fmla="*/ 4174781 h 4644136"/>
              <a:gd name="connsiteX425" fmla="*/ 6942611 w 7955726"/>
              <a:gd name="connsiteY425" fmla="*/ 4167135 h 4644136"/>
              <a:gd name="connsiteX426" fmla="*/ 6944369 w 7955726"/>
              <a:gd name="connsiteY426" fmla="*/ 4166547 h 4644136"/>
              <a:gd name="connsiteX427" fmla="*/ 6941596 w 7955726"/>
              <a:gd name="connsiteY427" fmla="*/ 4162720 h 4644136"/>
              <a:gd name="connsiteX428" fmla="*/ 6941292 w 7955726"/>
              <a:gd name="connsiteY428" fmla="*/ 4161401 h 4644136"/>
              <a:gd name="connsiteX429" fmla="*/ 6944369 w 7955726"/>
              <a:gd name="connsiteY429" fmla="*/ 4141844 h 4644136"/>
              <a:gd name="connsiteX430" fmla="*/ 6903347 w 7955726"/>
              <a:gd name="connsiteY430" fmla="*/ 4108907 h 4644136"/>
              <a:gd name="connsiteX431" fmla="*/ 6919756 w 7955726"/>
              <a:gd name="connsiteY431" fmla="*/ 4174781 h 4644136"/>
              <a:gd name="connsiteX432" fmla="*/ 6927960 w 7955726"/>
              <a:gd name="connsiteY432" fmla="*/ 4150079 h 4644136"/>
              <a:gd name="connsiteX433" fmla="*/ 6936164 w 7955726"/>
              <a:gd name="connsiteY433" fmla="*/ 4155225 h 4644136"/>
              <a:gd name="connsiteX434" fmla="*/ 6941596 w 7955726"/>
              <a:gd name="connsiteY434" fmla="*/ 4162720 h 4644136"/>
              <a:gd name="connsiteX435" fmla="*/ 6942611 w 7955726"/>
              <a:gd name="connsiteY435" fmla="*/ 4167135 h 4644136"/>
              <a:gd name="connsiteX436" fmla="*/ 6928986 w 7955726"/>
              <a:gd name="connsiteY436" fmla="*/ 4171694 h 4644136"/>
              <a:gd name="connsiteX437" fmla="*/ 6919756 w 7955726"/>
              <a:gd name="connsiteY437" fmla="*/ 4183016 h 4644136"/>
              <a:gd name="connsiteX438" fmla="*/ 6936164 w 7955726"/>
              <a:gd name="connsiteY438" fmla="*/ 4215953 h 4644136"/>
              <a:gd name="connsiteX439" fmla="*/ 6927960 w 7955726"/>
              <a:gd name="connsiteY439" fmla="*/ 4273593 h 4644136"/>
              <a:gd name="connsiteX440" fmla="*/ 6903347 w 7955726"/>
              <a:gd name="connsiteY440" fmla="*/ 4248890 h 4644136"/>
              <a:gd name="connsiteX441" fmla="*/ 6927960 w 7955726"/>
              <a:gd name="connsiteY441" fmla="*/ 4224187 h 4644136"/>
              <a:gd name="connsiteX442" fmla="*/ 6919756 w 7955726"/>
              <a:gd name="connsiteY442" fmla="*/ 4199484 h 4644136"/>
              <a:gd name="connsiteX443" fmla="*/ 6911552 w 7955726"/>
              <a:gd name="connsiteY443" fmla="*/ 4174781 h 4644136"/>
              <a:gd name="connsiteX444" fmla="*/ 6878734 w 7955726"/>
              <a:gd name="connsiteY444" fmla="*/ 4166547 h 4644136"/>
              <a:gd name="connsiteX445" fmla="*/ 6878734 w 7955726"/>
              <a:gd name="connsiteY445" fmla="*/ 4067736 h 4644136"/>
              <a:gd name="connsiteX446" fmla="*/ 6911552 w 7955726"/>
              <a:gd name="connsiteY446" fmla="*/ 4034799 h 4644136"/>
              <a:gd name="connsiteX447" fmla="*/ 6903347 w 7955726"/>
              <a:gd name="connsiteY447" fmla="*/ 4026564 h 4644136"/>
              <a:gd name="connsiteX448" fmla="*/ 6911552 w 7955726"/>
              <a:gd name="connsiteY448" fmla="*/ 4001862 h 4644136"/>
              <a:gd name="connsiteX449" fmla="*/ 6944369 w 7955726"/>
              <a:gd name="connsiteY449" fmla="*/ 4010096 h 4644136"/>
              <a:gd name="connsiteX450" fmla="*/ 6927960 w 7955726"/>
              <a:gd name="connsiteY450" fmla="*/ 4034799 h 4644136"/>
              <a:gd name="connsiteX451" fmla="*/ 6993595 w 7955726"/>
              <a:gd name="connsiteY451" fmla="*/ 4018330 h 4644136"/>
              <a:gd name="connsiteX452" fmla="*/ 6952574 w 7955726"/>
              <a:gd name="connsiteY452" fmla="*/ 3985393 h 4644136"/>
              <a:gd name="connsiteX453" fmla="*/ 6968982 w 7955726"/>
              <a:gd name="connsiteY453" fmla="*/ 3977159 h 4644136"/>
              <a:gd name="connsiteX454" fmla="*/ 6952574 w 7955726"/>
              <a:gd name="connsiteY454" fmla="*/ 3944222 h 4644136"/>
              <a:gd name="connsiteX455" fmla="*/ 6944369 w 7955726"/>
              <a:gd name="connsiteY455" fmla="*/ 3968924 h 4644136"/>
              <a:gd name="connsiteX456" fmla="*/ 6919756 w 7955726"/>
              <a:gd name="connsiteY456" fmla="*/ 3894816 h 4644136"/>
              <a:gd name="connsiteX457" fmla="*/ 6886938 w 7955726"/>
              <a:gd name="connsiteY457" fmla="*/ 3894816 h 4644136"/>
              <a:gd name="connsiteX458" fmla="*/ 6895143 w 7955726"/>
              <a:gd name="connsiteY458" fmla="*/ 3820707 h 4644136"/>
              <a:gd name="connsiteX459" fmla="*/ 6870530 w 7955726"/>
              <a:gd name="connsiteY459" fmla="*/ 3845410 h 4644136"/>
              <a:gd name="connsiteX460" fmla="*/ 6862326 w 7955726"/>
              <a:gd name="connsiteY460" fmla="*/ 3903050 h 4644136"/>
              <a:gd name="connsiteX461" fmla="*/ 6845916 w 7955726"/>
              <a:gd name="connsiteY461" fmla="*/ 3911284 h 4644136"/>
              <a:gd name="connsiteX462" fmla="*/ 6845916 w 7955726"/>
              <a:gd name="connsiteY462" fmla="*/ 3861879 h 4644136"/>
              <a:gd name="connsiteX463" fmla="*/ 6796690 w 7955726"/>
              <a:gd name="connsiteY463" fmla="*/ 3861879 h 4644136"/>
              <a:gd name="connsiteX464" fmla="*/ 6821304 w 7955726"/>
              <a:gd name="connsiteY464" fmla="*/ 3886582 h 4644136"/>
              <a:gd name="connsiteX465" fmla="*/ 6813100 w 7955726"/>
              <a:gd name="connsiteY465" fmla="*/ 3919519 h 4644136"/>
              <a:gd name="connsiteX466" fmla="*/ 6763873 w 7955726"/>
              <a:gd name="connsiteY466" fmla="*/ 3903050 h 4644136"/>
              <a:gd name="connsiteX467" fmla="*/ 6763873 w 7955726"/>
              <a:gd name="connsiteY467" fmla="*/ 3935987 h 4644136"/>
              <a:gd name="connsiteX468" fmla="*/ 6722852 w 7955726"/>
              <a:gd name="connsiteY468" fmla="*/ 3960690 h 4644136"/>
              <a:gd name="connsiteX469" fmla="*/ 6731056 w 7955726"/>
              <a:gd name="connsiteY469" fmla="*/ 3985393 h 4644136"/>
              <a:gd name="connsiteX470" fmla="*/ 6698238 w 7955726"/>
              <a:gd name="connsiteY470" fmla="*/ 3977159 h 4644136"/>
              <a:gd name="connsiteX471" fmla="*/ 6698238 w 7955726"/>
              <a:gd name="connsiteY471" fmla="*/ 4034799 h 4644136"/>
              <a:gd name="connsiteX472" fmla="*/ 6722852 w 7955726"/>
              <a:gd name="connsiteY472" fmla="*/ 4026564 h 4644136"/>
              <a:gd name="connsiteX473" fmla="*/ 6714647 w 7955726"/>
              <a:gd name="connsiteY473" fmla="*/ 4059502 h 4644136"/>
              <a:gd name="connsiteX474" fmla="*/ 6690034 w 7955726"/>
              <a:gd name="connsiteY474" fmla="*/ 4075970 h 4644136"/>
              <a:gd name="connsiteX475" fmla="*/ 6714647 w 7955726"/>
              <a:gd name="connsiteY475" fmla="*/ 4092439 h 4644136"/>
              <a:gd name="connsiteX476" fmla="*/ 6690034 w 7955726"/>
              <a:gd name="connsiteY476" fmla="*/ 4125376 h 4644136"/>
              <a:gd name="connsiteX477" fmla="*/ 6731056 w 7955726"/>
              <a:gd name="connsiteY477" fmla="*/ 4108907 h 4644136"/>
              <a:gd name="connsiteX478" fmla="*/ 6714647 w 7955726"/>
              <a:gd name="connsiteY478" fmla="*/ 4150079 h 4644136"/>
              <a:gd name="connsiteX479" fmla="*/ 6772078 w 7955726"/>
              <a:gd name="connsiteY479" fmla="*/ 4150079 h 4644136"/>
              <a:gd name="connsiteX480" fmla="*/ 6788486 w 7955726"/>
              <a:gd name="connsiteY480" fmla="*/ 4191250 h 4644136"/>
              <a:gd name="connsiteX481" fmla="*/ 6763873 w 7955726"/>
              <a:gd name="connsiteY481" fmla="*/ 4191250 h 4644136"/>
              <a:gd name="connsiteX482" fmla="*/ 6763873 w 7955726"/>
              <a:gd name="connsiteY482" fmla="*/ 4174781 h 4644136"/>
              <a:gd name="connsiteX483" fmla="*/ 6740286 w 7955726"/>
              <a:gd name="connsiteY483" fmla="*/ 4179928 h 4644136"/>
              <a:gd name="connsiteX484" fmla="*/ 6733213 w 7955726"/>
              <a:gd name="connsiteY484" fmla="*/ 4178364 h 4644136"/>
              <a:gd name="connsiteX485" fmla="*/ 6722852 w 7955726"/>
              <a:gd name="connsiteY485" fmla="*/ 4166547 h 4644136"/>
              <a:gd name="connsiteX486" fmla="*/ 6732722 w 7955726"/>
              <a:gd name="connsiteY486" fmla="*/ 4178255 h 4644136"/>
              <a:gd name="connsiteX487" fmla="*/ 6733213 w 7955726"/>
              <a:gd name="connsiteY487" fmla="*/ 4178364 h 4644136"/>
              <a:gd name="connsiteX488" fmla="*/ 6745414 w 7955726"/>
              <a:gd name="connsiteY488" fmla="*/ 4192279 h 4644136"/>
              <a:gd name="connsiteX489" fmla="*/ 6780282 w 7955726"/>
              <a:gd name="connsiteY489" fmla="*/ 4199484 h 4644136"/>
              <a:gd name="connsiteX490" fmla="*/ 6780282 w 7955726"/>
              <a:gd name="connsiteY490" fmla="*/ 4207719 h 4644136"/>
              <a:gd name="connsiteX491" fmla="*/ 6780282 w 7955726"/>
              <a:gd name="connsiteY491" fmla="*/ 4224187 h 4644136"/>
              <a:gd name="connsiteX492" fmla="*/ 6772078 w 7955726"/>
              <a:gd name="connsiteY492" fmla="*/ 4215953 h 4644136"/>
              <a:gd name="connsiteX493" fmla="*/ 6780282 w 7955726"/>
              <a:gd name="connsiteY493" fmla="*/ 4240656 h 4644136"/>
              <a:gd name="connsiteX494" fmla="*/ 6763873 w 7955726"/>
              <a:gd name="connsiteY494" fmla="*/ 4257124 h 4644136"/>
              <a:gd name="connsiteX495" fmla="*/ 6731056 w 7955726"/>
              <a:gd name="connsiteY495" fmla="*/ 4240656 h 4644136"/>
              <a:gd name="connsiteX496" fmla="*/ 6755669 w 7955726"/>
              <a:gd name="connsiteY496" fmla="*/ 4224187 h 4644136"/>
              <a:gd name="connsiteX497" fmla="*/ 6706442 w 7955726"/>
              <a:gd name="connsiteY497" fmla="*/ 4224187 h 4644136"/>
              <a:gd name="connsiteX498" fmla="*/ 6698238 w 7955726"/>
              <a:gd name="connsiteY498" fmla="*/ 4257124 h 4644136"/>
              <a:gd name="connsiteX499" fmla="*/ 6698238 w 7955726"/>
              <a:gd name="connsiteY499" fmla="*/ 4281827 h 4644136"/>
              <a:gd name="connsiteX500" fmla="*/ 6722852 w 7955726"/>
              <a:gd name="connsiteY500" fmla="*/ 4281827 h 4644136"/>
              <a:gd name="connsiteX501" fmla="*/ 6714647 w 7955726"/>
              <a:gd name="connsiteY501" fmla="*/ 4314764 h 4644136"/>
              <a:gd name="connsiteX502" fmla="*/ 6755669 w 7955726"/>
              <a:gd name="connsiteY502" fmla="*/ 4273593 h 4644136"/>
              <a:gd name="connsiteX503" fmla="*/ 6772078 w 7955726"/>
              <a:gd name="connsiteY503" fmla="*/ 4290062 h 4644136"/>
              <a:gd name="connsiteX504" fmla="*/ 6755669 w 7955726"/>
              <a:gd name="connsiteY504" fmla="*/ 4298296 h 4644136"/>
              <a:gd name="connsiteX505" fmla="*/ 6763873 w 7955726"/>
              <a:gd name="connsiteY505" fmla="*/ 4331233 h 4644136"/>
              <a:gd name="connsiteX506" fmla="*/ 6739260 w 7955726"/>
              <a:gd name="connsiteY506" fmla="*/ 4430044 h 4644136"/>
              <a:gd name="connsiteX507" fmla="*/ 6731056 w 7955726"/>
              <a:gd name="connsiteY507" fmla="*/ 4388873 h 4644136"/>
              <a:gd name="connsiteX508" fmla="*/ 6714647 w 7955726"/>
              <a:gd name="connsiteY508" fmla="*/ 4430044 h 4644136"/>
              <a:gd name="connsiteX509" fmla="*/ 6690034 w 7955726"/>
              <a:gd name="connsiteY509" fmla="*/ 4405342 h 4644136"/>
              <a:gd name="connsiteX510" fmla="*/ 6714647 w 7955726"/>
              <a:gd name="connsiteY510" fmla="*/ 4388873 h 4644136"/>
              <a:gd name="connsiteX511" fmla="*/ 6706442 w 7955726"/>
              <a:gd name="connsiteY511" fmla="*/ 4372404 h 4644136"/>
              <a:gd name="connsiteX512" fmla="*/ 6681830 w 7955726"/>
              <a:gd name="connsiteY512" fmla="*/ 4405342 h 4644136"/>
              <a:gd name="connsiteX513" fmla="*/ 6690034 w 7955726"/>
              <a:gd name="connsiteY513" fmla="*/ 4355936 h 4644136"/>
              <a:gd name="connsiteX514" fmla="*/ 6665421 w 7955726"/>
              <a:gd name="connsiteY514" fmla="*/ 4372404 h 4644136"/>
              <a:gd name="connsiteX515" fmla="*/ 6640808 w 7955726"/>
              <a:gd name="connsiteY515" fmla="*/ 4298296 h 4644136"/>
              <a:gd name="connsiteX516" fmla="*/ 6657216 w 7955726"/>
              <a:gd name="connsiteY516" fmla="*/ 4273593 h 4644136"/>
              <a:gd name="connsiteX517" fmla="*/ 6632604 w 7955726"/>
              <a:gd name="connsiteY517" fmla="*/ 4232422 h 4644136"/>
              <a:gd name="connsiteX518" fmla="*/ 6657216 w 7955726"/>
              <a:gd name="connsiteY518" fmla="*/ 4215953 h 4644136"/>
              <a:gd name="connsiteX519" fmla="*/ 6673625 w 7955726"/>
              <a:gd name="connsiteY519" fmla="*/ 4248890 h 4644136"/>
              <a:gd name="connsiteX520" fmla="*/ 6632604 w 7955726"/>
              <a:gd name="connsiteY520" fmla="*/ 4158313 h 4644136"/>
              <a:gd name="connsiteX521" fmla="*/ 6681830 w 7955726"/>
              <a:gd name="connsiteY521" fmla="*/ 4125376 h 4644136"/>
              <a:gd name="connsiteX522" fmla="*/ 6698238 w 7955726"/>
              <a:gd name="connsiteY522" fmla="*/ 4117142 h 4644136"/>
              <a:gd name="connsiteX523" fmla="*/ 6673625 w 7955726"/>
              <a:gd name="connsiteY523" fmla="*/ 4125376 h 4644136"/>
              <a:gd name="connsiteX524" fmla="*/ 6649012 w 7955726"/>
              <a:gd name="connsiteY524" fmla="*/ 4084204 h 4644136"/>
              <a:gd name="connsiteX525" fmla="*/ 6665421 w 7955726"/>
              <a:gd name="connsiteY525" fmla="*/ 4075970 h 4644136"/>
              <a:gd name="connsiteX526" fmla="*/ 6649012 w 7955726"/>
              <a:gd name="connsiteY526" fmla="*/ 4067736 h 4644136"/>
              <a:gd name="connsiteX527" fmla="*/ 6649012 w 7955726"/>
              <a:gd name="connsiteY527" fmla="*/ 4084204 h 4644136"/>
              <a:gd name="connsiteX528" fmla="*/ 6575173 w 7955726"/>
              <a:gd name="connsiteY528" fmla="*/ 4084204 h 4644136"/>
              <a:gd name="connsiteX529" fmla="*/ 6575173 w 7955726"/>
              <a:gd name="connsiteY529" fmla="*/ 4043033 h 4644136"/>
              <a:gd name="connsiteX530" fmla="*/ 6525947 w 7955726"/>
              <a:gd name="connsiteY530" fmla="*/ 4043033 h 4644136"/>
              <a:gd name="connsiteX531" fmla="*/ 6591582 w 7955726"/>
              <a:gd name="connsiteY531" fmla="*/ 4001862 h 4644136"/>
              <a:gd name="connsiteX532" fmla="*/ 6632604 w 7955726"/>
              <a:gd name="connsiteY532" fmla="*/ 3985393 h 4644136"/>
              <a:gd name="connsiteX533" fmla="*/ 6624399 w 7955726"/>
              <a:gd name="connsiteY533" fmla="*/ 3960690 h 4644136"/>
              <a:gd name="connsiteX534" fmla="*/ 6583378 w 7955726"/>
              <a:gd name="connsiteY534" fmla="*/ 3977159 h 4644136"/>
              <a:gd name="connsiteX535" fmla="*/ 6575173 w 7955726"/>
              <a:gd name="connsiteY535" fmla="*/ 3935987 h 4644136"/>
              <a:gd name="connsiteX536" fmla="*/ 6591582 w 7955726"/>
              <a:gd name="connsiteY536" fmla="*/ 3927753 h 4644136"/>
              <a:gd name="connsiteX537" fmla="*/ 6575173 w 7955726"/>
              <a:gd name="connsiteY537" fmla="*/ 3886582 h 4644136"/>
              <a:gd name="connsiteX538" fmla="*/ 6517742 w 7955726"/>
              <a:gd name="connsiteY538" fmla="*/ 3952456 h 4644136"/>
              <a:gd name="connsiteX539" fmla="*/ 6517742 w 7955726"/>
              <a:gd name="connsiteY539" fmla="*/ 3927753 h 4644136"/>
              <a:gd name="connsiteX540" fmla="*/ 6452108 w 7955726"/>
              <a:gd name="connsiteY540" fmla="*/ 3968924 h 4644136"/>
              <a:gd name="connsiteX541" fmla="*/ 6460312 w 7955726"/>
              <a:gd name="connsiteY541" fmla="*/ 3977159 h 4644136"/>
              <a:gd name="connsiteX542" fmla="*/ 6427494 w 7955726"/>
              <a:gd name="connsiteY542" fmla="*/ 4059502 h 4644136"/>
              <a:gd name="connsiteX543" fmla="*/ 6411086 w 7955726"/>
              <a:gd name="connsiteY543" fmla="*/ 4001862 h 4644136"/>
              <a:gd name="connsiteX544" fmla="*/ 6427494 w 7955726"/>
              <a:gd name="connsiteY544" fmla="*/ 4001862 h 4644136"/>
              <a:gd name="connsiteX545" fmla="*/ 6427494 w 7955726"/>
              <a:gd name="connsiteY545" fmla="*/ 3960690 h 4644136"/>
              <a:gd name="connsiteX546" fmla="*/ 6443904 w 7955726"/>
              <a:gd name="connsiteY546" fmla="*/ 3960690 h 4644136"/>
              <a:gd name="connsiteX547" fmla="*/ 6443904 w 7955726"/>
              <a:gd name="connsiteY547" fmla="*/ 3911284 h 4644136"/>
              <a:gd name="connsiteX548" fmla="*/ 6427494 w 7955726"/>
              <a:gd name="connsiteY548" fmla="*/ 3861879 h 4644136"/>
              <a:gd name="connsiteX549" fmla="*/ 6370064 w 7955726"/>
              <a:gd name="connsiteY549" fmla="*/ 3845410 h 4644136"/>
              <a:gd name="connsiteX550" fmla="*/ 6370064 w 7955726"/>
              <a:gd name="connsiteY550" fmla="*/ 3878347 h 4644136"/>
              <a:gd name="connsiteX551" fmla="*/ 6353656 w 7955726"/>
              <a:gd name="connsiteY551" fmla="*/ 3820707 h 4644136"/>
              <a:gd name="connsiteX552" fmla="*/ 6345451 w 7955726"/>
              <a:gd name="connsiteY552" fmla="*/ 3845410 h 4644136"/>
              <a:gd name="connsiteX553" fmla="*/ 6337246 w 7955726"/>
              <a:gd name="connsiteY553" fmla="*/ 3812473 h 4644136"/>
              <a:gd name="connsiteX554" fmla="*/ 6329042 w 7955726"/>
              <a:gd name="connsiteY554" fmla="*/ 3845410 h 4644136"/>
              <a:gd name="connsiteX555" fmla="*/ 6304429 w 7955726"/>
              <a:gd name="connsiteY555" fmla="*/ 3837176 h 4644136"/>
              <a:gd name="connsiteX556" fmla="*/ 6238794 w 7955726"/>
              <a:gd name="connsiteY556" fmla="*/ 3952456 h 4644136"/>
              <a:gd name="connsiteX557" fmla="*/ 6222386 w 7955726"/>
              <a:gd name="connsiteY557" fmla="*/ 3960690 h 4644136"/>
              <a:gd name="connsiteX558" fmla="*/ 6205977 w 7955726"/>
              <a:gd name="connsiteY558" fmla="*/ 3952456 h 4644136"/>
              <a:gd name="connsiteX559" fmla="*/ 6189568 w 7955726"/>
              <a:gd name="connsiteY559" fmla="*/ 3977159 h 4644136"/>
              <a:gd name="connsiteX560" fmla="*/ 6173160 w 7955726"/>
              <a:gd name="connsiteY560" fmla="*/ 3944222 h 4644136"/>
              <a:gd name="connsiteX561" fmla="*/ 6173160 w 7955726"/>
              <a:gd name="connsiteY561" fmla="*/ 3960690 h 4644136"/>
              <a:gd name="connsiteX562" fmla="*/ 6140342 w 7955726"/>
              <a:gd name="connsiteY562" fmla="*/ 3960690 h 4644136"/>
              <a:gd name="connsiteX563" fmla="*/ 6132138 w 7955726"/>
              <a:gd name="connsiteY563" fmla="*/ 3960690 h 4644136"/>
              <a:gd name="connsiteX564" fmla="*/ 6115729 w 7955726"/>
              <a:gd name="connsiteY564" fmla="*/ 3968924 h 4644136"/>
              <a:gd name="connsiteX565" fmla="*/ 6140342 w 7955726"/>
              <a:gd name="connsiteY565" fmla="*/ 3977159 h 4644136"/>
              <a:gd name="connsiteX566" fmla="*/ 6156751 w 7955726"/>
              <a:gd name="connsiteY566" fmla="*/ 4001862 h 4644136"/>
              <a:gd name="connsiteX567" fmla="*/ 6140342 w 7955726"/>
              <a:gd name="connsiteY567" fmla="*/ 4018330 h 4644136"/>
              <a:gd name="connsiteX568" fmla="*/ 6115729 w 7955726"/>
              <a:gd name="connsiteY568" fmla="*/ 4001862 h 4644136"/>
              <a:gd name="connsiteX569" fmla="*/ 6099320 w 7955726"/>
              <a:gd name="connsiteY569" fmla="*/ 4034799 h 4644136"/>
              <a:gd name="connsiteX570" fmla="*/ 6099320 w 7955726"/>
              <a:gd name="connsiteY570" fmla="*/ 4051267 h 4644136"/>
              <a:gd name="connsiteX571" fmla="*/ 6164955 w 7955726"/>
              <a:gd name="connsiteY571" fmla="*/ 4026564 h 4644136"/>
              <a:gd name="connsiteX572" fmla="*/ 6156751 w 7955726"/>
              <a:gd name="connsiteY572" fmla="*/ 4043033 h 4644136"/>
              <a:gd name="connsiteX573" fmla="*/ 6222386 w 7955726"/>
              <a:gd name="connsiteY573" fmla="*/ 4018330 h 4644136"/>
              <a:gd name="connsiteX574" fmla="*/ 6246998 w 7955726"/>
              <a:gd name="connsiteY574" fmla="*/ 4051267 h 4644136"/>
              <a:gd name="connsiteX575" fmla="*/ 6230590 w 7955726"/>
              <a:gd name="connsiteY575" fmla="*/ 4067736 h 4644136"/>
              <a:gd name="connsiteX576" fmla="*/ 6214182 w 7955726"/>
              <a:gd name="connsiteY576" fmla="*/ 4067736 h 4644136"/>
              <a:gd name="connsiteX577" fmla="*/ 6238794 w 7955726"/>
              <a:gd name="connsiteY577" fmla="*/ 4067736 h 4644136"/>
              <a:gd name="connsiteX578" fmla="*/ 6238794 w 7955726"/>
              <a:gd name="connsiteY578" fmla="*/ 4092439 h 4644136"/>
              <a:gd name="connsiteX579" fmla="*/ 6205977 w 7955726"/>
              <a:gd name="connsiteY579" fmla="*/ 4166547 h 4644136"/>
              <a:gd name="connsiteX580" fmla="*/ 6189568 w 7955726"/>
              <a:gd name="connsiteY580" fmla="*/ 4207719 h 4644136"/>
              <a:gd name="connsiteX581" fmla="*/ 6156751 w 7955726"/>
              <a:gd name="connsiteY581" fmla="*/ 4191250 h 4644136"/>
              <a:gd name="connsiteX582" fmla="*/ 6115729 w 7955726"/>
              <a:gd name="connsiteY582" fmla="*/ 4257124 h 4644136"/>
              <a:gd name="connsiteX583" fmla="*/ 6091116 w 7955726"/>
              <a:gd name="connsiteY583" fmla="*/ 4257124 h 4644136"/>
              <a:gd name="connsiteX584" fmla="*/ 6099320 w 7955726"/>
              <a:gd name="connsiteY584" fmla="*/ 4248890 h 4644136"/>
              <a:gd name="connsiteX585" fmla="*/ 6091116 w 7955726"/>
              <a:gd name="connsiteY585" fmla="*/ 4232422 h 4644136"/>
              <a:gd name="connsiteX586" fmla="*/ 6115729 w 7955726"/>
              <a:gd name="connsiteY586" fmla="*/ 4207719 h 4644136"/>
              <a:gd name="connsiteX587" fmla="*/ 6066503 w 7955726"/>
              <a:gd name="connsiteY587" fmla="*/ 4191250 h 4644136"/>
              <a:gd name="connsiteX588" fmla="*/ 6041890 w 7955726"/>
              <a:gd name="connsiteY588" fmla="*/ 4174781 h 4644136"/>
              <a:gd name="connsiteX589" fmla="*/ 6041890 w 7955726"/>
              <a:gd name="connsiteY589" fmla="*/ 4150079 h 4644136"/>
              <a:gd name="connsiteX590" fmla="*/ 6058298 w 7955726"/>
              <a:gd name="connsiteY590" fmla="*/ 4158313 h 4644136"/>
              <a:gd name="connsiteX591" fmla="*/ 6033686 w 7955726"/>
              <a:gd name="connsiteY591" fmla="*/ 4125376 h 4644136"/>
              <a:gd name="connsiteX592" fmla="*/ 6041890 w 7955726"/>
              <a:gd name="connsiteY592" fmla="*/ 4100673 h 4644136"/>
              <a:gd name="connsiteX593" fmla="*/ 5976255 w 7955726"/>
              <a:gd name="connsiteY593" fmla="*/ 4067736 h 4644136"/>
              <a:gd name="connsiteX594" fmla="*/ 5968050 w 7955726"/>
              <a:gd name="connsiteY594" fmla="*/ 4084204 h 4644136"/>
              <a:gd name="connsiteX595" fmla="*/ 5943438 w 7955726"/>
              <a:gd name="connsiteY595" fmla="*/ 4059502 h 4644136"/>
              <a:gd name="connsiteX596" fmla="*/ 5943438 w 7955726"/>
              <a:gd name="connsiteY596" fmla="*/ 4018330 h 4644136"/>
              <a:gd name="connsiteX597" fmla="*/ 5918824 w 7955726"/>
              <a:gd name="connsiteY597" fmla="*/ 4043033 h 4644136"/>
              <a:gd name="connsiteX598" fmla="*/ 5902416 w 7955726"/>
              <a:gd name="connsiteY598" fmla="*/ 4018330 h 4644136"/>
              <a:gd name="connsiteX599" fmla="*/ 5918824 w 7955726"/>
              <a:gd name="connsiteY599" fmla="*/ 4034799 h 4644136"/>
              <a:gd name="connsiteX600" fmla="*/ 5894212 w 7955726"/>
              <a:gd name="connsiteY600" fmla="*/ 4018330 h 4644136"/>
              <a:gd name="connsiteX601" fmla="*/ 5902416 w 7955726"/>
              <a:gd name="connsiteY601" fmla="*/ 4001862 h 4644136"/>
              <a:gd name="connsiteX602" fmla="*/ 5836781 w 7955726"/>
              <a:gd name="connsiteY602" fmla="*/ 3935987 h 4644136"/>
              <a:gd name="connsiteX603" fmla="*/ 5812168 w 7955726"/>
              <a:gd name="connsiteY603" fmla="*/ 3944222 h 4644136"/>
              <a:gd name="connsiteX604" fmla="*/ 5820372 w 7955726"/>
              <a:gd name="connsiteY604" fmla="*/ 3952456 h 4644136"/>
              <a:gd name="connsiteX605" fmla="*/ 5762942 w 7955726"/>
              <a:gd name="connsiteY605" fmla="*/ 3960690 h 4644136"/>
              <a:gd name="connsiteX606" fmla="*/ 5762942 w 7955726"/>
              <a:gd name="connsiteY606" fmla="*/ 3985393 h 4644136"/>
              <a:gd name="connsiteX607" fmla="*/ 5771146 w 7955726"/>
              <a:gd name="connsiteY607" fmla="*/ 3960690 h 4644136"/>
              <a:gd name="connsiteX608" fmla="*/ 5795759 w 7955726"/>
              <a:gd name="connsiteY608" fmla="*/ 3977159 h 4644136"/>
              <a:gd name="connsiteX609" fmla="*/ 5787554 w 7955726"/>
              <a:gd name="connsiteY609" fmla="*/ 4026564 h 4644136"/>
              <a:gd name="connsiteX610" fmla="*/ 5861394 w 7955726"/>
              <a:gd name="connsiteY610" fmla="*/ 4018330 h 4644136"/>
              <a:gd name="connsiteX611" fmla="*/ 5771146 w 7955726"/>
              <a:gd name="connsiteY611" fmla="*/ 4051267 h 4644136"/>
              <a:gd name="connsiteX612" fmla="*/ 5771146 w 7955726"/>
              <a:gd name="connsiteY612" fmla="*/ 4075970 h 4644136"/>
              <a:gd name="connsiteX613" fmla="*/ 5762942 w 7955726"/>
              <a:gd name="connsiteY613" fmla="*/ 4092439 h 4644136"/>
              <a:gd name="connsiteX614" fmla="*/ 5738328 w 7955726"/>
              <a:gd name="connsiteY614" fmla="*/ 4092439 h 4644136"/>
              <a:gd name="connsiteX615" fmla="*/ 5771146 w 7955726"/>
              <a:gd name="connsiteY615" fmla="*/ 4141844 h 4644136"/>
              <a:gd name="connsiteX616" fmla="*/ 5795759 w 7955726"/>
              <a:gd name="connsiteY616" fmla="*/ 4158313 h 4644136"/>
              <a:gd name="connsiteX617" fmla="*/ 5771146 w 7955726"/>
              <a:gd name="connsiteY617" fmla="*/ 4092439 h 4644136"/>
              <a:gd name="connsiteX618" fmla="*/ 5787554 w 7955726"/>
              <a:gd name="connsiteY618" fmla="*/ 4117142 h 4644136"/>
              <a:gd name="connsiteX619" fmla="*/ 5787554 w 7955726"/>
              <a:gd name="connsiteY619" fmla="*/ 4067736 h 4644136"/>
              <a:gd name="connsiteX620" fmla="*/ 5812168 w 7955726"/>
              <a:gd name="connsiteY620" fmla="*/ 4133610 h 4644136"/>
              <a:gd name="connsiteX621" fmla="*/ 5828576 w 7955726"/>
              <a:gd name="connsiteY621" fmla="*/ 4133610 h 4644136"/>
              <a:gd name="connsiteX622" fmla="*/ 5836781 w 7955726"/>
              <a:gd name="connsiteY622" fmla="*/ 4158313 h 4644136"/>
              <a:gd name="connsiteX623" fmla="*/ 5820372 w 7955726"/>
              <a:gd name="connsiteY623" fmla="*/ 4183016 h 4644136"/>
              <a:gd name="connsiteX624" fmla="*/ 5836781 w 7955726"/>
              <a:gd name="connsiteY624" fmla="*/ 4240656 h 4644136"/>
              <a:gd name="connsiteX625" fmla="*/ 5886007 w 7955726"/>
              <a:gd name="connsiteY625" fmla="*/ 4240656 h 4644136"/>
              <a:gd name="connsiteX626" fmla="*/ 5886007 w 7955726"/>
              <a:gd name="connsiteY626" fmla="*/ 4207719 h 4644136"/>
              <a:gd name="connsiteX627" fmla="*/ 5902416 w 7955726"/>
              <a:gd name="connsiteY627" fmla="*/ 4248890 h 4644136"/>
              <a:gd name="connsiteX628" fmla="*/ 5844985 w 7955726"/>
              <a:gd name="connsiteY628" fmla="*/ 4273593 h 4644136"/>
              <a:gd name="connsiteX629" fmla="*/ 5861394 w 7955726"/>
              <a:gd name="connsiteY629" fmla="*/ 4290062 h 4644136"/>
              <a:gd name="connsiteX630" fmla="*/ 5836781 w 7955726"/>
              <a:gd name="connsiteY630" fmla="*/ 4257124 h 4644136"/>
              <a:gd name="connsiteX631" fmla="*/ 5787554 w 7955726"/>
              <a:gd name="connsiteY631" fmla="*/ 4265359 h 4644136"/>
              <a:gd name="connsiteX632" fmla="*/ 5779350 w 7955726"/>
              <a:gd name="connsiteY632" fmla="*/ 4265359 h 4644136"/>
              <a:gd name="connsiteX633" fmla="*/ 5771146 w 7955726"/>
              <a:gd name="connsiteY633" fmla="*/ 4281827 h 4644136"/>
              <a:gd name="connsiteX634" fmla="*/ 5771146 w 7955726"/>
              <a:gd name="connsiteY634" fmla="*/ 4275652 h 4644136"/>
              <a:gd name="connsiteX635" fmla="*/ 5771146 w 7955726"/>
              <a:gd name="connsiteY635" fmla="*/ 4257124 h 4644136"/>
              <a:gd name="connsiteX636" fmla="*/ 5730124 w 7955726"/>
              <a:gd name="connsiteY636" fmla="*/ 4248890 h 4644136"/>
              <a:gd name="connsiteX637" fmla="*/ 5762942 w 7955726"/>
              <a:gd name="connsiteY637" fmla="*/ 4248890 h 4644136"/>
              <a:gd name="connsiteX638" fmla="*/ 5705511 w 7955726"/>
              <a:gd name="connsiteY638" fmla="*/ 4207719 h 4644136"/>
              <a:gd name="connsiteX639" fmla="*/ 5721920 w 7955726"/>
              <a:gd name="connsiteY639" fmla="*/ 4240656 h 4644136"/>
              <a:gd name="connsiteX640" fmla="*/ 5639876 w 7955726"/>
              <a:gd name="connsiteY640" fmla="*/ 4265359 h 4644136"/>
              <a:gd name="connsiteX641" fmla="*/ 5639876 w 7955726"/>
              <a:gd name="connsiteY641" fmla="*/ 4290062 h 4644136"/>
              <a:gd name="connsiteX642" fmla="*/ 5607059 w 7955726"/>
              <a:gd name="connsiteY642" fmla="*/ 4281827 h 4644136"/>
              <a:gd name="connsiteX643" fmla="*/ 5623468 w 7955726"/>
              <a:gd name="connsiteY643" fmla="*/ 4314764 h 4644136"/>
              <a:gd name="connsiteX644" fmla="*/ 5582446 w 7955726"/>
              <a:gd name="connsiteY644" fmla="*/ 4306530 h 4644136"/>
              <a:gd name="connsiteX645" fmla="*/ 5598854 w 7955726"/>
              <a:gd name="connsiteY645" fmla="*/ 4306530 h 4644136"/>
              <a:gd name="connsiteX646" fmla="*/ 5557832 w 7955726"/>
              <a:gd name="connsiteY646" fmla="*/ 4331233 h 4644136"/>
              <a:gd name="connsiteX647" fmla="*/ 5566037 w 7955726"/>
              <a:gd name="connsiteY647" fmla="*/ 4290062 h 4644136"/>
              <a:gd name="connsiteX648" fmla="*/ 5541424 w 7955726"/>
              <a:gd name="connsiteY648" fmla="*/ 4298296 h 4644136"/>
              <a:gd name="connsiteX649" fmla="*/ 5508606 w 7955726"/>
              <a:gd name="connsiteY649" fmla="*/ 4248890 h 4644136"/>
              <a:gd name="connsiteX650" fmla="*/ 5623468 w 7955726"/>
              <a:gd name="connsiteY650" fmla="*/ 4265359 h 4644136"/>
              <a:gd name="connsiteX651" fmla="*/ 5566037 w 7955726"/>
              <a:gd name="connsiteY651" fmla="*/ 4265359 h 4644136"/>
              <a:gd name="connsiteX652" fmla="*/ 5557832 w 7955726"/>
              <a:gd name="connsiteY652" fmla="*/ 4240656 h 4644136"/>
              <a:gd name="connsiteX653" fmla="*/ 5467585 w 7955726"/>
              <a:gd name="connsiteY653" fmla="*/ 4240656 h 4644136"/>
              <a:gd name="connsiteX654" fmla="*/ 5467585 w 7955726"/>
              <a:gd name="connsiteY654" fmla="*/ 4224187 h 4644136"/>
              <a:gd name="connsiteX655" fmla="*/ 5410154 w 7955726"/>
              <a:gd name="connsiteY655" fmla="*/ 4240656 h 4644136"/>
              <a:gd name="connsiteX656" fmla="*/ 5418358 w 7955726"/>
              <a:gd name="connsiteY656" fmla="*/ 4265359 h 4644136"/>
              <a:gd name="connsiteX657" fmla="*/ 5401950 w 7955726"/>
              <a:gd name="connsiteY657" fmla="*/ 4257124 h 4644136"/>
              <a:gd name="connsiteX658" fmla="*/ 5393746 w 7955726"/>
              <a:gd name="connsiteY658" fmla="*/ 4281827 h 4644136"/>
              <a:gd name="connsiteX659" fmla="*/ 5360928 w 7955726"/>
              <a:gd name="connsiteY659" fmla="*/ 4265359 h 4644136"/>
              <a:gd name="connsiteX660" fmla="*/ 5311702 w 7955726"/>
              <a:gd name="connsiteY660" fmla="*/ 4331233 h 4644136"/>
              <a:gd name="connsiteX661" fmla="*/ 5344520 w 7955726"/>
              <a:gd name="connsiteY661" fmla="*/ 4306530 h 4644136"/>
              <a:gd name="connsiteX662" fmla="*/ 5319906 w 7955726"/>
              <a:gd name="connsiteY662" fmla="*/ 4306530 h 4644136"/>
              <a:gd name="connsiteX663" fmla="*/ 5344520 w 7955726"/>
              <a:gd name="connsiteY663" fmla="*/ 4290062 h 4644136"/>
              <a:gd name="connsiteX664" fmla="*/ 5360928 w 7955726"/>
              <a:gd name="connsiteY664" fmla="*/ 4306530 h 4644136"/>
              <a:gd name="connsiteX665" fmla="*/ 5336315 w 7955726"/>
              <a:gd name="connsiteY665" fmla="*/ 4314764 h 4644136"/>
              <a:gd name="connsiteX666" fmla="*/ 5336315 w 7955726"/>
              <a:gd name="connsiteY666" fmla="*/ 4322999 h 4644136"/>
              <a:gd name="connsiteX667" fmla="*/ 5360928 w 7955726"/>
              <a:gd name="connsiteY667" fmla="*/ 4322999 h 4644136"/>
              <a:gd name="connsiteX668" fmla="*/ 5393746 w 7955726"/>
              <a:gd name="connsiteY668" fmla="*/ 4314764 h 4644136"/>
              <a:gd name="connsiteX669" fmla="*/ 5434768 w 7955726"/>
              <a:gd name="connsiteY669" fmla="*/ 4347702 h 4644136"/>
              <a:gd name="connsiteX670" fmla="*/ 5426563 w 7955726"/>
              <a:gd name="connsiteY670" fmla="*/ 4322999 h 4644136"/>
              <a:gd name="connsiteX671" fmla="*/ 5475789 w 7955726"/>
              <a:gd name="connsiteY671" fmla="*/ 4339467 h 4644136"/>
              <a:gd name="connsiteX672" fmla="*/ 5607059 w 7955726"/>
              <a:gd name="connsiteY672" fmla="*/ 4430044 h 4644136"/>
              <a:gd name="connsiteX673" fmla="*/ 5582446 w 7955726"/>
              <a:gd name="connsiteY673" fmla="*/ 4454747 h 4644136"/>
              <a:gd name="connsiteX674" fmla="*/ 5639876 w 7955726"/>
              <a:gd name="connsiteY674" fmla="*/ 4438279 h 4644136"/>
              <a:gd name="connsiteX675" fmla="*/ 5631672 w 7955726"/>
              <a:gd name="connsiteY675" fmla="*/ 4462981 h 4644136"/>
              <a:gd name="connsiteX676" fmla="*/ 5590650 w 7955726"/>
              <a:gd name="connsiteY676" fmla="*/ 4479450 h 4644136"/>
              <a:gd name="connsiteX677" fmla="*/ 5598854 w 7955726"/>
              <a:gd name="connsiteY677" fmla="*/ 4504153 h 4644136"/>
              <a:gd name="connsiteX678" fmla="*/ 5615263 w 7955726"/>
              <a:gd name="connsiteY678" fmla="*/ 4471216 h 4644136"/>
              <a:gd name="connsiteX679" fmla="*/ 5648080 w 7955726"/>
              <a:gd name="connsiteY679" fmla="*/ 4471216 h 4644136"/>
              <a:gd name="connsiteX680" fmla="*/ 5656285 w 7955726"/>
              <a:gd name="connsiteY680" fmla="*/ 4528856 h 4644136"/>
              <a:gd name="connsiteX681" fmla="*/ 5623468 w 7955726"/>
              <a:gd name="connsiteY681" fmla="*/ 4553559 h 4644136"/>
              <a:gd name="connsiteX682" fmla="*/ 5615263 w 7955726"/>
              <a:gd name="connsiteY682" fmla="*/ 4586496 h 4644136"/>
              <a:gd name="connsiteX683" fmla="*/ 5598854 w 7955726"/>
              <a:gd name="connsiteY683" fmla="*/ 4578261 h 4644136"/>
              <a:gd name="connsiteX684" fmla="*/ 5566037 w 7955726"/>
              <a:gd name="connsiteY684" fmla="*/ 4635901 h 4644136"/>
              <a:gd name="connsiteX685" fmla="*/ 5582446 w 7955726"/>
              <a:gd name="connsiteY685" fmla="*/ 4611199 h 4644136"/>
              <a:gd name="connsiteX686" fmla="*/ 5393746 w 7955726"/>
              <a:gd name="connsiteY686" fmla="*/ 4537090 h 4644136"/>
              <a:gd name="connsiteX687" fmla="*/ 5352724 w 7955726"/>
              <a:gd name="connsiteY687" fmla="*/ 4553559 h 4644136"/>
              <a:gd name="connsiteX688" fmla="*/ 5344520 w 7955726"/>
              <a:gd name="connsiteY688" fmla="*/ 4537090 h 4644136"/>
              <a:gd name="connsiteX689" fmla="*/ 5360928 w 7955726"/>
              <a:gd name="connsiteY689" fmla="*/ 4528856 h 4644136"/>
              <a:gd name="connsiteX690" fmla="*/ 5287089 w 7955726"/>
              <a:gd name="connsiteY690" fmla="*/ 4495919 h 4644136"/>
              <a:gd name="connsiteX691" fmla="*/ 5295294 w 7955726"/>
              <a:gd name="connsiteY691" fmla="*/ 4528856 h 4644136"/>
              <a:gd name="connsiteX692" fmla="*/ 5270680 w 7955726"/>
              <a:gd name="connsiteY692" fmla="*/ 4520621 h 4644136"/>
              <a:gd name="connsiteX693" fmla="*/ 5278884 w 7955726"/>
              <a:gd name="connsiteY693" fmla="*/ 4495919 h 4644136"/>
              <a:gd name="connsiteX694" fmla="*/ 5237863 w 7955726"/>
              <a:gd name="connsiteY694" fmla="*/ 4487684 h 4644136"/>
              <a:gd name="connsiteX695" fmla="*/ 5237863 w 7955726"/>
              <a:gd name="connsiteY695" fmla="*/ 4462981 h 4644136"/>
              <a:gd name="connsiteX696" fmla="*/ 5270680 w 7955726"/>
              <a:gd name="connsiteY696" fmla="*/ 4462981 h 4644136"/>
              <a:gd name="connsiteX697" fmla="*/ 5229658 w 7955726"/>
              <a:gd name="connsiteY697" fmla="*/ 4438279 h 4644136"/>
              <a:gd name="connsiteX698" fmla="*/ 5237863 w 7955726"/>
              <a:gd name="connsiteY698" fmla="*/ 4405342 h 4644136"/>
              <a:gd name="connsiteX699" fmla="*/ 5196841 w 7955726"/>
              <a:gd name="connsiteY699" fmla="*/ 4397107 h 4644136"/>
              <a:gd name="connsiteX700" fmla="*/ 5180432 w 7955726"/>
              <a:gd name="connsiteY700" fmla="*/ 4413576 h 4644136"/>
              <a:gd name="connsiteX701" fmla="*/ 5196841 w 7955726"/>
              <a:gd name="connsiteY701" fmla="*/ 4421810 h 4644136"/>
              <a:gd name="connsiteX702" fmla="*/ 5131206 w 7955726"/>
              <a:gd name="connsiteY702" fmla="*/ 4372404 h 4644136"/>
              <a:gd name="connsiteX703" fmla="*/ 5221454 w 7955726"/>
              <a:gd name="connsiteY703" fmla="*/ 4364170 h 4644136"/>
              <a:gd name="connsiteX704" fmla="*/ 5270680 w 7955726"/>
              <a:gd name="connsiteY704" fmla="*/ 4372404 h 4644136"/>
              <a:gd name="connsiteX705" fmla="*/ 5237863 w 7955726"/>
              <a:gd name="connsiteY705" fmla="*/ 4380639 h 4644136"/>
              <a:gd name="connsiteX706" fmla="*/ 5295294 w 7955726"/>
              <a:gd name="connsiteY706" fmla="*/ 4405342 h 4644136"/>
              <a:gd name="connsiteX707" fmla="*/ 5254272 w 7955726"/>
              <a:gd name="connsiteY707" fmla="*/ 4339467 h 4644136"/>
              <a:gd name="connsiteX708" fmla="*/ 5237863 w 7955726"/>
              <a:gd name="connsiteY708" fmla="*/ 4347702 h 4644136"/>
              <a:gd name="connsiteX709" fmla="*/ 5237863 w 7955726"/>
              <a:gd name="connsiteY709" fmla="*/ 4331233 h 4644136"/>
              <a:gd name="connsiteX710" fmla="*/ 5205046 w 7955726"/>
              <a:gd name="connsiteY710" fmla="*/ 4339467 h 4644136"/>
              <a:gd name="connsiteX711" fmla="*/ 5205046 w 7955726"/>
              <a:gd name="connsiteY711" fmla="*/ 4298296 h 4644136"/>
              <a:gd name="connsiteX712" fmla="*/ 5188636 w 7955726"/>
              <a:gd name="connsiteY712" fmla="*/ 4322999 h 4644136"/>
              <a:gd name="connsiteX713" fmla="*/ 5106593 w 7955726"/>
              <a:gd name="connsiteY713" fmla="*/ 4306530 h 4644136"/>
              <a:gd name="connsiteX714" fmla="*/ 5098388 w 7955726"/>
              <a:gd name="connsiteY714" fmla="*/ 4331233 h 4644136"/>
              <a:gd name="connsiteX715" fmla="*/ 5139410 w 7955726"/>
              <a:gd name="connsiteY715" fmla="*/ 4331233 h 4644136"/>
              <a:gd name="connsiteX716" fmla="*/ 5114798 w 7955726"/>
              <a:gd name="connsiteY716" fmla="*/ 4364170 h 4644136"/>
              <a:gd name="connsiteX717" fmla="*/ 5073776 w 7955726"/>
              <a:gd name="connsiteY717" fmla="*/ 4388873 h 4644136"/>
              <a:gd name="connsiteX718" fmla="*/ 5081980 w 7955726"/>
              <a:gd name="connsiteY718" fmla="*/ 4364170 h 4644136"/>
              <a:gd name="connsiteX719" fmla="*/ 5073776 w 7955726"/>
              <a:gd name="connsiteY719" fmla="*/ 4372404 h 4644136"/>
              <a:gd name="connsiteX720" fmla="*/ 5073776 w 7955726"/>
              <a:gd name="connsiteY720" fmla="*/ 4430044 h 4644136"/>
              <a:gd name="connsiteX721" fmla="*/ 5057367 w 7955726"/>
              <a:gd name="connsiteY721" fmla="*/ 4421810 h 4644136"/>
              <a:gd name="connsiteX722" fmla="*/ 4926097 w 7955726"/>
              <a:gd name="connsiteY722" fmla="*/ 4504153 h 4644136"/>
              <a:gd name="connsiteX723" fmla="*/ 4827645 w 7955726"/>
              <a:gd name="connsiteY723" fmla="*/ 4586496 h 4644136"/>
              <a:gd name="connsiteX724" fmla="*/ 4786623 w 7955726"/>
              <a:gd name="connsiteY724" fmla="*/ 4602964 h 4644136"/>
              <a:gd name="connsiteX725" fmla="*/ 4778419 w 7955726"/>
              <a:gd name="connsiteY725" fmla="*/ 4586496 h 4644136"/>
              <a:gd name="connsiteX726" fmla="*/ 4770214 w 7955726"/>
              <a:gd name="connsiteY726" fmla="*/ 4611199 h 4644136"/>
              <a:gd name="connsiteX727" fmla="*/ 4762010 w 7955726"/>
              <a:gd name="connsiteY727" fmla="*/ 4602964 h 4644136"/>
              <a:gd name="connsiteX728" fmla="*/ 4745602 w 7955726"/>
              <a:gd name="connsiteY728" fmla="*/ 4635901 h 4644136"/>
              <a:gd name="connsiteX729" fmla="*/ 4622536 w 7955726"/>
              <a:gd name="connsiteY729" fmla="*/ 4644136 h 4644136"/>
              <a:gd name="connsiteX730" fmla="*/ 4614332 w 7955726"/>
              <a:gd name="connsiteY730" fmla="*/ 4627667 h 4644136"/>
              <a:gd name="connsiteX731" fmla="*/ 4417427 w 7955726"/>
              <a:gd name="connsiteY731" fmla="*/ 4594730 h 4644136"/>
              <a:gd name="connsiteX732" fmla="*/ 4368201 w 7955726"/>
              <a:gd name="connsiteY732" fmla="*/ 4570027 h 4644136"/>
              <a:gd name="connsiteX733" fmla="*/ 4368201 w 7955726"/>
              <a:gd name="connsiteY733" fmla="*/ 4545324 h 4644136"/>
              <a:gd name="connsiteX734" fmla="*/ 4253340 w 7955726"/>
              <a:gd name="connsiteY734" fmla="*/ 4504153 h 4644136"/>
              <a:gd name="connsiteX735" fmla="*/ 4253340 w 7955726"/>
              <a:gd name="connsiteY735" fmla="*/ 4487684 h 4644136"/>
              <a:gd name="connsiteX736" fmla="*/ 4204114 w 7955726"/>
              <a:gd name="connsiteY736" fmla="*/ 4487684 h 4644136"/>
              <a:gd name="connsiteX737" fmla="*/ 4171296 w 7955726"/>
              <a:gd name="connsiteY737" fmla="*/ 4479450 h 4644136"/>
              <a:gd name="connsiteX738" fmla="*/ 4171296 w 7955726"/>
              <a:gd name="connsiteY738" fmla="*/ 4446513 h 4644136"/>
              <a:gd name="connsiteX739" fmla="*/ 4154888 w 7955726"/>
              <a:gd name="connsiteY739" fmla="*/ 4454747 h 4644136"/>
              <a:gd name="connsiteX740" fmla="*/ 4040027 w 7955726"/>
              <a:gd name="connsiteY740" fmla="*/ 4380639 h 4644136"/>
              <a:gd name="connsiteX741" fmla="*/ 3990800 w 7955726"/>
              <a:gd name="connsiteY741" fmla="*/ 4306530 h 4644136"/>
              <a:gd name="connsiteX742" fmla="*/ 3999005 w 7955726"/>
              <a:gd name="connsiteY742" fmla="*/ 4273593 h 4644136"/>
              <a:gd name="connsiteX743" fmla="*/ 3966188 w 7955726"/>
              <a:gd name="connsiteY743" fmla="*/ 4265359 h 4644136"/>
              <a:gd name="connsiteX744" fmla="*/ 3949779 w 7955726"/>
              <a:gd name="connsiteY744" fmla="*/ 4273593 h 4644136"/>
              <a:gd name="connsiteX745" fmla="*/ 3925166 w 7955726"/>
              <a:gd name="connsiteY745" fmla="*/ 4248890 h 4644136"/>
              <a:gd name="connsiteX746" fmla="*/ 3925166 w 7955726"/>
              <a:gd name="connsiteY746" fmla="*/ 4265359 h 4644136"/>
              <a:gd name="connsiteX747" fmla="*/ 3892348 w 7955726"/>
              <a:gd name="connsiteY747" fmla="*/ 4248890 h 4644136"/>
              <a:gd name="connsiteX748" fmla="*/ 3761078 w 7955726"/>
              <a:gd name="connsiteY748" fmla="*/ 4240656 h 4644136"/>
              <a:gd name="connsiteX749" fmla="*/ 3638013 w 7955726"/>
              <a:gd name="connsiteY749" fmla="*/ 4224187 h 4644136"/>
              <a:gd name="connsiteX750" fmla="*/ 3400087 w 7955726"/>
              <a:gd name="connsiteY750" fmla="*/ 4215953 h 4644136"/>
              <a:gd name="connsiteX751" fmla="*/ 3400087 w 7955726"/>
              <a:gd name="connsiteY751" fmla="*/ 4191250 h 4644136"/>
              <a:gd name="connsiteX752" fmla="*/ 3383678 w 7955726"/>
              <a:gd name="connsiteY752" fmla="*/ 4215953 h 4644136"/>
              <a:gd name="connsiteX753" fmla="*/ 3375474 w 7955726"/>
              <a:gd name="connsiteY753" fmla="*/ 4183016 h 4644136"/>
              <a:gd name="connsiteX754" fmla="*/ 3350861 w 7955726"/>
              <a:gd name="connsiteY754" fmla="*/ 4191250 h 4644136"/>
              <a:gd name="connsiteX755" fmla="*/ 3359065 w 7955726"/>
              <a:gd name="connsiteY755" fmla="*/ 4224187 h 4644136"/>
              <a:gd name="connsiteX756" fmla="*/ 3318043 w 7955726"/>
              <a:gd name="connsiteY756" fmla="*/ 4174781 h 4644136"/>
              <a:gd name="connsiteX757" fmla="*/ 3309839 w 7955726"/>
              <a:gd name="connsiteY757" fmla="*/ 4199484 h 4644136"/>
              <a:gd name="connsiteX758" fmla="*/ 3194978 w 7955726"/>
              <a:gd name="connsiteY758" fmla="*/ 4174781 h 4644136"/>
              <a:gd name="connsiteX759" fmla="*/ 3194978 w 7955726"/>
              <a:gd name="connsiteY759" fmla="*/ 4158313 h 4644136"/>
              <a:gd name="connsiteX760" fmla="*/ 3170365 w 7955726"/>
              <a:gd name="connsiteY760" fmla="*/ 4174781 h 4644136"/>
              <a:gd name="connsiteX761" fmla="*/ 3153956 w 7955726"/>
              <a:gd name="connsiteY761" fmla="*/ 4150079 h 4644136"/>
              <a:gd name="connsiteX762" fmla="*/ 3104730 w 7955726"/>
              <a:gd name="connsiteY762" fmla="*/ 4183016 h 4644136"/>
              <a:gd name="connsiteX763" fmla="*/ 3071913 w 7955726"/>
              <a:gd name="connsiteY763" fmla="*/ 4150079 h 4644136"/>
              <a:gd name="connsiteX764" fmla="*/ 3039095 w 7955726"/>
              <a:gd name="connsiteY764" fmla="*/ 4166547 h 4644136"/>
              <a:gd name="connsiteX765" fmla="*/ 3055504 w 7955726"/>
              <a:gd name="connsiteY765" fmla="*/ 4150079 h 4644136"/>
              <a:gd name="connsiteX766" fmla="*/ 2957052 w 7955726"/>
              <a:gd name="connsiteY766" fmla="*/ 4141844 h 4644136"/>
              <a:gd name="connsiteX767" fmla="*/ 2899621 w 7955726"/>
              <a:gd name="connsiteY767" fmla="*/ 4133610 h 4644136"/>
              <a:gd name="connsiteX768" fmla="*/ 2875008 w 7955726"/>
              <a:gd name="connsiteY768" fmla="*/ 4100673 h 4644136"/>
              <a:gd name="connsiteX769" fmla="*/ 2809373 w 7955726"/>
              <a:gd name="connsiteY769" fmla="*/ 4084204 h 4644136"/>
              <a:gd name="connsiteX770" fmla="*/ 2678104 w 7955726"/>
              <a:gd name="connsiteY770" fmla="*/ 4075970 h 4644136"/>
              <a:gd name="connsiteX771" fmla="*/ 2620673 w 7955726"/>
              <a:gd name="connsiteY771" fmla="*/ 4067736 h 4644136"/>
              <a:gd name="connsiteX772" fmla="*/ 2612469 w 7955726"/>
              <a:gd name="connsiteY772" fmla="*/ 4092439 h 4644136"/>
              <a:gd name="connsiteX773" fmla="*/ 2579651 w 7955726"/>
              <a:gd name="connsiteY773" fmla="*/ 4067736 h 4644136"/>
              <a:gd name="connsiteX774" fmla="*/ 2571447 w 7955726"/>
              <a:gd name="connsiteY774" fmla="*/ 4100673 h 4644136"/>
              <a:gd name="connsiteX775" fmla="*/ 2563243 w 7955726"/>
              <a:gd name="connsiteY775" fmla="*/ 4084204 h 4644136"/>
              <a:gd name="connsiteX776" fmla="*/ 2440177 w 7955726"/>
              <a:gd name="connsiteY776" fmla="*/ 4067736 h 4644136"/>
              <a:gd name="connsiteX777" fmla="*/ 2366338 w 7955726"/>
              <a:gd name="connsiteY777" fmla="*/ 4084204 h 4644136"/>
              <a:gd name="connsiteX778" fmla="*/ 2358133 w 7955726"/>
              <a:gd name="connsiteY778" fmla="*/ 4059502 h 4644136"/>
              <a:gd name="connsiteX779" fmla="*/ 2333520 w 7955726"/>
              <a:gd name="connsiteY779" fmla="*/ 4084204 h 4644136"/>
              <a:gd name="connsiteX780" fmla="*/ 2267885 w 7955726"/>
              <a:gd name="connsiteY780" fmla="*/ 4075970 h 4644136"/>
              <a:gd name="connsiteX781" fmla="*/ 2218659 w 7955726"/>
              <a:gd name="connsiteY781" fmla="*/ 4067736 h 4644136"/>
              <a:gd name="connsiteX782" fmla="*/ 2136616 w 7955726"/>
              <a:gd name="connsiteY782" fmla="*/ 4059502 h 4644136"/>
              <a:gd name="connsiteX783" fmla="*/ 2128411 w 7955726"/>
              <a:gd name="connsiteY783" fmla="*/ 4075970 h 4644136"/>
              <a:gd name="connsiteX784" fmla="*/ 2021755 w 7955726"/>
              <a:gd name="connsiteY784" fmla="*/ 4075970 h 4644136"/>
              <a:gd name="connsiteX785" fmla="*/ 1997142 w 7955726"/>
              <a:gd name="connsiteY785" fmla="*/ 4051267 h 4644136"/>
              <a:gd name="connsiteX786" fmla="*/ 1956120 w 7955726"/>
              <a:gd name="connsiteY786" fmla="*/ 4059502 h 4644136"/>
              <a:gd name="connsiteX787" fmla="*/ 1923302 w 7955726"/>
              <a:gd name="connsiteY787" fmla="*/ 4034799 h 4644136"/>
              <a:gd name="connsiteX788" fmla="*/ 1865872 w 7955726"/>
              <a:gd name="connsiteY788" fmla="*/ 4034799 h 4644136"/>
              <a:gd name="connsiteX789" fmla="*/ 1841259 w 7955726"/>
              <a:gd name="connsiteY789" fmla="*/ 4018330 h 4644136"/>
              <a:gd name="connsiteX790" fmla="*/ 1808441 w 7955726"/>
              <a:gd name="connsiteY790" fmla="*/ 4026564 h 4644136"/>
              <a:gd name="connsiteX791" fmla="*/ 1767420 w 7955726"/>
              <a:gd name="connsiteY791" fmla="*/ 4001862 h 4644136"/>
              <a:gd name="connsiteX792" fmla="*/ 1677172 w 7955726"/>
              <a:gd name="connsiteY792" fmla="*/ 3985393 h 4644136"/>
              <a:gd name="connsiteX793" fmla="*/ 1677172 w 7955726"/>
              <a:gd name="connsiteY793" fmla="*/ 3960690 h 4644136"/>
              <a:gd name="connsiteX794" fmla="*/ 1586924 w 7955726"/>
              <a:gd name="connsiteY794" fmla="*/ 3952456 h 4644136"/>
              <a:gd name="connsiteX795" fmla="*/ 1594500 w 7955726"/>
              <a:gd name="connsiteY795" fmla="*/ 3967663 h 4644136"/>
              <a:gd name="connsiteX796" fmla="*/ 1587821 w 7955726"/>
              <a:gd name="connsiteY796" fmla="*/ 3961848 h 4644136"/>
              <a:gd name="connsiteX797" fmla="*/ 1496676 w 7955726"/>
              <a:gd name="connsiteY797" fmla="*/ 3960690 h 4644136"/>
              <a:gd name="connsiteX798" fmla="*/ 1521289 w 7955726"/>
              <a:gd name="connsiteY798" fmla="*/ 4001862 h 4644136"/>
              <a:gd name="connsiteX799" fmla="*/ 1595128 w 7955726"/>
              <a:gd name="connsiteY799" fmla="*/ 3993627 h 4644136"/>
              <a:gd name="connsiteX800" fmla="*/ 1381815 w 7955726"/>
              <a:gd name="connsiteY800" fmla="*/ 4026564 h 4644136"/>
              <a:gd name="connsiteX801" fmla="*/ 1496676 w 7955726"/>
              <a:gd name="connsiteY801" fmla="*/ 4084204 h 4644136"/>
              <a:gd name="connsiteX802" fmla="*/ 1545902 w 7955726"/>
              <a:gd name="connsiteY802" fmla="*/ 4059502 h 4644136"/>
              <a:gd name="connsiteX803" fmla="*/ 1554106 w 7955726"/>
              <a:gd name="connsiteY803" fmla="*/ 4100673 h 4644136"/>
              <a:gd name="connsiteX804" fmla="*/ 1652559 w 7955726"/>
              <a:gd name="connsiteY804" fmla="*/ 4067736 h 4644136"/>
              <a:gd name="connsiteX805" fmla="*/ 1693580 w 7955726"/>
              <a:gd name="connsiteY805" fmla="*/ 4084204 h 4644136"/>
              <a:gd name="connsiteX806" fmla="*/ 1677172 w 7955726"/>
              <a:gd name="connsiteY806" fmla="*/ 4092439 h 4644136"/>
              <a:gd name="connsiteX807" fmla="*/ 1734602 w 7955726"/>
              <a:gd name="connsiteY807" fmla="*/ 4092439 h 4644136"/>
              <a:gd name="connsiteX808" fmla="*/ 1808441 w 7955726"/>
              <a:gd name="connsiteY808" fmla="*/ 4092439 h 4644136"/>
              <a:gd name="connsiteX809" fmla="*/ 1923302 w 7955726"/>
              <a:gd name="connsiteY809" fmla="*/ 4100673 h 4644136"/>
              <a:gd name="connsiteX810" fmla="*/ 1931507 w 7955726"/>
              <a:gd name="connsiteY810" fmla="*/ 4125376 h 4644136"/>
              <a:gd name="connsiteX811" fmla="*/ 2046368 w 7955726"/>
              <a:gd name="connsiteY811" fmla="*/ 4150079 h 4644136"/>
              <a:gd name="connsiteX812" fmla="*/ 1947915 w 7955726"/>
              <a:gd name="connsiteY812" fmla="*/ 4166547 h 4644136"/>
              <a:gd name="connsiteX813" fmla="*/ 1947915 w 7955726"/>
              <a:gd name="connsiteY813" fmla="*/ 4183016 h 4644136"/>
              <a:gd name="connsiteX814" fmla="*/ 1980733 w 7955726"/>
              <a:gd name="connsiteY814" fmla="*/ 4191250 h 4644136"/>
              <a:gd name="connsiteX815" fmla="*/ 2029959 w 7955726"/>
              <a:gd name="connsiteY815" fmla="*/ 4191250 h 4644136"/>
              <a:gd name="connsiteX816" fmla="*/ 2095594 w 7955726"/>
              <a:gd name="connsiteY816" fmla="*/ 4150079 h 4644136"/>
              <a:gd name="connsiteX817" fmla="*/ 2112003 w 7955726"/>
              <a:gd name="connsiteY817" fmla="*/ 4183016 h 4644136"/>
              <a:gd name="connsiteX818" fmla="*/ 1906894 w 7955726"/>
              <a:gd name="connsiteY818" fmla="*/ 4207719 h 4644136"/>
              <a:gd name="connsiteX819" fmla="*/ 1874076 w 7955726"/>
              <a:gd name="connsiteY819" fmla="*/ 4199484 h 4644136"/>
              <a:gd name="connsiteX820" fmla="*/ 1857668 w 7955726"/>
              <a:gd name="connsiteY820" fmla="*/ 4166547 h 4644136"/>
              <a:gd name="connsiteX821" fmla="*/ 1833054 w 7955726"/>
              <a:gd name="connsiteY821" fmla="*/ 4191250 h 4644136"/>
              <a:gd name="connsiteX822" fmla="*/ 1824850 w 7955726"/>
              <a:gd name="connsiteY822" fmla="*/ 4174781 h 4644136"/>
              <a:gd name="connsiteX823" fmla="*/ 1800237 w 7955726"/>
              <a:gd name="connsiteY823" fmla="*/ 4191250 h 4644136"/>
              <a:gd name="connsiteX824" fmla="*/ 1792033 w 7955726"/>
              <a:gd name="connsiteY824" fmla="*/ 4183016 h 4644136"/>
              <a:gd name="connsiteX825" fmla="*/ 1652559 w 7955726"/>
              <a:gd name="connsiteY825" fmla="*/ 4183016 h 4644136"/>
              <a:gd name="connsiteX826" fmla="*/ 1529493 w 7955726"/>
              <a:gd name="connsiteY826" fmla="*/ 4166547 h 4644136"/>
              <a:gd name="connsiteX827" fmla="*/ 1472063 w 7955726"/>
              <a:gd name="connsiteY827" fmla="*/ 4158313 h 4644136"/>
              <a:gd name="connsiteX828" fmla="*/ 1447450 w 7955726"/>
              <a:gd name="connsiteY828" fmla="*/ 4174781 h 4644136"/>
              <a:gd name="connsiteX829" fmla="*/ 1455654 w 7955726"/>
              <a:gd name="connsiteY829" fmla="*/ 4199484 h 4644136"/>
              <a:gd name="connsiteX830" fmla="*/ 1422837 w 7955726"/>
              <a:gd name="connsiteY830" fmla="*/ 4191250 h 4644136"/>
              <a:gd name="connsiteX831" fmla="*/ 1250545 w 7955726"/>
              <a:gd name="connsiteY831" fmla="*/ 4158313 h 4644136"/>
              <a:gd name="connsiteX832" fmla="*/ 1275158 w 7955726"/>
              <a:gd name="connsiteY832" fmla="*/ 4150079 h 4644136"/>
              <a:gd name="connsiteX833" fmla="*/ 1275158 w 7955726"/>
              <a:gd name="connsiteY833" fmla="*/ 4133610 h 4644136"/>
              <a:gd name="connsiteX834" fmla="*/ 1266954 w 7955726"/>
              <a:gd name="connsiteY834" fmla="*/ 4133610 h 4644136"/>
              <a:gd name="connsiteX835" fmla="*/ 1266954 w 7955726"/>
              <a:gd name="connsiteY835" fmla="*/ 4108907 h 4644136"/>
              <a:gd name="connsiteX836" fmla="*/ 1160297 w 7955726"/>
              <a:gd name="connsiteY836" fmla="*/ 4100673 h 4644136"/>
              <a:gd name="connsiteX837" fmla="*/ 1168502 w 7955726"/>
              <a:gd name="connsiteY837" fmla="*/ 4108907 h 4644136"/>
              <a:gd name="connsiteX838" fmla="*/ 1045436 w 7955726"/>
              <a:gd name="connsiteY838" fmla="*/ 4108907 h 4644136"/>
              <a:gd name="connsiteX839" fmla="*/ 1020823 w 7955726"/>
              <a:gd name="connsiteY839" fmla="*/ 4125376 h 4644136"/>
              <a:gd name="connsiteX840" fmla="*/ 1012619 w 7955726"/>
              <a:gd name="connsiteY840" fmla="*/ 4092439 h 4644136"/>
              <a:gd name="connsiteX841" fmla="*/ 988006 w 7955726"/>
              <a:gd name="connsiteY841" fmla="*/ 4084204 h 4644136"/>
              <a:gd name="connsiteX842" fmla="*/ 979801 w 7955726"/>
              <a:gd name="connsiteY842" fmla="*/ 4051267 h 4644136"/>
              <a:gd name="connsiteX843" fmla="*/ 930575 w 7955726"/>
              <a:gd name="connsiteY843" fmla="*/ 4075970 h 4644136"/>
              <a:gd name="connsiteX844" fmla="*/ 946984 w 7955726"/>
              <a:gd name="connsiteY844" fmla="*/ 4067736 h 4644136"/>
              <a:gd name="connsiteX845" fmla="*/ 955188 w 7955726"/>
              <a:gd name="connsiteY845" fmla="*/ 4018330 h 4644136"/>
              <a:gd name="connsiteX846" fmla="*/ 930575 w 7955726"/>
              <a:gd name="connsiteY846" fmla="*/ 4026564 h 4644136"/>
              <a:gd name="connsiteX847" fmla="*/ 922371 w 7955726"/>
              <a:gd name="connsiteY847" fmla="*/ 4010096 h 4644136"/>
              <a:gd name="connsiteX848" fmla="*/ 955188 w 7955726"/>
              <a:gd name="connsiteY848" fmla="*/ 3960690 h 4644136"/>
              <a:gd name="connsiteX849" fmla="*/ 955188 w 7955726"/>
              <a:gd name="connsiteY849" fmla="*/ 3935987 h 4644136"/>
              <a:gd name="connsiteX850" fmla="*/ 938780 w 7955726"/>
              <a:gd name="connsiteY850" fmla="*/ 3935987 h 4644136"/>
              <a:gd name="connsiteX851" fmla="*/ 922371 w 7955726"/>
              <a:gd name="connsiteY851" fmla="*/ 3919519 h 4644136"/>
              <a:gd name="connsiteX852" fmla="*/ 930575 w 7955726"/>
              <a:gd name="connsiteY852" fmla="*/ 3870113 h 4644136"/>
              <a:gd name="connsiteX853" fmla="*/ 946984 w 7955726"/>
              <a:gd name="connsiteY853" fmla="*/ 3870113 h 4644136"/>
              <a:gd name="connsiteX854" fmla="*/ 963393 w 7955726"/>
              <a:gd name="connsiteY854" fmla="*/ 3820707 h 4644136"/>
              <a:gd name="connsiteX855" fmla="*/ 946984 w 7955726"/>
              <a:gd name="connsiteY855" fmla="*/ 3820707 h 4644136"/>
              <a:gd name="connsiteX856" fmla="*/ 946984 w 7955726"/>
              <a:gd name="connsiteY856" fmla="*/ 3779536 h 4644136"/>
              <a:gd name="connsiteX857" fmla="*/ 988006 w 7955726"/>
              <a:gd name="connsiteY857" fmla="*/ 3779536 h 4644136"/>
              <a:gd name="connsiteX858" fmla="*/ 1004414 w 7955726"/>
              <a:gd name="connsiteY858" fmla="*/ 3746599 h 4644136"/>
              <a:gd name="connsiteX859" fmla="*/ 1029027 w 7955726"/>
              <a:gd name="connsiteY859" fmla="*/ 3746599 h 4644136"/>
              <a:gd name="connsiteX860" fmla="*/ 1061845 w 7955726"/>
              <a:gd name="connsiteY860" fmla="*/ 3763067 h 4644136"/>
              <a:gd name="connsiteX861" fmla="*/ 1045436 w 7955726"/>
              <a:gd name="connsiteY861" fmla="*/ 3738365 h 4644136"/>
              <a:gd name="connsiteX862" fmla="*/ 1029027 w 7955726"/>
              <a:gd name="connsiteY862" fmla="*/ 3688959 h 4644136"/>
              <a:gd name="connsiteX863" fmla="*/ 1012619 w 7955726"/>
              <a:gd name="connsiteY863" fmla="*/ 3713662 h 4644136"/>
              <a:gd name="connsiteX864" fmla="*/ 971597 w 7955726"/>
              <a:gd name="connsiteY864" fmla="*/ 3664256 h 4644136"/>
              <a:gd name="connsiteX865" fmla="*/ 955188 w 7955726"/>
              <a:gd name="connsiteY865" fmla="*/ 3713662 h 4644136"/>
              <a:gd name="connsiteX866" fmla="*/ 922371 w 7955726"/>
              <a:gd name="connsiteY866" fmla="*/ 3713662 h 4644136"/>
              <a:gd name="connsiteX867" fmla="*/ 938780 w 7955726"/>
              <a:gd name="connsiteY867" fmla="*/ 3697193 h 4644136"/>
              <a:gd name="connsiteX868" fmla="*/ 938780 w 7955726"/>
              <a:gd name="connsiteY868" fmla="*/ 3664256 h 4644136"/>
              <a:gd name="connsiteX869" fmla="*/ 922371 w 7955726"/>
              <a:gd name="connsiteY869" fmla="*/ 3647787 h 4644136"/>
              <a:gd name="connsiteX870" fmla="*/ 922371 w 7955726"/>
              <a:gd name="connsiteY870" fmla="*/ 3631319 h 4644136"/>
              <a:gd name="connsiteX871" fmla="*/ 946984 w 7955726"/>
              <a:gd name="connsiteY871" fmla="*/ 3606616 h 4644136"/>
              <a:gd name="connsiteX872" fmla="*/ 1004414 w 7955726"/>
              <a:gd name="connsiteY872" fmla="*/ 3598382 h 4644136"/>
              <a:gd name="connsiteX873" fmla="*/ 979801 w 7955726"/>
              <a:gd name="connsiteY873" fmla="*/ 3590147 h 4644136"/>
              <a:gd name="connsiteX874" fmla="*/ 979801 w 7955726"/>
              <a:gd name="connsiteY874" fmla="*/ 3548976 h 4644136"/>
              <a:gd name="connsiteX875" fmla="*/ 1004414 w 7955726"/>
              <a:gd name="connsiteY875" fmla="*/ 3532507 h 4644136"/>
              <a:gd name="connsiteX876" fmla="*/ 1053641 w 7955726"/>
              <a:gd name="connsiteY876" fmla="*/ 3548976 h 4644136"/>
              <a:gd name="connsiteX877" fmla="*/ 1119275 w 7955726"/>
              <a:gd name="connsiteY877" fmla="*/ 3499570 h 4644136"/>
              <a:gd name="connsiteX878" fmla="*/ 1078254 w 7955726"/>
              <a:gd name="connsiteY878" fmla="*/ 3491336 h 4644136"/>
              <a:gd name="connsiteX879" fmla="*/ 1094662 w 7955726"/>
              <a:gd name="connsiteY879" fmla="*/ 3474867 h 4644136"/>
              <a:gd name="connsiteX880" fmla="*/ 1102867 w 7955726"/>
              <a:gd name="connsiteY880" fmla="*/ 3450165 h 4644136"/>
              <a:gd name="connsiteX881" fmla="*/ 1111071 w 7955726"/>
              <a:gd name="connsiteY881" fmla="*/ 3474867 h 4644136"/>
              <a:gd name="connsiteX882" fmla="*/ 1143888 w 7955726"/>
              <a:gd name="connsiteY882" fmla="*/ 3450165 h 4644136"/>
              <a:gd name="connsiteX883" fmla="*/ 1193115 w 7955726"/>
              <a:gd name="connsiteY883" fmla="*/ 3433696 h 4644136"/>
              <a:gd name="connsiteX884" fmla="*/ 1143888 w 7955726"/>
              <a:gd name="connsiteY884" fmla="*/ 3384290 h 4644136"/>
              <a:gd name="connsiteX885" fmla="*/ 1152093 w 7955726"/>
              <a:gd name="connsiteY885" fmla="*/ 3343119 h 4644136"/>
              <a:gd name="connsiteX886" fmla="*/ 1135684 w 7955726"/>
              <a:gd name="connsiteY886" fmla="*/ 3293713 h 4644136"/>
              <a:gd name="connsiteX887" fmla="*/ 1135684 w 7955726"/>
              <a:gd name="connsiteY887" fmla="*/ 3301948 h 4644136"/>
              <a:gd name="connsiteX888" fmla="*/ 1111071 w 7955726"/>
              <a:gd name="connsiteY888" fmla="*/ 3301948 h 4644136"/>
              <a:gd name="connsiteX889" fmla="*/ 1119275 w 7955726"/>
              <a:gd name="connsiteY889" fmla="*/ 3318416 h 4644136"/>
              <a:gd name="connsiteX890" fmla="*/ 1086458 w 7955726"/>
              <a:gd name="connsiteY890" fmla="*/ 3293713 h 4644136"/>
              <a:gd name="connsiteX891" fmla="*/ 979801 w 7955726"/>
              <a:gd name="connsiteY891" fmla="*/ 3343119 h 4644136"/>
              <a:gd name="connsiteX892" fmla="*/ 963393 w 7955726"/>
              <a:gd name="connsiteY892" fmla="*/ 3310182 h 4644136"/>
              <a:gd name="connsiteX893" fmla="*/ 955188 w 7955726"/>
              <a:gd name="connsiteY893" fmla="*/ 3318416 h 4644136"/>
              <a:gd name="connsiteX894" fmla="*/ 955188 w 7955726"/>
              <a:gd name="connsiteY894" fmla="*/ 3334885 h 4644136"/>
              <a:gd name="connsiteX895" fmla="*/ 938780 w 7955726"/>
              <a:gd name="connsiteY895" fmla="*/ 3343119 h 4644136"/>
              <a:gd name="connsiteX896" fmla="*/ 848532 w 7955726"/>
              <a:gd name="connsiteY896" fmla="*/ 3334885 h 4644136"/>
              <a:gd name="connsiteX897" fmla="*/ 799305 w 7955726"/>
              <a:gd name="connsiteY897" fmla="*/ 3326650 h 4644136"/>
              <a:gd name="connsiteX898" fmla="*/ 791101 w 7955726"/>
              <a:gd name="connsiteY898" fmla="*/ 3310182 h 4644136"/>
              <a:gd name="connsiteX899" fmla="*/ 766488 w 7955726"/>
              <a:gd name="connsiteY899" fmla="*/ 3318416 h 4644136"/>
              <a:gd name="connsiteX900" fmla="*/ 782897 w 7955726"/>
              <a:gd name="connsiteY900" fmla="*/ 3384290 h 4644136"/>
              <a:gd name="connsiteX901" fmla="*/ 807510 w 7955726"/>
              <a:gd name="connsiteY901" fmla="*/ 3384290 h 4644136"/>
              <a:gd name="connsiteX902" fmla="*/ 733671 w 7955726"/>
              <a:gd name="connsiteY902" fmla="*/ 3400759 h 4644136"/>
              <a:gd name="connsiteX903" fmla="*/ 733671 w 7955726"/>
              <a:gd name="connsiteY903" fmla="*/ 3351353 h 4644136"/>
              <a:gd name="connsiteX904" fmla="*/ 725466 w 7955726"/>
              <a:gd name="connsiteY904" fmla="*/ 3384290 h 4644136"/>
              <a:gd name="connsiteX905" fmla="*/ 709058 w 7955726"/>
              <a:gd name="connsiteY905" fmla="*/ 3367822 h 4644136"/>
              <a:gd name="connsiteX906" fmla="*/ 684444 w 7955726"/>
              <a:gd name="connsiteY906" fmla="*/ 3367822 h 4644136"/>
              <a:gd name="connsiteX907" fmla="*/ 651627 w 7955726"/>
              <a:gd name="connsiteY907" fmla="*/ 3293713 h 4644136"/>
              <a:gd name="connsiteX908" fmla="*/ 717262 w 7955726"/>
              <a:gd name="connsiteY908" fmla="*/ 3310182 h 4644136"/>
              <a:gd name="connsiteX909" fmla="*/ 684444 w 7955726"/>
              <a:gd name="connsiteY909" fmla="*/ 3269010 h 4644136"/>
              <a:gd name="connsiteX910" fmla="*/ 717262 w 7955726"/>
              <a:gd name="connsiteY910" fmla="*/ 3252542 h 4644136"/>
              <a:gd name="connsiteX911" fmla="*/ 684444 w 7955726"/>
              <a:gd name="connsiteY911" fmla="*/ 3219605 h 4644136"/>
              <a:gd name="connsiteX912" fmla="*/ 717262 w 7955726"/>
              <a:gd name="connsiteY912" fmla="*/ 3236073 h 4644136"/>
              <a:gd name="connsiteX913" fmla="*/ 758284 w 7955726"/>
              <a:gd name="connsiteY913" fmla="*/ 3211370 h 4644136"/>
              <a:gd name="connsiteX914" fmla="*/ 733671 w 7955726"/>
              <a:gd name="connsiteY914" fmla="*/ 3170199 h 4644136"/>
              <a:gd name="connsiteX915" fmla="*/ 733671 w 7955726"/>
              <a:gd name="connsiteY915" fmla="*/ 3161965 h 4644136"/>
              <a:gd name="connsiteX916" fmla="*/ 750079 w 7955726"/>
              <a:gd name="connsiteY916" fmla="*/ 3145496 h 4644136"/>
              <a:gd name="connsiteX917" fmla="*/ 733671 w 7955726"/>
              <a:gd name="connsiteY917" fmla="*/ 3096091 h 4644136"/>
              <a:gd name="connsiteX918" fmla="*/ 635218 w 7955726"/>
              <a:gd name="connsiteY918" fmla="*/ 3079622 h 4644136"/>
              <a:gd name="connsiteX919" fmla="*/ 627014 w 7955726"/>
              <a:gd name="connsiteY919" fmla="*/ 3046685 h 4644136"/>
              <a:gd name="connsiteX920" fmla="*/ 618810 w 7955726"/>
              <a:gd name="connsiteY920" fmla="*/ 3087856 h 4644136"/>
              <a:gd name="connsiteX921" fmla="*/ 594197 w 7955726"/>
              <a:gd name="connsiteY921" fmla="*/ 3063153 h 4644136"/>
              <a:gd name="connsiteX922" fmla="*/ 594197 w 7955726"/>
              <a:gd name="connsiteY922" fmla="*/ 3038451 h 4644136"/>
              <a:gd name="connsiteX923" fmla="*/ 610605 w 7955726"/>
              <a:gd name="connsiteY923" fmla="*/ 3021982 h 4644136"/>
              <a:gd name="connsiteX924" fmla="*/ 594197 w 7955726"/>
              <a:gd name="connsiteY924" fmla="*/ 3005513 h 4644136"/>
              <a:gd name="connsiteX925" fmla="*/ 618810 w 7955726"/>
              <a:gd name="connsiteY925" fmla="*/ 2997279 h 4644136"/>
              <a:gd name="connsiteX926" fmla="*/ 643423 w 7955726"/>
              <a:gd name="connsiteY926" fmla="*/ 2947873 h 4644136"/>
              <a:gd name="connsiteX927" fmla="*/ 643423 w 7955726"/>
              <a:gd name="connsiteY927" fmla="*/ 2972576 h 4644136"/>
              <a:gd name="connsiteX928" fmla="*/ 668036 w 7955726"/>
              <a:gd name="connsiteY928" fmla="*/ 2931405 h 4644136"/>
              <a:gd name="connsiteX929" fmla="*/ 651627 w 7955726"/>
              <a:gd name="connsiteY929" fmla="*/ 2931405 h 4644136"/>
              <a:gd name="connsiteX930" fmla="*/ 684444 w 7955726"/>
              <a:gd name="connsiteY930" fmla="*/ 2898468 h 4644136"/>
              <a:gd name="connsiteX931" fmla="*/ 659831 w 7955726"/>
              <a:gd name="connsiteY931" fmla="*/ 2873765 h 4644136"/>
              <a:gd name="connsiteX932" fmla="*/ 627014 w 7955726"/>
              <a:gd name="connsiteY932" fmla="*/ 2791422 h 4644136"/>
              <a:gd name="connsiteX933" fmla="*/ 643423 w 7955726"/>
              <a:gd name="connsiteY933" fmla="*/ 2816125 h 4644136"/>
              <a:gd name="connsiteX934" fmla="*/ 602401 w 7955726"/>
              <a:gd name="connsiteY934" fmla="*/ 2807891 h 4644136"/>
              <a:gd name="connsiteX935" fmla="*/ 618810 w 7955726"/>
              <a:gd name="connsiteY935" fmla="*/ 2742016 h 4644136"/>
              <a:gd name="connsiteX936" fmla="*/ 643423 w 7955726"/>
              <a:gd name="connsiteY936" fmla="*/ 2758485 h 4644136"/>
              <a:gd name="connsiteX937" fmla="*/ 668036 w 7955726"/>
              <a:gd name="connsiteY937" fmla="*/ 2742016 h 4644136"/>
              <a:gd name="connsiteX938" fmla="*/ 627014 w 7955726"/>
              <a:gd name="connsiteY938" fmla="*/ 2733782 h 4644136"/>
              <a:gd name="connsiteX939" fmla="*/ 676240 w 7955726"/>
              <a:gd name="connsiteY939" fmla="*/ 2733782 h 4644136"/>
              <a:gd name="connsiteX940" fmla="*/ 676240 w 7955726"/>
              <a:gd name="connsiteY940" fmla="*/ 2717314 h 4644136"/>
              <a:gd name="connsiteX941" fmla="*/ 700853 w 7955726"/>
              <a:gd name="connsiteY941" fmla="*/ 2750251 h 4644136"/>
              <a:gd name="connsiteX942" fmla="*/ 733671 w 7955726"/>
              <a:gd name="connsiteY942" fmla="*/ 2709079 h 4644136"/>
              <a:gd name="connsiteX943" fmla="*/ 700853 w 7955726"/>
              <a:gd name="connsiteY943" fmla="*/ 2684376 h 4644136"/>
              <a:gd name="connsiteX944" fmla="*/ 733671 w 7955726"/>
              <a:gd name="connsiteY944" fmla="*/ 2684376 h 4644136"/>
              <a:gd name="connsiteX945" fmla="*/ 750079 w 7955726"/>
              <a:gd name="connsiteY945" fmla="*/ 2651439 h 4644136"/>
              <a:gd name="connsiteX946" fmla="*/ 750079 w 7955726"/>
              <a:gd name="connsiteY946" fmla="*/ 2634971 h 4644136"/>
              <a:gd name="connsiteX947" fmla="*/ 684444 w 7955726"/>
              <a:gd name="connsiteY947" fmla="*/ 2659674 h 4644136"/>
              <a:gd name="connsiteX948" fmla="*/ 684444 w 7955726"/>
              <a:gd name="connsiteY948" fmla="*/ 2643205 h 4644136"/>
              <a:gd name="connsiteX949" fmla="*/ 643423 w 7955726"/>
              <a:gd name="connsiteY949" fmla="*/ 2651439 h 4644136"/>
              <a:gd name="connsiteX950" fmla="*/ 647525 w 7955726"/>
              <a:gd name="connsiteY950" fmla="*/ 2634971 h 4644136"/>
              <a:gd name="connsiteX951" fmla="*/ 649531 w 7955726"/>
              <a:gd name="connsiteY951" fmla="*/ 2626917 h 4644136"/>
              <a:gd name="connsiteX952" fmla="*/ 651627 w 7955726"/>
              <a:gd name="connsiteY952" fmla="*/ 2626736 h 4644136"/>
              <a:gd name="connsiteX953" fmla="*/ 650039 w 7955726"/>
              <a:gd name="connsiteY953" fmla="*/ 2624877 h 4644136"/>
              <a:gd name="connsiteX954" fmla="*/ 651627 w 7955726"/>
              <a:gd name="connsiteY954" fmla="*/ 2618502 h 4644136"/>
              <a:gd name="connsiteX955" fmla="*/ 645474 w 7955726"/>
              <a:gd name="connsiteY955" fmla="*/ 2619531 h 4644136"/>
              <a:gd name="connsiteX956" fmla="*/ 650039 w 7955726"/>
              <a:gd name="connsiteY956" fmla="*/ 2624877 h 4644136"/>
              <a:gd name="connsiteX957" fmla="*/ 649531 w 7955726"/>
              <a:gd name="connsiteY957" fmla="*/ 2626917 h 4644136"/>
              <a:gd name="connsiteX958" fmla="*/ 638167 w 7955726"/>
              <a:gd name="connsiteY958" fmla="*/ 2627894 h 4644136"/>
              <a:gd name="connsiteX959" fmla="*/ 602401 w 7955726"/>
              <a:gd name="connsiteY959" fmla="*/ 2626736 h 4644136"/>
              <a:gd name="connsiteX960" fmla="*/ 610605 w 7955726"/>
              <a:gd name="connsiteY960" fmla="*/ 2651439 h 4644136"/>
              <a:gd name="connsiteX961" fmla="*/ 618810 w 7955726"/>
              <a:gd name="connsiteY961" fmla="*/ 2626736 h 4644136"/>
              <a:gd name="connsiteX962" fmla="*/ 618810 w 7955726"/>
              <a:gd name="connsiteY962" fmla="*/ 2659674 h 4644136"/>
              <a:gd name="connsiteX963" fmla="*/ 602401 w 7955726"/>
              <a:gd name="connsiteY963" fmla="*/ 2667908 h 4644136"/>
              <a:gd name="connsiteX964" fmla="*/ 594197 w 7955726"/>
              <a:gd name="connsiteY964" fmla="*/ 2651439 h 4644136"/>
              <a:gd name="connsiteX965" fmla="*/ 577788 w 7955726"/>
              <a:gd name="connsiteY965" fmla="*/ 2692611 h 4644136"/>
              <a:gd name="connsiteX966" fmla="*/ 577788 w 7955726"/>
              <a:gd name="connsiteY966" fmla="*/ 2667908 h 4644136"/>
              <a:gd name="connsiteX967" fmla="*/ 553175 w 7955726"/>
              <a:gd name="connsiteY967" fmla="*/ 2667908 h 4644136"/>
              <a:gd name="connsiteX968" fmla="*/ 520357 w 7955726"/>
              <a:gd name="connsiteY968" fmla="*/ 2692611 h 4644136"/>
              <a:gd name="connsiteX969" fmla="*/ 536766 w 7955726"/>
              <a:gd name="connsiteY969" fmla="*/ 2676142 h 4644136"/>
              <a:gd name="connsiteX970" fmla="*/ 512153 w 7955726"/>
              <a:gd name="connsiteY970" fmla="*/ 2651439 h 4644136"/>
              <a:gd name="connsiteX971" fmla="*/ 544970 w 7955726"/>
              <a:gd name="connsiteY971" fmla="*/ 2634971 h 4644136"/>
              <a:gd name="connsiteX972" fmla="*/ 544970 w 7955726"/>
              <a:gd name="connsiteY972" fmla="*/ 2659674 h 4644136"/>
              <a:gd name="connsiteX973" fmla="*/ 553175 w 7955726"/>
              <a:gd name="connsiteY973" fmla="*/ 2659674 h 4644136"/>
              <a:gd name="connsiteX974" fmla="*/ 561379 w 7955726"/>
              <a:gd name="connsiteY974" fmla="*/ 2651439 h 4644136"/>
              <a:gd name="connsiteX975" fmla="*/ 553175 w 7955726"/>
              <a:gd name="connsiteY975" fmla="*/ 2643205 h 4644136"/>
              <a:gd name="connsiteX976" fmla="*/ 569583 w 7955726"/>
              <a:gd name="connsiteY976" fmla="*/ 2634971 h 4644136"/>
              <a:gd name="connsiteX977" fmla="*/ 544970 w 7955726"/>
              <a:gd name="connsiteY977" fmla="*/ 2634971 h 4644136"/>
              <a:gd name="connsiteX978" fmla="*/ 528562 w 7955726"/>
              <a:gd name="connsiteY978" fmla="*/ 2602034 h 4644136"/>
              <a:gd name="connsiteX979" fmla="*/ 520357 w 7955726"/>
              <a:gd name="connsiteY979" fmla="*/ 2602034 h 4644136"/>
              <a:gd name="connsiteX980" fmla="*/ 471131 w 7955726"/>
              <a:gd name="connsiteY980" fmla="*/ 2618502 h 4644136"/>
              <a:gd name="connsiteX981" fmla="*/ 487540 w 7955726"/>
              <a:gd name="connsiteY981" fmla="*/ 2602034 h 4644136"/>
              <a:gd name="connsiteX982" fmla="*/ 479336 w 7955726"/>
              <a:gd name="connsiteY982" fmla="*/ 2585565 h 4644136"/>
              <a:gd name="connsiteX983" fmla="*/ 389088 w 7955726"/>
              <a:gd name="connsiteY983" fmla="*/ 2618502 h 4644136"/>
              <a:gd name="connsiteX984" fmla="*/ 364475 w 7955726"/>
              <a:gd name="connsiteY984" fmla="*/ 2593799 h 4644136"/>
              <a:gd name="connsiteX985" fmla="*/ 389088 w 7955726"/>
              <a:gd name="connsiteY985" fmla="*/ 2577331 h 4644136"/>
              <a:gd name="connsiteX986" fmla="*/ 372679 w 7955726"/>
              <a:gd name="connsiteY986" fmla="*/ 2560862 h 4644136"/>
              <a:gd name="connsiteX987" fmla="*/ 397292 w 7955726"/>
              <a:gd name="connsiteY987" fmla="*/ 2552628 h 4644136"/>
              <a:gd name="connsiteX988" fmla="*/ 339861 w 7955726"/>
              <a:gd name="connsiteY988" fmla="*/ 2593799 h 4644136"/>
              <a:gd name="connsiteX989" fmla="*/ 323453 w 7955726"/>
              <a:gd name="connsiteY989" fmla="*/ 2593799 h 4644136"/>
              <a:gd name="connsiteX990" fmla="*/ 339861 w 7955726"/>
              <a:gd name="connsiteY990" fmla="*/ 2610268 h 4644136"/>
              <a:gd name="connsiteX991" fmla="*/ 290635 w 7955726"/>
              <a:gd name="connsiteY991" fmla="*/ 2626736 h 4644136"/>
              <a:gd name="connsiteX992" fmla="*/ 274227 w 7955726"/>
              <a:gd name="connsiteY992" fmla="*/ 2593799 h 4644136"/>
              <a:gd name="connsiteX993" fmla="*/ 257818 w 7955726"/>
              <a:gd name="connsiteY993" fmla="*/ 2626736 h 4644136"/>
              <a:gd name="connsiteX994" fmla="*/ 225000 w 7955726"/>
              <a:gd name="connsiteY994" fmla="*/ 2626736 h 4644136"/>
              <a:gd name="connsiteX995" fmla="*/ 208592 w 7955726"/>
              <a:gd name="connsiteY995" fmla="*/ 2577331 h 4644136"/>
              <a:gd name="connsiteX996" fmla="*/ 233205 w 7955726"/>
              <a:gd name="connsiteY996" fmla="*/ 2544394 h 4644136"/>
              <a:gd name="connsiteX997" fmla="*/ 175774 w 7955726"/>
              <a:gd name="connsiteY997" fmla="*/ 2445582 h 4644136"/>
              <a:gd name="connsiteX998" fmla="*/ 142957 w 7955726"/>
              <a:gd name="connsiteY998" fmla="*/ 2437348 h 4644136"/>
              <a:gd name="connsiteX999" fmla="*/ 192183 w 7955726"/>
              <a:gd name="connsiteY999" fmla="*/ 2371474 h 4644136"/>
              <a:gd name="connsiteX1000" fmla="*/ 167570 w 7955726"/>
              <a:gd name="connsiteY1000" fmla="*/ 2387942 h 4644136"/>
              <a:gd name="connsiteX1001" fmla="*/ 175774 w 7955726"/>
              <a:gd name="connsiteY1001" fmla="*/ 2396177 h 4644136"/>
              <a:gd name="connsiteX1002" fmla="*/ 167570 w 7955726"/>
              <a:gd name="connsiteY1002" fmla="*/ 2355005 h 4644136"/>
              <a:gd name="connsiteX1003" fmla="*/ 142957 w 7955726"/>
              <a:gd name="connsiteY1003" fmla="*/ 2346771 h 4644136"/>
              <a:gd name="connsiteX1004" fmla="*/ 175774 w 7955726"/>
              <a:gd name="connsiteY1004" fmla="*/ 2338537 h 4644136"/>
              <a:gd name="connsiteX1005" fmla="*/ 167570 w 7955726"/>
              <a:gd name="connsiteY1005" fmla="*/ 2313834 h 4644136"/>
              <a:gd name="connsiteX1006" fmla="*/ 208592 w 7955726"/>
              <a:gd name="connsiteY1006" fmla="*/ 2330302 h 4644136"/>
              <a:gd name="connsiteX1007" fmla="*/ 200387 w 7955726"/>
              <a:gd name="connsiteY1007" fmla="*/ 2313834 h 4644136"/>
              <a:gd name="connsiteX1008" fmla="*/ 216796 w 7955726"/>
              <a:gd name="connsiteY1008" fmla="*/ 2330302 h 4644136"/>
              <a:gd name="connsiteX1009" fmla="*/ 241409 w 7955726"/>
              <a:gd name="connsiteY1009" fmla="*/ 2322068 h 4644136"/>
              <a:gd name="connsiteX1010" fmla="*/ 241409 w 7955726"/>
              <a:gd name="connsiteY1010" fmla="*/ 2297365 h 4644136"/>
              <a:gd name="connsiteX1011" fmla="*/ 257818 w 7955726"/>
              <a:gd name="connsiteY1011" fmla="*/ 2313834 h 4644136"/>
              <a:gd name="connsiteX1012" fmla="*/ 274227 w 7955726"/>
              <a:gd name="connsiteY1012" fmla="*/ 2355005 h 4644136"/>
              <a:gd name="connsiteX1013" fmla="*/ 257818 w 7955726"/>
              <a:gd name="connsiteY1013" fmla="*/ 2371474 h 4644136"/>
              <a:gd name="connsiteX1014" fmla="*/ 274227 w 7955726"/>
              <a:gd name="connsiteY1014" fmla="*/ 2379708 h 4644136"/>
              <a:gd name="connsiteX1015" fmla="*/ 290635 w 7955726"/>
              <a:gd name="connsiteY1015" fmla="*/ 2355005 h 4644136"/>
              <a:gd name="connsiteX1016" fmla="*/ 282431 w 7955726"/>
              <a:gd name="connsiteY1016" fmla="*/ 2396177 h 4644136"/>
              <a:gd name="connsiteX1017" fmla="*/ 249614 w 7955726"/>
              <a:gd name="connsiteY1017" fmla="*/ 2396177 h 4644136"/>
              <a:gd name="connsiteX1018" fmla="*/ 282431 w 7955726"/>
              <a:gd name="connsiteY1018" fmla="*/ 2412645 h 4644136"/>
              <a:gd name="connsiteX1019" fmla="*/ 298840 w 7955726"/>
              <a:gd name="connsiteY1019" fmla="*/ 2379708 h 4644136"/>
              <a:gd name="connsiteX1020" fmla="*/ 389088 w 7955726"/>
              <a:gd name="connsiteY1020" fmla="*/ 2387942 h 4644136"/>
              <a:gd name="connsiteX1021" fmla="*/ 397292 w 7955726"/>
              <a:gd name="connsiteY1021" fmla="*/ 2363239 h 4644136"/>
              <a:gd name="connsiteX1022" fmla="*/ 438314 w 7955726"/>
              <a:gd name="connsiteY1022" fmla="*/ 2363239 h 4644136"/>
              <a:gd name="connsiteX1023" fmla="*/ 430109 w 7955726"/>
              <a:gd name="connsiteY1023" fmla="*/ 2330302 h 4644136"/>
              <a:gd name="connsiteX1024" fmla="*/ 454722 w 7955726"/>
              <a:gd name="connsiteY1024" fmla="*/ 2322068 h 4644136"/>
              <a:gd name="connsiteX1025" fmla="*/ 430109 w 7955726"/>
              <a:gd name="connsiteY1025" fmla="*/ 2313834 h 4644136"/>
              <a:gd name="connsiteX1026" fmla="*/ 421905 w 7955726"/>
              <a:gd name="connsiteY1026" fmla="*/ 2289131 h 4644136"/>
              <a:gd name="connsiteX1027" fmla="*/ 454722 w 7955726"/>
              <a:gd name="connsiteY1027" fmla="*/ 2264428 h 4644136"/>
              <a:gd name="connsiteX1028" fmla="*/ 454722 w 7955726"/>
              <a:gd name="connsiteY1028" fmla="*/ 2247959 h 4644136"/>
              <a:gd name="connsiteX1029" fmla="*/ 413701 w 7955726"/>
              <a:gd name="connsiteY1029" fmla="*/ 2272662 h 4644136"/>
              <a:gd name="connsiteX1030" fmla="*/ 356270 w 7955726"/>
              <a:gd name="connsiteY1030" fmla="*/ 2256194 h 4644136"/>
              <a:gd name="connsiteX1031" fmla="*/ 339861 w 7955726"/>
              <a:gd name="connsiteY1031" fmla="*/ 2206788 h 4644136"/>
              <a:gd name="connsiteX1032" fmla="*/ 282431 w 7955726"/>
              <a:gd name="connsiteY1032" fmla="*/ 2215022 h 4644136"/>
              <a:gd name="connsiteX1033" fmla="*/ 315248 w 7955726"/>
              <a:gd name="connsiteY1033" fmla="*/ 2132679 h 4644136"/>
              <a:gd name="connsiteX1034" fmla="*/ 323453 w 7955726"/>
              <a:gd name="connsiteY1034" fmla="*/ 2058571 h 4644136"/>
              <a:gd name="connsiteX1035" fmla="*/ 364475 w 7955726"/>
              <a:gd name="connsiteY1035" fmla="*/ 2083274 h 4644136"/>
              <a:gd name="connsiteX1036" fmla="*/ 372679 w 7955726"/>
              <a:gd name="connsiteY1036" fmla="*/ 2066805 h 4644136"/>
              <a:gd name="connsiteX1037" fmla="*/ 413701 w 7955726"/>
              <a:gd name="connsiteY1037" fmla="*/ 2107977 h 4644136"/>
              <a:gd name="connsiteX1038" fmla="*/ 454722 w 7955726"/>
              <a:gd name="connsiteY1038" fmla="*/ 2083274 h 4644136"/>
              <a:gd name="connsiteX1039" fmla="*/ 454722 w 7955726"/>
              <a:gd name="connsiteY1039" fmla="*/ 2050337 h 4644136"/>
              <a:gd name="connsiteX1040" fmla="*/ 421905 w 7955726"/>
              <a:gd name="connsiteY1040" fmla="*/ 2025634 h 4644136"/>
              <a:gd name="connsiteX1041" fmla="*/ 430109 w 7955726"/>
              <a:gd name="connsiteY1041" fmla="*/ 1959760 h 4644136"/>
              <a:gd name="connsiteX1042" fmla="*/ 372679 w 7955726"/>
              <a:gd name="connsiteY1042" fmla="*/ 1967994 h 4644136"/>
              <a:gd name="connsiteX1043" fmla="*/ 430109 w 7955726"/>
              <a:gd name="connsiteY1043" fmla="*/ 1943291 h 4644136"/>
              <a:gd name="connsiteX1044" fmla="*/ 462927 w 7955726"/>
              <a:gd name="connsiteY1044" fmla="*/ 1951525 h 4644136"/>
              <a:gd name="connsiteX1045" fmla="*/ 413701 w 7955726"/>
              <a:gd name="connsiteY1045" fmla="*/ 1819777 h 4644136"/>
              <a:gd name="connsiteX1046" fmla="*/ 397292 w 7955726"/>
              <a:gd name="connsiteY1046" fmla="*/ 1828011 h 4644136"/>
              <a:gd name="connsiteX1047" fmla="*/ 397292 w 7955726"/>
              <a:gd name="connsiteY1047" fmla="*/ 1811542 h 4644136"/>
              <a:gd name="connsiteX1048" fmla="*/ 405496 w 7955726"/>
              <a:gd name="connsiteY1048" fmla="*/ 1786840 h 4644136"/>
              <a:gd name="connsiteX1049" fmla="*/ 397292 w 7955726"/>
              <a:gd name="connsiteY1049" fmla="*/ 1753902 h 4644136"/>
              <a:gd name="connsiteX1050" fmla="*/ 331657 w 7955726"/>
              <a:gd name="connsiteY1050" fmla="*/ 1720965 h 4644136"/>
              <a:gd name="connsiteX1051" fmla="*/ 315248 w 7955726"/>
              <a:gd name="connsiteY1051" fmla="*/ 1729200 h 4644136"/>
              <a:gd name="connsiteX1052" fmla="*/ 298840 w 7955726"/>
              <a:gd name="connsiteY1052" fmla="*/ 1679794 h 4644136"/>
              <a:gd name="connsiteX1053" fmla="*/ 356270 w 7955726"/>
              <a:gd name="connsiteY1053" fmla="*/ 1548045 h 4644136"/>
              <a:gd name="connsiteX1054" fmla="*/ 257818 w 7955726"/>
              <a:gd name="connsiteY1054" fmla="*/ 1556280 h 4644136"/>
              <a:gd name="connsiteX1055" fmla="*/ 274227 w 7955726"/>
              <a:gd name="connsiteY1055" fmla="*/ 1605685 h 4644136"/>
              <a:gd name="connsiteX1056" fmla="*/ 257818 w 7955726"/>
              <a:gd name="connsiteY1056" fmla="*/ 1605685 h 4644136"/>
              <a:gd name="connsiteX1057" fmla="*/ 208592 w 7955726"/>
              <a:gd name="connsiteY1057" fmla="*/ 1564514 h 4644136"/>
              <a:gd name="connsiteX1058" fmla="*/ 208592 w 7955726"/>
              <a:gd name="connsiteY1058" fmla="*/ 1523343 h 4644136"/>
              <a:gd name="connsiteX1059" fmla="*/ 60913 w 7955726"/>
              <a:gd name="connsiteY1059" fmla="*/ 1441000 h 4644136"/>
              <a:gd name="connsiteX1060" fmla="*/ 44505 w 7955726"/>
              <a:gd name="connsiteY1060" fmla="*/ 1185737 h 4644136"/>
              <a:gd name="connsiteX1061" fmla="*/ 52709 w 7955726"/>
              <a:gd name="connsiteY1061" fmla="*/ 1235143 h 4644136"/>
              <a:gd name="connsiteX1062" fmla="*/ 93731 w 7955726"/>
              <a:gd name="connsiteY1062" fmla="*/ 1251611 h 4644136"/>
              <a:gd name="connsiteX1063" fmla="*/ 216796 w 7955726"/>
              <a:gd name="connsiteY1063" fmla="*/ 1251611 h 4644136"/>
              <a:gd name="connsiteX1064" fmla="*/ 216796 w 7955726"/>
              <a:gd name="connsiteY1064" fmla="*/ 1259846 h 4644136"/>
              <a:gd name="connsiteX1065" fmla="*/ 290635 w 7955726"/>
              <a:gd name="connsiteY1065" fmla="*/ 1276314 h 4644136"/>
              <a:gd name="connsiteX1066" fmla="*/ 315248 w 7955726"/>
              <a:gd name="connsiteY1066" fmla="*/ 1259846 h 4644136"/>
              <a:gd name="connsiteX1067" fmla="*/ 331657 w 7955726"/>
              <a:gd name="connsiteY1067" fmla="*/ 1284548 h 4644136"/>
              <a:gd name="connsiteX1068" fmla="*/ 397292 w 7955726"/>
              <a:gd name="connsiteY1068" fmla="*/ 1259846 h 4644136"/>
              <a:gd name="connsiteX1069" fmla="*/ 438314 w 7955726"/>
              <a:gd name="connsiteY1069" fmla="*/ 1268080 h 4644136"/>
              <a:gd name="connsiteX1070" fmla="*/ 397292 w 7955726"/>
              <a:gd name="connsiteY1070" fmla="*/ 1301017 h 4644136"/>
              <a:gd name="connsiteX1071" fmla="*/ 380883 w 7955726"/>
              <a:gd name="connsiteY1071" fmla="*/ 1490405 h 4644136"/>
              <a:gd name="connsiteX1072" fmla="*/ 430109 w 7955726"/>
              <a:gd name="connsiteY1072" fmla="*/ 1506874 h 4644136"/>
              <a:gd name="connsiteX1073" fmla="*/ 446518 w 7955726"/>
              <a:gd name="connsiteY1073" fmla="*/ 1473937 h 4644136"/>
              <a:gd name="connsiteX1074" fmla="*/ 413701 w 7955726"/>
              <a:gd name="connsiteY1074" fmla="*/ 1383360 h 4644136"/>
              <a:gd name="connsiteX1075" fmla="*/ 430109 w 7955726"/>
              <a:gd name="connsiteY1075" fmla="*/ 1391594 h 4644136"/>
              <a:gd name="connsiteX1076" fmla="*/ 446518 w 7955726"/>
              <a:gd name="connsiteY1076" fmla="*/ 1383360 h 4644136"/>
              <a:gd name="connsiteX1077" fmla="*/ 438314 w 7955726"/>
              <a:gd name="connsiteY1077" fmla="*/ 1333954 h 4644136"/>
              <a:gd name="connsiteX1078" fmla="*/ 454722 w 7955726"/>
              <a:gd name="connsiteY1078" fmla="*/ 1325720 h 4644136"/>
              <a:gd name="connsiteX1079" fmla="*/ 487540 w 7955726"/>
              <a:gd name="connsiteY1079" fmla="*/ 1226908 h 4644136"/>
              <a:gd name="connsiteX1080" fmla="*/ 512153 w 7955726"/>
              <a:gd name="connsiteY1080" fmla="*/ 1210440 h 4644136"/>
              <a:gd name="connsiteX1081" fmla="*/ 487540 w 7955726"/>
              <a:gd name="connsiteY1081" fmla="*/ 1210440 h 4644136"/>
              <a:gd name="connsiteX1082" fmla="*/ 495744 w 7955726"/>
              <a:gd name="connsiteY1082" fmla="*/ 1185737 h 4644136"/>
              <a:gd name="connsiteX1083" fmla="*/ 528562 w 7955726"/>
              <a:gd name="connsiteY1083" fmla="*/ 1193971 h 4644136"/>
              <a:gd name="connsiteX1084" fmla="*/ 520357 w 7955726"/>
              <a:gd name="connsiteY1084" fmla="*/ 1152800 h 4644136"/>
              <a:gd name="connsiteX1085" fmla="*/ 536766 w 7955726"/>
              <a:gd name="connsiteY1085" fmla="*/ 1144566 h 4644136"/>
              <a:gd name="connsiteX1086" fmla="*/ 544970 w 7955726"/>
              <a:gd name="connsiteY1086" fmla="*/ 1111628 h 4644136"/>
              <a:gd name="connsiteX1087" fmla="*/ 528562 w 7955726"/>
              <a:gd name="connsiteY1087" fmla="*/ 1086926 h 4644136"/>
              <a:gd name="connsiteX1088" fmla="*/ 536766 w 7955726"/>
              <a:gd name="connsiteY1088" fmla="*/ 979880 h 4644136"/>
              <a:gd name="connsiteX1089" fmla="*/ 561379 w 7955726"/>
              <a:gd name="connsiteY1089" fmla="*/ 971646 h 4644136"/>
              <a:gd name="connsiteX1090" fmla="*/ 544970 w 7955726"/>
              <a:gd name="connsiteY1090" fmla="*/ 955177 h 4644136"/>
              <a:gd name="connsiteX1091" fmla="*/ 561379 w 7955726"/>
              <a:gd name="connsiteY1091" fmla="*/ 930474 h 4644136"/>
              <a:gd name="connsiteX1092" fmla="*/ 585992 w 7955726"/>
              <a:gd name="connsiteY1092" fmla="*/ 922240 h 4644136"/>
              <a:gd name="connsiteX1093" fmla="*/ 602401 w 7955726"/>
              <a:gd name="connsiteY1093" fmla="*/ 864600 h 4644136"/>
              <a:gd name="connsiteX1094" fmla="*/ 594197 w 7955726"/>
              <a:gd name="connsiteY1094" fmla="*/ 930474 h 4644136"/>
              <a:gd name="connsiteX1095" fmla="*/ 635218 w 7955726"/>
              <a:gd name="connsiteY1095" fmla="*/ 872834 h 4644136"/>
              <a:gd name="connsiteX1096" fmla="*/ 643423 w 7955726"/>
              <a:gd name="connsiteY1096" fmla="*/ 815194 h 4644136"/>
              <a:gd name="connsiteX1097" fmla="*/ 635218 w 7955726"/>
              <a:gd name="connsiteY1097" fmla="*/ 774023 h 4644136"/>
              <a:gd name="connsiteX1098" fmla="*/ 643423 w 7955726"/>
              <a:gd name="connsiteY1098" fmla="*/ 765789 h 4644136"/>
              <a:gd name="connsiteX1099" fmla="*/ 635218 w 7955726"/>
              <a:gd name="connsiteY1099" fmla="*/ 757554 h 4644136"/>
              <a:gd name="connsiteX1100" fmla="*/ 651627 w 7955726"/>
              <a:gd name="connsiteY1100" fmla="*/ 724617 h 4644136"/>
              <a:gd name="connsiteX1101" fmla="*/ 627014 w 7955726"/>
              <a:gd name="connsiteY1101" fmla="*/ 732851 h 4644136"/>
              <a:gd name="connsiteX1102" fmla="*/ 668036 w 7955726"/>
              <a:gd name="connsiteY1102" fmla="*/ 617571 h 4644136"/>
              <a:gd name="connsiteX1103" fmla="*/ 692649 w 7955726"/>
              <a:gd name="connsiteY1103" fmla="*/ 609337 h 4644136"/>
              <a:gd name="connsiteX1104" fmla="*/ 684444 w 7955726"/>
              <a:gd name="connsiteY1104" fmla="*/ 576400 h 4644136"/>
              <a:gd name="connsiteX1105" fmla="*/ 717262 w 7955726"/>
              <a:gd name="connsiteY1105" fmla="*/ 510526 h 4644136"/>
              <a:gd name="connsiteX1106" fmla="*/ 709058 w 7955726"/>
              <a:gd name="connsiteY1106" fmla="*/ 551697 h 4644136"/>
              <a:gd name="connsiteX1107" fmla="*/ 733671 w 7955726"/>
              <a:gd name="connsiteY1107" fmla="*/ 535229 h 4644136"/>
              <a:gd name="connsiteX1108" fmla="*/ 700853 w 7955726"/>
              <a:gd name="connsiteY1108" fmla="*/ 584634 h 4644136"/>
              <a:gd name="connsiteX1109" fmla="*/ 709058 w 7955726"/>
              <a:gd name="connsiteY1109" fmla="*/ 683446 h 4644136"/>
              <a:gd name="connsiteX1110" fmla="*/ 741875 w 7955726"/>
              <a:gd name="connsiteY1110" fmla="*/ 708149 h 4644136"/>
              <a:gd name="connsiteX1111" fmla="*/ 733671 w 7955726"/>
              <a:gd name="connsiteY1111" fmla="*/ 699914 h 4644136"/>
              <a:gd name="connsiteX1112" fmla="*/ 758284 w 7955726"/>
              <a:gd name="connsiteY1112" fmla="*/ 650509 h 4644136"/>
              <a:gd name="connsiteX1113" fmla="*/ 774692 w 7955726"/>
              <a:gd name="connsiteY1113" fmla="*/ 658743 h 4644136"/>
              <a:gd name="connsiteX1114" fmla="*/ 774692 w 7955726"/>
              <a:gd name="connsiteY1114" fmla="*/ 617571 h 4644136"/>
              <a:gd name="connsiteX1115" fmla="*/ 791101 w 7955726"/>
              <a:gd name="connsiteY1115" fmla="*/ 617571 h 4644136"/>
              <a:gd name="connsiteX1116" fmla="*/ 864940 w 7955726"/>
              <a:gd name="connsiteY1116" fmla="*/ 625806 h 4644136"/>
              <a:gd name="connsiteX1117" fmla="*/ 881349 w 7955726"/>
              <a:gd name="connsiteY1117" fmla="*/ 658743 h 4644136"/>
              <a:gd name="connsiteX1118" fmla="*/ 873145 w 7955726"/>
              <a:gd name="connsiteY1118" fmla="*/ 699914 h 4644136"/>
              <a:gd name="connsiteX1119" fmla="*/ 840327 w 7955726"/>
              <a:gd name="connsiteY1119" fmla="*/ 699914 h 4644136"/>
              <a:gd name="connsiteX1120" fmla="*/ 864940 w 7955726"/>
              <a:gd name="connsiteY1120" fmla="*/ 724617 h 4644136"/>
              <a:gd name="connsiteX1121" fmla="*/ 905962 w 7955726"/>
              <a:gd name="connsiteY1121" fmla="*/ 708149 h 4644136"/>
              <a:gd name="connsiteX1122" fmla="*/ 889553 w 7955726"/>
              <a:gd name="connsiteY1122" fmla="*/ 666977 h 4644136"/>
              <a:gd name="connsiteX1123" fmla="*/ 930575 w 7955726"/>
              <a:gd name="connsiteY1123" fmla="*/ 666977 h 4644136"/>
              <a:gd name="connsiteX1124" fmla="*/ 914166 w 7955726"/>
              <a:gd name="connsiteY1124" fmla="*/ 658743 h 4644136"/>
              <a:gd name="connsiteX1125" fmla="*/ 905962 w 7955726"/>
              <a:gd name="connsiteY1125" fmla="*/ 625806 h 4644136"/>
              <a:gd name="connsiteX1126" fmla="*/ 922371 w 7955726"/>
              <a:gd name="connsiteY1126" fmla="*/ 650509 h 4644136"/>
              <a:gd name="connsiteX1127" fmla="*/ 930575 w 7955726"/>
              <a:gd name="connsiteY1127" fmla="*/ 625806 h 4644136"/>
              <a:gd name="connsiteX1128" fmla="*/ 914166 w 7955726"/>
              <a:gd name="connsiteY1128" fmla="*/ 584634 h 4644136"/>
              <a:gd name="connsiteX1129" fmla="*/ 938780 w 7955726"/>
              <a:gd name="connsiteY1129" fmla="*/ 568166 h 4644136"/>
              <a:gd name="connsiteX1130" fmla="*/ 946984 w 7955726"/>
              <a:gd name="connsiteY1130" fmla="*/ 543463 h 4644136"/>
              <a:gd name="connsiteX1131" fmla="*/ 922371 w 7955726"/>
              <a:gd name="connsiteY1131" fmla="*/ 543463 h 4644136"/>
              <a:gd name="connsiteX1132" fmla="*/ 971597 w 7955726"/>
              <a:gd name="connsiteY1132" fmla="*/ 551697 h 4644136"/>
              <a:gd name="connsiteX1133" fmla="*/ 955188 w 7955726"/>
              <a:gd name="connsiteY1133" fmla="*/ 526994 h 4644136"/>
              <a:gd name="connsiteX1134" fmla="*/ 963393 w 7955726"/>
              <a:gd name="connsiteY1134" fmla="*/ 502292 h 4644136"/>
              <a:gd name="connsiteX1135" fmla="*/ 971597 w 7955726"/>
              <a:gd name="connsiteY1135" fmla="*/ 526994 h 4644136"/>
              <a:gd name="connsiteX1136" fmla="*/ 996210 w 7955726"/>
              <a:gd name="connsiteY1136" fmla="*/ 510526 h 4644136"/>
              <a:gd name="connsiteX1137" fmla="*/ 998103 w 7955726"/>
              <a:gd name="connsiteY1137" fmla="*/ 518127 h 4644136"/>
              <a:gd name="connsiteX1138" fmla="*/ 996210 w 7955726"/>
              <a:gd name="connsiteY1138" fmla="*/ 518760 h 4644136"/>
              <a:gd name="connsiteX1139" fmla="*/ 998717 w 7955726"/>
              <a:gd name="connsiteY1139" fmla="*/ 520590 h 4644136"/>
              <a:gd name="connsiteX1140" fmla="*/ 999287 w 7955726"/>
              <a:gd name="connsiteY1140" fmla="*/ 522877 h 4644136"/>
              <a:gd name="connsiteX1141" fmla="*/ 996210 w 7955726"/>
              <a:gd name="connsiteY1141" fmla="*/ 535229 h 4644136"/>
              <a:gd name="connsiteX1142" fmla="*/ 1037232 w 7955726"/>
              <a:gd name="connsiteY1142" fmla="*/ 568166 h 4644136"/>
              <a:gd name="connsiteX1143" fmla="*/ 1020823 w 7955726"/>
              <a:gd name="connsiteY1143" fmla="*/ 510526 h 4644136"/>
              <a:gd name="connsiteX1144" fmla="*/ 1012619 w 7955726"/>
              <a:gd name="connsiteY1144" fmla="*/ 535229 h 4644136"/>
              <a:gd name="connsiteX1145" fmla="*/ 1007491 w 7955726"/>
              <a:gd name="connsiteY1145" fmla="*/ 526994 h 4644136"/>
              <a:gd name="connsiteX1146" fmla="*/ 998717 w 7955726"/>
              <a:gd name="connsiteY1146" fmla="*/ 520590 h 4644136"/>
              <a:gd name="connsiteX1147" fmla="*/ 998103 w 7955726"/>
              <a:gd name="connsiteY1147" fmla="*/ 518127 h 4644136"/>
              <a:gd name="connsiteX1148" fmla="*/ 1011593 w 7955726"/>
              <a:gd name="connsiteY1148" fmla="*/ 513614 h 4644136"/>
              <a:gd name="connsiteX1149" fmla="*/ 1020823 w 7955726"/>
              <a:gd name="connsiteY1149" fmla="*/ 502292 h 4644136"/>
              <a:gd name="connsiteX1150" fmla="*/ 1004414 w 7955726"/>
              <a:gd name="connsiteY1150" fmla="*/ 461120 h 4644136"/>
              <a:gd name="connsiteX1151" fmla="*/ 1012619 w 7955726"/>
              <a:gd name="connsiteY1151" fmla="*/ 411714 h 4644136"/>
              <a:gd name="connsiteX1152" fmla="*/ 1037232 w 7955726"/>
              <a:gd name="connsiteY1152" fmla="*/ 436417 h 4644136"/>
              <a:gd name="connsiteX1153" fmla="*/ 1012619 w 7955726"/>
              <a:gd name="connsiteY1153" fmla="*/ 461120 h 4644136"/>
              <a:gd name="connsiteX1154" fmla="*/ 1012619 w 7955726"/>
              <a:gd name="connsiteY1154" fmla="*/ 485823 h 4644136"/>
              <a:gd name="connsiteX1155" fmla="*/ 1029027 w 7955726"/>
              <a:gd name="connsiteY1155" fmla="*/ 510526 h 4644136"/>
              <a:gd name="connsiteX1156" fmla="*/ 1061845 w 7955726"/>
              <a:gd name="connsiteY1156" fmla="*/ 518760 h 4644136"/>
              <a:gd name="connsiteX1157" fmla="*/ 1070049 w 7955726"/>
              <a:gd name="connsiteY1157" fmla="*/ 617571 h 4644136"/>
              <a:gd name="connsiteX1158" fmla="*/ 1029027 w 7955726"/>
              <a:gd name="connsiteY1158" fmla="*/ 642274 h 4644136"/>
              <a:gd name="connsiteX1159" fmla="*/ 1045436 w 7955726"/>
              <a:gd name="connsiteY1159" fmla="*/ 650509 h 4644136"/>
              <a:gd name="connsiteX1160" fmla="*/ 1037232 w 7955726"/>
              <a:gd name="connsiteY1160" fmla="*/ 683446 h 4644136"/>
              <a:gd name="connsiteX1161" fmla="*/ 1004414 w 7955726"/>
              <a:gd name="connsiteY1161" fmla="*/ 675212 h 4644136"/>
              <a:gd name="connsiteX1162" fmla="*/ 1012619 w 7955726"/>
              <a:gd name="connsiteY1162" fmla="*/ 650509 h 4644136"/>
              <a:gd name="connsiteX1163" fmla="*/ 955188 w 7955726"/>
              <a:gd name="connsiteY1163" fmla="*/ 666977 h 4644136"/>
              <a:gd name="connsiteX1164" fmla="*/ 996210 w 7955726"/>
              <a:gd name="connsiteY1164" fmla="*/ 699914 h 4644136"/>
              <a:gd name="connsiteX1165" fmla="*/ 979801 w 7955726"/>
              <a:gd name="connsiteY1165" fmla="*/ 708149 h 4644136"/>
              <a:gd name="connsiteX1166" fmla="*/ 988006 w 7955726"/>
              <a:gd name="connsiteY1166" fmla="*/ 732851 h 4644136"/>
              <a:gd name="connsiteX1167" fmla="*/ 1004414 w 7955726"/>
              <a:gd name="connsiteY1167" fmla="*/ 708149 h 4644136"/>
              <a:gd name="connsiteX1168" fmla="*/ 1029027 w 7955726"/>
              <a:gd name="connsiteY1168" fmla="*/ 790491 h 4644136"/>
              <a:gd name="connsiteX1169" fmla="*/ 1061845 w 7955726"/>
              <a:gd name="connsiteY1169" fmla="*/ 790491 h 4644136"/>
              <a:gd name="connsiteX1170" fmla="*/ 1053641 w 7955726"/>
              <a:gd name="connsiteY1170" fmla="*/ 856366 h 4644136"/>
              <a:gd name="connsiteX1171" fmla="*/ 1078254 w 7955726"/>
              <a:gd name="connsiteY1171" fmla="*/ 831663 h 4644136"/>
              <a:gd name="connsiteX1172" fmla="*/ 1078254 w 7955726"/>
              <a:gd name="connsiteY1172" fmla="*/ 782257 h 4644136"/>
              <a:gd name="connsiteX1173" fmla="*/ 1102867 w 7955726"/>
              <a:gd name="connsiteY1173" fmla="*/ 765789 h 4644136"/>
              <a:gd name="connsiteX1174" fmla="*/ 1102867 w 7955726"/>
              <a:gd name="connsiteY1174" fmla="*/ 815194 h 4644136"/>
              <a:gd name="connsiteX1175" fmla="*/ 1143888 w 7955726"/>
              <a:gd name="connsiteY1175" fmla="*/ 815194 h 4644136"/>
              <a:gd name="connsiteX1176" fmla="*/ 1127480 w 7955726"/>
              <a:gd name="connsiteY1176" fmla="*/ 798726 h 4644136"/>
              <a:gd name="connsiteX1177" fmla="*/ 1135684 w 7955726"/>
              <a:gd name="connsiteY1177" fmla="*/ 765789 h 4644136"/>
              <a:gd name="connsiteX1178" fmla="*/ 1184910 w 7955726"/>
              <a:gd name="connsiteY1178" fmla="*/ 782257 h 4644136"/>
              <a:gd name="connsiteX1179" fmla="*/ 1184910 w 7955726"/>
              <a:gd name="connsiteY1179" fmla="*/ 741086 h 4644136"/>
              <a:gd name="connsiteX1180" fmla="*/ 1225932 w 7955726"/>
              <a:gd name="connsiteY1180" fmla="*/ 724617 h 4644136"/>
              <a:gd name="connsiteX1181" fmla="*/ 1217728 w 7955726"/>
              <a:gd name="connsiteY1181" fmla="*/ 691680 h 4644136"/>
              <a:gd name="connsiteX1182" fmla="*/ 1250545 w 7955726"/>
              <a:gd name="connsiteY1182" fmla="*/ 708149 h 4644136"/>
              <a:gd name="connsiteX1183" fmla="*/ 1242341 w 7955726"/>
              <a:gd name="connsiteY1183" fmla="*/ 642274 h 4644136"/>
              <a:gd name="connsiteX1184" fmla="*/ 1217728 w 7955726"/>
              <a:gd name="connsiteY1184" fmla="*/ 650509 h 4644136"/>
              <a:gd name="connsiteX1185" fmla="*/ 1225932 w 7955726"/>
              <a:gd name="connsiteY1185" fmla="*/ 625806 h 4644136"/>
              <a:gd name="connsiteX1186" fmla="*/ 1250545 w 7955726"/>
              <a:gd name="connsiteY1186" fmla="*/ 601103 h 4644136"/>
              <a:gd name="connsiteX1187" fmla="*/ 1234136 w 7955726"/>
              <a:gd name="connsiteY1187" fmla="*/ 584634 h 4644136"/>
              <a:gd name="connsiteX1188" fmla="*/ 1250545 w 7955726"/>
              <a:gd name="connsiteY1188" fmla="*/ 551697 h 4644136"/>
              <a:gd name="connsiteX1189" fmla="*/ 1209523 w 7955726"/>
              <a:gd name="connsiteY1189" fmla="*/ 568166 h 4644136"/>
              <a:gd name="connsiteX1190" fmla="*/ 1225932 w 7955726"/>
              <a:gd name="connsiteY1190" fmla="*/ 526994 h 4644136"/>
              <a:gd name="connsiteX1191" fmla="*/ 1168502 w 7955726"/>
              <a:gd name="connsiteY1191" fmla="*/ 526994 h 4644136"/>
              <a:gd name="connsiteX1192" fmla="*/ 1152093 w 7955726"/>
              <a:gd name="connsiteY1192" fmla="*/ 485823 h 4644136"/>
              <a:gd name="connsiteX1193" fmla="*/ 1176706 w 7955726"/>
              <a:gd name="connsiteY1193" fmla="*/ 485823 h 4644136"/>
              <a:gd name="connsiteX1194" fmla="*/ 1176706 w 7955726"/>
              <a:gd name="connsiteY1194" fmla="*/ 510526 h 4644136"/>
              <a:gd name="connsiteX1195" fmla="*/ 1217728 w 7955726"/>
              <a:gd name="connsiteY1195" fmla="*/ 510526 h 4644136"/>
              <a:gd name="connsiteX1196" fmla="*/ 1160297 w 7955726"/>
              <a:gd name="connsiteY1196" fmla="*/ 477589 h 4644136"/>
              <a:gd name="connsiteX1197" fmla="*/ 1160297 w 7955726"/>
              <a:gd name="connsiteY1197" fmla="*/ 469354 h 4644136"/>
              <a:gd name="connsiteX1198" fmla="*/ 1160297 w 7955726"/>
              <a:gd name="connsiteY1198" fmla="*/ 452886 h 4644136"/>
              <a:gd name="connsiteX1199" fmla="*/ 1168502 w 7955726"/>
              <a:gd name="connsiteY1199" fmla="*/ 461120 h 4644136"/>
              <a:gd name="connsiteX1200" fmla="*/ 1160297 w 7955726"/>
              <a:gd name="connsiteY1200" fmla="*/ 436417 h 4644136"/>
              <a:gd name="connsiteX1201" fmla="*/ 1176706 w 7955726"/>
              <a:gd name="connsiteY1201" fmla="*/ 419949 h 4644136"/>
              <a:gd name="connsiteX1202" fmla="*/ 1209523 w 7955726"/>
              <a:gd name="connsiteY1202" fmla="*/ 444652 h 4644136"/>
              <a:gd name="connsiteX1203" fmla="*/ 1184910 w 7955726"/>
              <a:gd name="connsiteY1203" fmla="*/ 461120 h 4644136"/>
              <a:gd name="connsiteX1204" fmla="*/ 1234136 w 7955726"/>
              <a:gd name="connsiteY1204" fmla="*/ 452886 h 4644136"/>
              <a:gd name="connsiteX1205" fmla="*/ 1242341 w 7955726"/>
              <a:gd name="connsiteY1205" fmla="*/ 428183 h 4644136"/>
              <a:gd name="connsiteX1206" fmla="*/ 1234136 w 7955726"/>
              <a:gd name="connsiteY1206" fmla="*/ 403480 h 4644136"/>
              <a:gd name="connsiteX1207" fmla="*/ 1217728 w 7955726"/>
              <a:gd name="connsiteY1207" fmla="*/ 395246 h 4644136"/>
              <a:gd name="connsiteX1208" fmla="*/ 1225932 w 7955726"/>
              <a:gd name="connsiteY1208" fmla="*/ 370543 h 4644136"/>
              <a:gd name="connsiteX1209" fmla="*/ 1184910 w 7955726"/>
              <a:gd name="connsiteY1209" fmla="*/ 411714 h 4644136"/>
              <a:gd name="connsiteX1210" fmla="*/ 1160297 w 7955726"/>
              <a:gd name="connsiteY1210" fmla="*/ 387012 h 4644136"/>
              <a:gd name="connsiteX1211" fmla="*/ 1184910 w 7955726"/>
              <a:gd name="connsiteY1211" fmla="*/ 378777 h 4644136"/>
              <a:gd name="connsiteX1212" fmla="*/ 1176706 w 7955726"/>
              <a:gd name="connsiteY1212" fmla="*/ 345840 h 4644136"/>
              <a:gd name="connsiteX1213" fmla="*/ 1193115 w 7955726"/>
              <a:gd name="connsiteY1213" fmla="*/ 247029 h 4644136"/>
              <a:gd name="connsiteX1214" fmla="*/ 1209523 w 7955726"/>
              <a:gd name="connsiteY1214" fmla="*/ 288200 h 4644136"/>
              <a:gd name="connsiteX1215" fmla="*/ 1217728 w 7955726"/>
              <a:gd name="connsiteY1215" fmla="*/ 247029 h 4644136"/>
              <a:gd name="connsiteX1216" fmla="*/ 1242341 w 7955726"/>
              <a:gd name="connsiteY1216" fmla="*/ 271732 h 4644136"/>
              <a:gd name="connsiteX1217" fmla="*/ 1225932 w 7955726"/>
              <a:gd name="connsiteY1217" fmla="*/ 288200 h 4644136"/>
              <a:gd name="connsiteX1218" fmla="*/ 1225932 w 7955726"/>
              <a:gd name="connsiteY1218" fmla="*/ 304669 h 4644136"/>
              <a:gd name="connsiteX1219" fmla="*/ 1250545 w 7955726"/>
              <a:gd name="connsiteY1219" fmla="*/ 271732 h 4644136"/>
              <a:gd name="connsiteX1220" fmla="*/ 1250545 w 7955726"/>
              <a:gd name="connsiteY1220" fmla="*/ 321137 h 4644136"/>
              <a:gd name="connsiteX1221" fmla="*/ 1266954 w 7955726"/>
              <a:gd name="connsiteY1221" fmla="*/ 304669 h 4644136"/>
              <a:gd name="connsiteX1222" fmla="*/ 1299771 w 7955726"/>
              <a:gd name="connsiteY1222" fmla="*/ 378777 h 4644136"/>
              <a:gd name="connsiteX1223" fmla="*/ 1283363 w 7955726"/>
              <a:gd name="connsiteY1223" fmla="*/ 403480 h 4644136"/>
              <a:gd name="connsiteX1224" fmla="*/ 1307976 w 7955726"/>
              <a:gd name="connsiteY1224" fmla="*/ 444652 h 4644136"/>
              <a:gd name="connsiteX1225" fmla="*/ 1283363 w 7955726"/>
              <a:gd name="connsiteY1225" fmla="*/ 461120 h 4644136"/>
              <a:gd name="connsiteX1226" fmla="*/ 1258749 w 7955726"/>
              <a:gd name="connsiteY1226" fmla="*/ 428183 h 4644136"/>
              <a:gd name="connsiteX1227" fmla="*/ 1307976 w 7955726"/>
              <a:gd name="connsiteY1227" fmla="*/ 518760 h 4644136"/>
              <a:gd name="connsiteX1228" fmla="*/ 1258749 w 7955726"/>
              <a:gd name="connsiteY1228" fmla="*/ 551697 h 4644136"/>
              <a:gd name="connsiteX1229" fmla="*/ 1250545 w 7955726"/>
              <a:gd name="connsiteY1229" fmla="*/ 559932 h 4644136"/>
              <a:gd name="connsiteX1230" fmla="*/ 1266954 w 7955726"/>
              <a:gd name="connsiteY1230" fmla="*/ 559932 h 4644136"/>
              <a:gd name="connsiteX1231" fmla="*/ 1291567 w 7955726"/>
              <a:gd name="connsiteY1231" fmla="*/ 592869 h 4644136"/>
              <a:gd name="connsiteX1232" fmla="*/ 1283363 w 7955726"/>
              <a:gd name="connsiteY1232" fmla="*/ 601103 h 4644136"/>
              <a:gd name="connsiteX1233" fmla="*/ 1291567 w 7955726"/>
              <a:gd name="connsiteY1233" fmla="*/ 617571 h 4644136"/>
              <a:gd name="connsiteX1234" fmla="*/ 1299771 w 7955726"/>
              <a:gd name="connsiteY1234" fmla="*/ 592869 h 4644136"/>
              <a:gd name="connsiteX1235" fmla="*/ 1365406 w 7955726"/>
              <a:gd name="connsiteY1235" fmla="*/ 592869 h 4644136"/>
              <a:gd name="connsiteX1236" fmla="*/ 1365406 w 7955726"/>
              <a:gd name="connsiteY1236" fmla="*/ 634040 h 4644136"/>
              <a:gd name="connsiteX1237" fmla="*/ 1414632 w 7955726"/>
              <a:gd name="connsiteY1237" fmla="*/ 634040 h 4644136"/>
              <a:gd name="connsiteX1238" fmla="*/ 1348997 w 7955726"/>
              <a:gd name="connsiteY1238" fmla="*/ 675212 h 4644136"/>
              <a:gd name="connsiteX1239" fmla="*/ 1307976 w 7955726"/>
              <a:gd name="connsiteY1239" fmla="*/ 691680 h 4644136"/>
              <a:gd name="connsiteX1240" fmla="*/ 1316180 w 7955726"/>
              <a:gd name="connsiteY1240" fmla="*/ 716383 h 4644136"/>
              <a:gd name="connsiteX1241" fmla="*/ 1357202 w 7955726"/>
              <a:gd name="connsiteY1241" fmla="*/ 699914 h 4644136"/>
              <a:gd name="connsiteX1242" fmla="*/ 1373610 w 7955726"/>
              <a:gd name="connsiteY1242" fmla="*/ 741086 h 4644136"/>
              <a:gd name="connsiteX1243" fmla="*/ 1357202 w 7955726"/>
              <a:gd name="connsiteY1243" fmla="*/ 749320 h 4644136"/>
              <a:gd name="connsiteX1244" fmla="*/ 1373610 w 7955726"/>
              <a:gd name="connsiteY1244" fmla="*/ 790491 h 4644136"/>
              <a:gd name="connsiteX1245" fmla="*/ 1422837 w 7955726"/>
              <a:gd name="connsiteY1245" fmla="*/ 724617 h 4644136"/>
              <a:gd name="connsiteX1246" fmla="*/ 1431041 w 7955726"/>
              <a:gd name="connsiteY1246" fmla="*/ 749320 h 4644136"/>
              <a:gd name="connsiteX1247" fmla="*/ 1496676 w 7955726"/>
              <a:gd name="connsiteY1247" fmla="*/ 699914 h 4644136"/>
              <a:gd name="connsiteX1248" fmla="*/ 1480267 w 7955726"/>
              <a:gd name="connsiteY1248" fmla="*/ 691680 h 4644136"/>
              <a:gd name="connsiteX1249" fmla="*/ 1513085 w 7955726"/>
              <a:gd name="connsiteY1249" fmla="*/ 617571 h 4644136"/>
              <a:gd name="connsiteX1250" fmla="*/ 1529493 w 7955726"/>
              <a:gd name="connsiteY1250" fmla="*/ 666977 h 4644136"/>
              <a:gd name="connsiteX1251" fmla="*/ 1513085 w 7955726"/>
              <a:gd name="connsiteY1251" fmla="*/ 675212 h 4644136"/>
              <a:gd name="connsiteX1252" fmla="*/ 1521289 w 7955726"/>
              <a:gd name="connsiteY1252" fmla="*/ 708149 h 4644136"/>
              <a:gd name="connsiteX1253" fmla="*/ 1504880 w 7955726"/>
              <a:gd name="connsiteY1253" fmla="*/ 716383 h 4644136"/>
              <a:gd name="connsiteX1254" fmla="*/ 1504880 w 7955726"/>
              <a:gd name="connsiteY1254" fmla="*/ 765789 h 4644136"/>
              <a:gd name="connsiteX1255" fmla="*/ 1521289 w 7955726"/>
              <a:gd name="connsiteY1255" fmla="*/ 806960 h 4644136"/>
              <a:gd name="connsiteX1256" fmla="*/ 1578719 w 7955726"/>
              <a:gd name="connsiteY1256" fmla="*/ 823429 h 4644136"/>
              <a:gd name="connsiteX1257" fmla="*/ 1578719 w 7955726"/>
              <a:gd name="connsiteY1257" fmla="*/ 790491 h 4644136"/>
              <a:gd name="connsiteX1258" fmla="*/ 1595128 w 7955726"/>
              <a:gd name="connsiteY1258" fmla="*/ 848131 h 4644136"/>
              <a:gd name="connsiteX1259" fmla="*/ 1603332 w 7955726"/>
              <a:gd name="connsiteY1259" fmla="*/ 823429 h 4644136"/>
              <a:gd name="connsiteX1260" fmla="*/ 1611537 w 7955726"/>
              <a:gd name="connsiteY1260" fmla="*/ 856366 h 4644136"/>
              <a:gd name="connsiteX1261" fmla="*/ 1619741 w 7955726"/>
              <a:gd name="connsiteY1261" fmla="*/ 831663 h 4644136"/>
              <a:gd name="connsiteX1262" fmla="*/ 1644354 w 7955726"/>
              <a:gd name="connsiteY1262" fmla="*/ 839897 h 4644136"/>
              <a:gd name="connsiteX1263" fmla="*/ 1709989 w 7955726"/>
              <a:gd name="connsiteY1263" fmla="*/ 716383 h 4644136"/>
              <a:gd name="connsiteX1264" fmla="*/ 1726398 w 7955726"/>
              <a:gd name="connsiteY1264" fmla="*/ 708149 h 4644136"/>
              <a:gd name="connsiteX1265" fmla="*/ 1742807 w 7955726"/>
              <a:gd name="connsiteY1265" fmla="*/ 716383 h 4644136"/>
              <a:gd name="connsiteX1266" fmla="*/ 1759215 w 7955726"/>
              <a:gd name="connsiteY1266" fmla="*/ 691680 h 4644136"/>
              <a:gd name="connsiteX1267" fmla="*/ 1775624 w 7955726"/>
              <a:gd name="connsiteY1267" fmla="*/ 724617 h 4644136"/>
              <a:gd name="connsiteX1268" fmla="*/ 1767420 w 7955726"/>
              <a:gd name="connsiteY1268" fmla="*/ 708149 h 4644136"/>
              <a:gd name="connsiteX1269" fmla="*/ 1808441 w 7955726"/>
              <a:gd name="connsiteY1269" fmla="*/ 708149 h 4644136"/>
              <a:gd name="connsiteX1270" fmla="*/ 1816646 w 7955726"/>
              <a:gd name="connsiteY1270" fmla="*/ 708149 h 4644136"/>
              <a:gd name="connsiteX1271" fmla="*/ 1833054 w 7955726"/>
              <a:gd name="connsiteY1271" fmla="*/ 699914 h 4644136"/>
              <a:gd name="connsiteX1272" fmla="*/ 1800237 w 7955726"/>
              <a:gd name="connsiteY1272" fmla="*/ 691680 h 4644136"/>
              <a:gd name="connsiteX1273" fmla="*/ 1792033 w 7955726"/>
              <a:gd name="connsiteY1273" fmla="*/ 666977 h 4644136"/>
              <a:gd name="connsiteX1274" fmla="*/ 1808441 w 7955726"/>
              <a:gd name="connsiteY1274" fmla="*/ 650509 h 4644136"/>
              <a:gd name="connsiteX1275" fmla="*/ 1824850 w 7955726"/>
              <a:gd name="connsiteY1275" fmla="*/ 666977 h 4644136"/>
              <a:gd name="connsiteX1276" fmla="*/ 1849463 w 7955726"/>
              <a:gd name="connsiteY1276" fmla="*/ 634040 h 4644136"/>
              <a:gd name="connsiteX1277" fmla="*/ 1841259 w 7955726"/>
              <a:gd name="connsiteY1277" fmla="*/ 617571 h 4644136"/>
              <a:gd name="connsiteX1278" fmla="*/ 1775624 w 7955726"/>
              <a:gd name="connsiteY1278" fmla="*/ 642274 h 4644136"/>
              <a:gd name="connsiteX1279" fmla="*/ 1783828 w 7955726"/>
              <a:gd name="connsiteY1279" fmla="*/ 625806 h 4644136"/>
              <a:gd name="connsiteX1280" fmla="*/ 1726398 w 7955726"/>
              <a:gd name="connsiteY1280" fmla="*/ 650509 h 4644136"/>
              <a:gd name="connsiteX1281" fmla="*/ 1701785 w 7955726"/>
              <a:gd name="connsiteY1281" fmla="*/ 625806 h 4644136"/>
              <a:gd name="connsiteX1282" fmla="*/ 1709989 w 7955726"/>
              <a:gd name="connsiteY1282" fmla="*/ 601103 h 4644136"/>
              <a:gd name="connsiteX1283" fmla="*/ 1734602 w 7955726"/>
              <a:gd name="connsiteY1283" fmla="*/ 601103 h 4644136"/>
              <a:gd name="connsiteX1284" fmla="*/ 1701785 w 7955726"/>
              <a:gd name="connsiteY1284" fmla="*/ 601103 h 4644136"/>
              <a:gd name="connsiteX1285" fmla="*/ 1701785 w 7955726"/>
              <a:gd name="connsiteY1285" fmla="*/ 576400 h 4644136"/>
              <a:gd name="connsiteX1286" fmla="*/ 1734602 w 7955726"/>
              <a:gd name="connsiteY1286" fmla="*/ 502292 h 4644136"/>
              <a:gd name="connsiteX1287" fmla="*/ 1759215 w 7955726"/>
              <a:gd name="connsiteY1287" fmla="*/ 469354 h 4644136"/>
              <a:gd name="connsiteX1288" fmla="*/ 1792033 w 7955726"/>
              <a:gd name="connsiteY1288" fmla="*/ 477589 h 4644136"/>
              <a:gd name="connsiteX1289" fmla="*/ 1833054 w 7955726"/>
              <a:gd name="connsiteY1289" fmla="*/ 411714 h 4644136"/>
              <a:gd name="connsiteX1290" fmla="*/ 1841259 w 7955726"/>
              <a:gd name="connsiteY1290" fmla="*/ 411714 h 4644136"/>
              <a:gd name="connsiteX1291" fmla="*/ 1849463 w 7955726"/>
              <a:gd name="connsiteY1291" fmla="*/ 436417 h 4644136"/>
              <a:gd name="connsiteX1292" fmla="*/ 1824850 w 7955726"/>
              <a:gd name="connsiteY1292" fmla="*/ 461120 h 4644136"/>
              <a:gd name="connsiteX1293" fmla="*/ 1874076 w 7955726"/>
              <a:gd name="connsiteY1293" fmla="*/ 477589 h 4644136"/>
              <a:gd name="connsiteX1294" fmla="*/ 1898689 w 7955726"/>
              <a:gd name="connsiteY1294" fmla="*/ 494057 h 4644136"/>
              <a:gd name="connsiteX1295" fmla="*/ 1906894 w 7955726"/>
              <a:gd name="connsiteY1295" fmla="*/ 510526 h 4644136"/>
              <a:gd name="connsiteX1296" fmla="*/ 1890485 w 7955726"/>
              <a:gd name="connsiteY1296" fmla="*/ 502292 h 4644136"/>
              <a:gd name="connsiteX1297" fmla="*/ 1906894 w 7955726"/>
              <a:gd name="connsiteY1297" fmla="*/ 535229 h 4644136"/>
              <a:gd name="connsiteX1298" fmla="*/ 1906894 w 7955726"/>
              <a:gd name="connsiteY1298" fmla="*/ 559932 h 4644136"/>
              <a:gd name="connsiteX1299" fmla="*/ 1964324 w 7955726"/>
              <a:gd name="connsiteY1299" fmla="*/ 601103 h 4644136"/>
              <a:gd name="connsiteX1300" fmla="*/ 1980733 w 7955726"/>
              <a:gd name="connsiteY1300" fmla="*/ 576400 h 4644136"/>
              <a:gd name="connsiteX1301" fmla="*/ 2005346 w 7955726"/>
              <a:gd name="connsiteY1301" fmla="*/ 609337 h 4644136"/>
              <a:gd name="connsiteX1302" fmla="*/ 2005346 w 7955726"/>
              <a:gd name="connsiteY1302" fmla="*/ 650509 h 4644136"/>
              <a:gd name="connsiteX1303" fmla="*/ 2029959 w 7955726"/>
              <a:gd name="connsiteY1303" fmla="*/ 617571 h 4644136"/>
              <a:gd name="connsiteX1304" fmla="*/ 2046368 w 7955726"/>
              <a:gd name="connsiteY1304" fmla="*/ 650509 h 4644136"/>
              <a:gd name="connsiteX1305" fmla="*/ 2029959 w 7955726"/>
              <a:gd name="connsiteY1305" fmla="*/ 625806 h 4644136"/>
              <a:gd name="connsiteX1306" fmla="*/ 2036112 w 7955726"/>
              <a:gd name="connsiteY1306" fmla="*/ 650509 h 4644136"/>
              <a:gd name="connsiteX1307" fmla="*/ 2046368 w 7955726"/>
              <a:gd name="connsiteY1307" fmla="*/ 650509 h 4644136"/>
              <a:gd name="connsiteX1308" fmla="*/ 2054572 w 7955726"/>
              <a:gd name="connsiteY1308" fmla="*/ 650509 h 4644136"/>
              <a:gd name="connsiteX1309" fmla="*/ 2038163 w 7955726"/>
              <a:gd name="connsiteY1309" fmla="*/ 666977 h 4644136"/>
              <a:gd name="connsiteX1310" fmla="*/ 2112003 w 7955726"/>
              <a:gd name="connsiteY1310" fmla="*/ 732851 h 4644136"/>
              <a:gd name="connsiteX1311" fmla="*/ 2136616 w 7955726"/>
              <a:gd name="connsiteY1311" fmla="*/ 724617 h 4644136"/>
              <a:gd name="connsiteX1312" fmla="*/ 2128411 w 7955726"/>
              <a:gd name="connsiteY1312" fmla="*/ 708149 h 4644136"/>
              <a:gd name="connsiteX1313" fmla="*/ 2185842 w 7955726"/>
              <a:gd name="connsiteY1313" fmla="*/ 708149 h 4644136"/>
              <a:gd name="connsiteX1314" fmla="*/ 2185842 w 7955726"/>
              <a:gd name="connsiteY1314" fmla="*/ 683446 h 4644136"/>
              <a:gd name="connsiteX1315" fmla="*/ 2177638 w 7955726"/>
              <a:gd name="connsiteY1315" fmla="*/ 699914 h 4644136"/>
              <a:gd name="connsiteX1316" fmla="*/ 2153024 w 7955726"/>
              <a:gd name="connsiteY1316" fmla="*/ 683446 h 4644136"/>
              <a:gd name="connsiteX1317" fmla="*/ 2161229 w 7955726"/>
              <a:gd name="connsiteY1317" fmla="*/ 634040 h 4644136"/>
              <a:gd name="connsiteX1318" fmla="*/ 2079185 w 7955726"/>
              <a:gd name="connsiteY1318" fmla="*/ 642274 h 4644136"/>
              <a:gd name="connsiteX1319" fmla="*/ 2177638 w 7955726"/>
              <a:gd name="connsiteY1319" fmla="*/ 609337 h 4644136"/>
              <a:gd name="connsiteX1320" fmla="*/ 2177638 w 7955726"/>
              <a:gd name="connsiteY1320" fmla="*/ 584634 h 4644136"/>
              <a:gd name="connsiteX1321" fmla="*/ 2185842 w 7955726"/>
              <a:gd name="connsiteY1321" fmla="*/ 568166 h 4644136"/>
              <a:gd name="connsiteX1322" fmla="*/ 2202251 w 7955726"/>
              <a:gd name="connsiteY1322" fmla="*/ 568166 h 4644136"/>
              <a:gd name="connsiteX1323" fmla="*/ 2177638 w 7955726"/>
              <a:gd name="connsiteY1323" fmla="*/ 518760 h 4644136"/>
              <a:gd name="connsiteX1324" fmla="*/ 2144820 w 7955726"/>
              <a:gd name="connsiteY1324" fmla="*/ 502292 h 4644136"/>
              <a:gd name="connsiteX1325" fmla="*/ 2177638 w 7955726"/>
              <a:gd name="connsiteY1325" fmla="*/ 568166 h 4644136"/>
              <a:gd name="connsiteX1326" fmla="*/ 2161229 w 7955726"/>
              <a:gd name="connsiteY1326" fmla="*/ 551697 h 4644136"/>
              <a:gd name="connsiteX1327" fmla="*/ 2161229 w 7955726"/>
              <a:gd name="connsiteY1327" fmla="*/ 592869 h 4644136"/>
              <a:gd name="connsiteX1328" fmla="*/ 2136616 w 7955726"/>
              <a:gd name="connsiteY1328" fmla="*/ 526994 h 4644136"/>
              <a:gd name="connsiteX1329" fmla="*/ 2112003 w 7955726"/>
              <a:gd name="connsiteY1329" fmla="*/ 535229 h 4644136"/>
              <a:gd name="connsiteX1330" fmla="*/ 2103798 w 7955726"/>
              <a:gd name="connsiteY1330" fmla="*/ 510526 h 4644136"/>
              <a:gd name="connsiteX1331" fmla="*/ 2120207 w 7955726"/>
              <a:gd name="connsiteY1331" fmla="*/ 477589 h 4644136"/>
              <a:gd name="connsiteX1332" fmla="*/ 2112003 w 7955726"/>
              <a:gd name="connsiteY1332" fmla="*/ 419949 h 4644136"/>
              <a:gd name="connsiteX1333" fmla="*/ 2054572 w 7955726"/>
              <a:gd name="connsiteY1333" fmla="*/ 428183 h 4644136"/>
              <a:gd name="connsiteX1334" fmla="*/ 2054572 w 7955726"/>
              <a:gd name="connsiteY1334" fmla="*/ 452886 h 4644136"/>
              <a:gd name="connsiteX1335" fmla="*/ 2046368 w 7955726"/>
              <a:gd name="connsiteY1335" fmla="*/ 419949 h 4644136"/>
              <a:gd name="connsiteX1336" fmla="*/ 2103798 w 7955726"/>
              <a:gd name="connsiteY1336" fmla="*/ 387012 h 4644136"/>
              <a:gd name="connsiteX1337" fmla="*/ 2079185 w 7955726"/>
              <a:gd name="connsiteY1337" fmla="*/ 378777 h 4644136"/>
              <a:gd name="connsiteX1338" fmla="*/ 2112003 w 7955726"/>
              <a:gd name="connsiteY1338" fmla="*/ 403480 h 4644136"/>
              <a:gd name="connsiteX1339" fmla="*/ 2153024 w 7955726"/>
              <a:gd name="connsiteY1339" fmla="*/ 395246 h 4644136"/>
              <a:gd name="connsiteX1340" fmla="*/ 2136616 w 7955726"/>
              <a:gd name="connsiteY1340" fmla="*/ 387012 h 4644136"/>
              <a:gd name="connsiteX1341" fmla="*/ 2153024 w 7955726"/>
              <a:gd name="connsiteY1341" fmla="*/ 362309 h 4644136"/>
              <a:gd name="connsiteX1342" fmla="*/ 2153024 w 7955726"/>
              <a:gd name="connsiteY1342" fmla="*/ 403480 h 4644136"/>
              <a:gd name="connsiteX1343" fmla="*/ 2161229 w 7955726"/>
              <a:gd name="connsiteY1343" fmla="*/ 403480 h 4644136"/>
              <a:gd name="connsiteX1344" fmla="*/ 2169433 w 7955726"/>
              <a:gd name="connsiteY1344" fmla="*/ 378777 h 4644136"/>
              <a:gd name="connsiteX1345" fmla="*/ 2177638 w 7955726"/>
              <a:gd name="connsiteY1345" fmla="*/ 411714 h 4644136"/>
              <a:gd name="connsiteX1346" fmla="*/ 2243272 w 7955726"/>
              <a:gd name="connsiteY1346" fmla="*/ 452886 h 4644136"/>
              <a:gd name="connsiteX1347" fmla="*/ 2226864 w 7955726"/>
              <a:gd name="connsiteY1347" fmla="*/ 419949 h 4644136"/>
              <a:gd name="connsiteX1348" fmla="*/ 2300703 w 7955726"/>
              <a:gd name="connsiteY1348" fmla="*/ 395246 h 4644136"/>
              <a:gd name="connsiteX1349" fmla="*/ 2300703 w 7955726"/>
              <a:gd name="connsiteY1349" fmla="*/ 370543 h 4644136"/>
              <a:gd name="connsiteX1350" fmla="*/ 2341725 w 7955726"/>
              <a:gd name="connsiteY1350" fmla="*/ 378777 h 4644136"/>
              <a:gd name="connsiteX1351" fmla="*/ 2325316 w 7955726"/>
              <a:gd name="connsiteY1351" fmla="*/ 345840 h 4644136"/>
              <a:gd name="connsiteX1352" fmla="*/ 2366338 w 7955726"/>
              <a:gd name="connsiteY1352" fmla="*/ 354074 h 4644136"/>
              <a:gd name="connsiteX1353" fmla="*/ 2349929 w 7955726"/>
              <a:gd name="connsiteY1353" fmla="*/ 354074 h 4644136"/>
              <a:gd name="connsiteX1354" fmla="*/ 2382746 w 7955726"/>
              <a:gd name="connsiteY1354" fmla="*/ 329372 h 4644136"/>
              <a:gd name="connsiteX1355" fmla="*/ 2374542 w 7955726"/>
              <a:gd name="connsiteY1355" fmla="*/ 370543 h 4644136"/>
              <a:gd name="connsiteX1356" fmla="*/ 2399155 w 7955726"/>
              <a:gd name="connsiteY1356" fmla="*/ 362309 h 4644136"/>
              <a:gd name="connsiteX1357" fmla="*/ 2440177 w 7955726"/>
              <a:gd name="connsiteY1357" fmla="*/ 403480 h 4644136"/>
              <a:gd name="connsiteX1358" fmla="*/ 2317112 w 7955726"/>
              <a:gd name="connsiteY1358" fmla="*/ 395246 h 4644136"/>
              <a:gd name="connsiteX1359" fmla="*/ 2382746 w 7955726"/>
              <a:gd name="connsiteY1359" fmla="*/ 395246 h 4644136"/>
              <a:gd name="connsiteX1360" fmla="*/ 2390951 w 7955726"/>
              <a:gd name="connsiteY1360" fmla="*/ 419949 h 4644136"/>
              <a:gd name="connsiteX1361" fmla="*/ 2481199 w 7955726"/>
              <a:gd name="connsiteY1361" fmla="*/ 419949 h 4644136"/>
              <a:gd name="connsiteX1362" fmla="*/ 2481199 w 7955726"/>
              <a:gd name="connsiteY1362" fmla="*/ 436417 h 4644136"/>
              <a:gd name="connsiteX1363" fmla="*/ 2530425 w 7955726"/>
              <a:gd name="connsiteY1363" fmla="*/ 419949 h 4644136"/>
              <a:gd name="connsiteX1364" fmla="*/ 2522221 w 7955726"/>
              <a:gd name="connsiteY1364" fmla="*/ 395246 h 4644136"/>
              <a:gd name="connsiteX1365" fmla="*/ 2546834 w 7955726"/>
              <a:gd name="connsiteY1365" fmla="*/ 403480 h 4644136"/>
              <a:gd name="connsiteX1366" fmla="*/ 2546834 w 7955726"/>
              <a:gd name="connsiteY1366" fmla="*/ 370543 h 4644136"/>
              <a:gd name="connsiteX1367" fmla="*/ 2579651 w 7955726"/>
              <a:gd name="connsiteY1367" fmla="*/ 395246 h 4644136"/>
              <a:gd name="connsiteX1368" fmla="*/ 2628877 w 7955726"/>
              <a:gd name="connsiteY1368" fmla="*/ 321137 h 4644136"/>
              <a:gd name="connsiteX1369" fmla="*/ 2604264 w 7955726"/>
              <a:gd name="connsiteY1369" fmla="*/ 354074 h 4644136"/>
              <a:gd name="connsiteX1370" fmla="*/ 2620673 w 7955726"/>
              <a:gd name="connsiteY1370" fmla="*/ 354074 h 4644136"/>
              <a:gd name="connsiteX1371" fmla="*/ 2604264 w 7955726"/>
              <a:gd name="connsiteY1371" fmla="*/ 370543 h 4644136"/>
              <a:gd name="connsiteX1372" fmla="*/ 2587856 w 7955726"/>
              <a:gd name="connsiteY1372" fmla="*/ 345840 h 4644136"/>
              <a:gd name="connsiteX1373" fmla="*/ 2604264 w 7955726"/>
              <a:gd name="connsiteY1373" fmla="*/ 345840 h 4644136"/>
              <a:gd name="connsiteX1374" fmla="*/ 2612469 w 7955726"/>
              <a:gd name="connsiteY1374" fmla="*/ 329372 h 4644136"/>
              <a:gd name="connsiteX1375" fmla="*/ 2579651 w 7955726"/>
              <a:gd name="connsiteY1375" fmla="*/ 337606 h 4644136"/>
              <a:gd name="connsiteX1376" fmla="*/ 2546834 w 7955726"/>
              <a:gd name="connsiteY1376" fmla="*/ 337606 h 4644136"/>
              <a:gd name="connsiteX1377" fmla="*/ 2514016 w 7955726"/>
              <a:gd name="connsiteY1377" fmla="*/ 312903 h 4644136"/>
              <a:gd name="connsiteX1378" fmla="*/ 2522221 w 7955726"/>
              <a:gd name="connsiteY1378" fmla="*/ 337606 h 4644136"/>
              <a:gd name="connsiteX1379" fmla="*/ 2464790 w 7955726"/>
              <a:gd name="connsiteY1379" fmla="*/ 321137 h 4644136"/>
              <a:gd name="connsiteX1380" fmla="*/ 2333520 w 7955726"/>
              <a:gd name="connsiteY1380" fmla="*/ 230560 h 4644136"/>
              <a:gd name="connsiteX1381" fmla="*/ 2358133 w 7955726"/>
              <a:gd name="connsiteY1381" fmla="*/ 205857 h 4644136"/>
              <a:gd name="connsiteX1382" fmla="*/ 2300703 w 7955726"/>
              <a:gd name="connsiteY1382" fmla="*/ 222326 h 4644136"/>
              <a:gd name="connsiteX1383" fmla="*/ 2308907 w 7955726"/>
              <a:gd name="connsiteY1383" fmla="*/ 197623 h 4644136"/>
              <a:gd name="connsiteX1384" fmla="*/ 2349929 w 7955726"/>
              <a:gd name="connsiteY1384" fmla="*/ 181155 h 4644136"/>
              <a:gd name="connsiteX1385" fmla="*/ 2341725 w 7955726"/>
              <a:gd name="connsiteY1385" fmla="*/ 156452 h 4644136"/>
              <a:gd name="connsiteX1386" fmla="*/ 2325316 w 7955726"/>
              <a:gd name="connsiteY1386" fmla="*/ 189389 h 4644136"/>
              <a:gd name="connsiteX1387" fmla="*/ 2292499 w 7955726"/>
              <a:gd name="connsiteY1387" fmla="*/ 189389 h 4644136"/>
              <a:gd name="connsiteX1388" fmla="*/ 2284294 w 7955726"/>
              <a:gd name="connsiteY1388" fmla="*/ 139983 h 4644136"/>
              <a:gd name="connsiteX1389" fmla="*/ 2317112 w 7955726"/>
              <a:gd name="connsiteY1389" fmla="*/ 107046 h 4644136"/>
              <a:gd name="connsiteX1390" fmla="*/ 2325316 w 7955726"/>
              <a:gd name="connsiteY1390" fmla="*/ 74109 h 4644136"/>
              <a:gd name="connsiteX1391" fmla="*/ 2341725 w 7955726"/>
              <a:gd name="connsiteY1391" fmla="*/ 74109 h 4644136"/>
              <a:gd name="connsiteX1392" fmla="*/ 2374542 w 7955726"/>
              <a:gd name="connsiteY1392" fmla="*/ 24703 h 4644136"/>
              <a:gd name="connsiteX1393" fmla="*/ 2358133 w 7955726"/>
              <a:gd name="connsiteY1393" fmla="*/ 49406 h 4644136"/>
              <a:gd name="connsiteX1394" fmla="*/ 2546834 w 7955726"/>
              <a:gd name="connsiteY1394" fmla="*/ 115280 h 4644136"/>
              <a:gd name="connsiteX1395" fmla="*/ 2587856 w 7955726"/>
              <a:gd name="connsiteY1395" fmla="*/ 98812 h 4644136"/>
              <a:gd name="connsiteX1396" fmla="*/ 2596060 w 7955726"/>
              <a:gd name="connsiteY1396" fmla="*/ 123515 h 4644136"/>
              <a:gd name="connsiteX1397" fmla="*/ 2579651 w 7955726"/>
              <a:gd name="connsiteY1397" fmla="*/ 123515 h 4644136"/>
              <a:gd name="connsiteX1398" fmla="*/ 2653490 w 7955726"/>
              <a:gd name="connsiteY1398" fmla="*/ 164686 h 4644136"/>
              <a:gd name="connsiteX1399" fmla="*/ 2645286 w 7955726"/>
              <a:gd name="connsiteY1399" fmla="*/ 131749 h 4644136"/>
              <a:gd name="connsiteX1400" fmla="*/ 2669899 w 7955726"/>
              <a:gd name="connsiteY1400" fmla="*/ 139983 h 4644136"/>
              <a:gd name="connsiteX1401" fmla="*/ 2661695 w 7955726"/>
              <a:gd name="connsiteY1401" fmla="*/ 156452 h 4644136"/>
              <a:gd name="connsiteX1402" fmla="*/ 2710921 w 7955726"/>
              <a:gd name="connsiteY1402" fmla="*/ 164686 h 4644136"/>
              <a:gd name="connsiteX1403" fmla="*/ 2702717 w 7955726"/>
              <a:gd name="connsiteY1403" fmla="*/ 189389 h 4644136"/>
              <a:gd name="connsiteX1404" fmla="*/ 2669899 w 7955726"/>
              <a:gd name="connsiteY1404" fmla="*/ 197623 h 4644136"/>
              <a:gd name="connsiteX1405" fmla="*/ 2710921 w 7955726"/>
              <a:gd name="connsiteY1405" fmla="*/ 214092 h 4644136"/>
              <a:gd name="connsiteX1406" fmla="*/ 2702717 w 7955726"/>
              <a:gd name="connsiteY1406" fmla="*/ 255263 h 4644136"/>
              <a:gd name="connsiteX1407" fmla="*/ 2743738 w 7955726"/>
              <a:gd name="connsiteY1407" fmla="*/ 263497 h 4644136"/>
              <a:gd name="connsiteX1408" fmla="*/ 2768351 w 7955726"/>
              <a:gd name="connsiteY1408" fmla="*/ 247029 h 4644136"/>
              <a:gd name="connsiteX1409" fmla="*/ 2756045 w 7955726"/>
              <a:gd name="connsiteY1409" fmla="*/ 230560 h 4644136"/>
              <a:gd name="connsiteX1410" fmla="*/ 2748781 w 7955726"/>
              <a:gd name="connsiteY1410" fmla="*/ 230781 h 4644136"/>
              <a:gd name="connsiteX1411" fmla="*/ 2750276 w 7955726"/>
              <a:gd name="connsiteY1411" fmla="*/ 228405 h 4644136"/>
              <a:gd name="connsiteX1412" fmla="*/ 2817578 w 7955726"/>
              <a:gd name="connsiteY1412" fmla="*/ 279966 h 4644136"/>
              <a:gd name="connsiteX1413" fmla="*/ 2719125 w 7955726"/>
              <a:gd name="connsiteY1413" fmla="*/ 288200 h 4644136"/>
              <a:gd name="connsiteX1414" fmla="*/ 2678104 w 7955726"/>
              <a:gd name="connsiteY1414" fmla="*/ 288200 h 4644136"/>
              <a:gd name="connsiteX1415" fmla="*/ 2702717 w 7955726"/>
              <a:gd name="connsiteY1415" fmla="*/ 271732 h 4644136"/>
              <a:gd name="connsiteX1416" fmla="*/ 2645286 w 7955726"/>
              <a:gd name="connsiteY1416" fmla="*/ 255263 h 4644136"/>
              <a:gd name="connsiteX1417" fmla="*/ 2686308 w 7955726"/>
              <a:gd name="connsiteY1417" fmla="*/ 321137 h 4644136"/>
              <a:gd name="connsiteX1418" fmla="*/ 2710921 w 7955726"/>
              <a:gd name="connsiteY1418" fmla="*/ 304669 h 4644136"/>
              <a:gd name="connsiteX1419" fmla="*/ 2710921 w 7955726"/>
              <a:gd name="connsiteY1419" fmla="*/ 329372 h 4644136"/>
              <a:gd name="connsiteX1420" fmla="*/ 2743738 w 7955726"/>
              <a:gd name="connsiteY1420" fmla="*/ 312903 h 4644136"/>
              <a:gd name="connsiteX1421" fmla="*/ 2735534 w 7955726"/>
              <a:gd name="connsiteY1421" fmla="*/ 362309 h 4644136"/>
              <a:gd name="connsiteX1422" fmla="*/ 2760147 w 7955726"/>
              <a:gd name="connsiteY1422" fmla="*/ 329372 h 4644136"/>
              <a:gd name="connsiteX1423" fmla="*/ 2833986 w 7955726"/>
              <a:gd name="connsiteY1423" fmla="*/ 345840 h 4644136"/>
              <a:gd name="connsiteX1424" fmla="*/ 2842191 w 7955726"/>
              <a:gd name="connsiteY1424" fmla="*/ 321137 h 4644136"/>
              <a:gd name="connsiteX1425" fmla="*/ 2801169 w 7955726"/>
              <a:gd name="connsiteY1425" fmla="*/ 321137 h 4644136"/>
              <a:gd name="connsiteX1426" fmla="*/ 2833986 w 7955726"/>
              <a:gd name="connsiteY1426" fmla="*/ 288200 h 4644136"/>
              <a:gd name="connsiteX1427" fmla="*/ 2866804 w 7955726"/>
              <a:gd name="connsiteY1427" fmla="*/ 263497 h 4644136"/>
              <a:gd name="connsiteX1428" fmla="*/ 2858599 w 7955726"/>
              <a:gd name="connsiteY1428" fmla="*/ 288200 h 4644136"/>
              <a:gd name="connsiteX1429" fmla="*/ 2875008 w 7955726"/>
              <a:gd name="connsiteY1429" fmla="*/ 279966 h 4644136"/>
              <a:gd name="connsiteX1430" fmla="*/ 2866804 w 7955726"/>
              <a:gd name="connsiteY1430" fmla="*/ 222326 h 4644136"/>
              <a:gd name="connsiteX1431" fmla="*/ 2891417 w 7955726"/>
              <a:gd name="connsiteY1431" fmla="*/ 230560 h 4644136"/>
              <a:gd name="connsiteX1432" fmla="*/ 3014482 w 7955726"/>
              <a:gd name="connsiteY1432" fmla="*/ 148217 h 4644136"/>
              <a:gd name="connsiteX1433" fmla="*/ 3112934 w 7955726"/>
              <a:gd name="connsiteY1433" fmla="*/ 65874 h 4644136"/>
              <a:gd name="connsiteX1434" fmla="*/ 3153956 w 7955726"/>
              <a:gd name="connsiteY1434" fmla="*/ 49406 h 4644136"/>
              <a:gd name="connsiteX1435" fmla="*/ 3170365 w 7955726"/>
              <a:gd name="connsiteY1435" fmla="*/ 57640 h 4644136"/>
              <a:gd name="connsiteX1436" fmla="*/ 3170365 w 7955726"/>
              <a:gd name="connsiteY1436" fmla="*/ 32937 h 4644136"/>
              <a:gd name="connsiteX1437" fmla="*/ 3178569 w 7955726"/>
              <a:gd name="connsiteY1437" fmla="*/ 49406 h 4644136"/>
              <a:gd name="connsiteX1438" fmla="*/ 3194978 w 7955726"/>
              <a:gd name="connsiteY1438" fmla="*/ 16469 h 4644136"/>
              <a:gd name="connsiteX1439" fmla="*/ 3318043 w 7955726"/>
              <a:gd name="connsiteY1439" fmla="*/ 0 h 4644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Lst>
            <a:rect l="l" t="t" r="r" b="b"/>
            <a:pathLst>
              <a:path w="7955726" h="4644136">
                <a:moveTo>
                  <a:pt x="5787554" y="4265359"/>
                </a:moveTo>
                <a:cubicBezTo>
                  <a:pt x="5787554" y="4290062"/>
                  <a:pt x="5795759" y="4273593"/>
                  <a:pt x="5803964" y="4273593"/>
                </a:cubicBezTo>
                <a:cubicBezTo>
                  <a:pt x="5795759" y="4290062"/>
                  <a:pt x="5787554" y="4290062"/>
                  <a:pt x="5787554" y="4298296"/>
                </a:cubicBezTo>
                <a:cubicBezTo>
                  <a:pt x="5779350" y="4290062"/>
                  <a:pt x="5779350" y="4265359"/>
                  <a:pt x="5787554" y="4265359"/>
                </a:cubicBezTo>
                <a:close/>
                <a:moveTo>
                  <a:pt x="1594500" y="3967663"/>
                </a:moveTo>
                <a:lnTo>
                  <a:pt x="1597740" y="3970484"/>
                </a:lnTo>
                <a:cubicBezTo>
                  <a:pt x="1600384" y="3974328"/>
                  <a:pt x="1602307" y="3979217"/>
                  <a:pt x="1603332" y="3985393"/>
                </a:cubicBezTo>
                <a:cubicBezTo>
                  <a:pt x="1603332" y="3977159"/>
                  <a:pt x="1599230" y="3973042"/>
                  <a:pt x="1595128" y="3968924"/>
                </a:cubicBezTo>
                <a:close/>
                <a:moveTo>
                  <a:pt x="1841259" y="411714"/>
                </a:moveTo>
                <a:lnTo>
                  <a:pt x="1857668" y="411714"/>
                </a:lnTo>
                <a:cubicBezTo>
                  <a:pt x="1849463" y="419949"/>
                  <a:pt x="1849463" y="411714"/>
                  <a:pt x="1841259" y="411714"/>
                </a:cubicBezTo>
                <a:close/>
                <a:moveTo>
                  <a:pt x="2194046" y="393187"/>
                </a:moveTo>
                <a:cubicBezTo>
                  <a:pt x="2200200" y="391129"/>
                  <a:pt x="2206353" y="395246"/>
                  <a:pt x="2210455" y="411714"/>
                </a:cubicBezTo>
                <a:cubicBezTo>
                  <a:pt x="2202251" y="411714"/>
                  <a:pt x="2185842" y="403480"/>
                  <a:pt x="2177638" y="411714"/>
                </a:cubicBezTo>
                <a:cubicBezTo>
                  <a:pt x="2181740" y="403480"/>
                  <a:pt x="2187893" y="395246"/>
                  <a:pt x="2194046" y="393187"/>
                </a:cubicBezTo>
                <a:close/>
                <a:moveTo>
                  <a:pt x="2748781" y="230781"/>
                </a:moveTo>
                <a:lnTo>
                  <a:pt x="2743738" y="238795"/>
                </a:lnTo>
                <a:cubicBezTo>
                  <a:pt x="2743738" y="234677"/>
                  <a:pt x="2745277" y="232104"/>
                  <a:pt x="2747584" y="230818"/>
                </a:cubicBezTo>
                <a:close/>
                <a:moveTo>
                  <a:pt x="3318043" y="0"/>
                </a:moveTo>
                <a:cubicBezTo>
                  <a:pt x="3326248" y="8235"/>
                  <a:pt x="3326248" y="16469"/>
                  <a:pt x="3326248" y="24703"/>
                </a:cubicBezTo>
                <a:cubicBezTo>
                  <a:pt x="3408291" y="-8234"/>
                  <a:pt x="3457517" y="57640"/>
                  <a:pt x="3531356" y="49406"/>
                </a:cubicBezTo>
                <a:cubicBezTo>
                  <a:pt x="3539561" y="74109"/>
                  <a:pt x="3547765" y="65874"/>
                  <a:pt x="3572378" y="74109"/>
                </a:cubicBezTo>
                <a:cubicBezTo>
                  <a:pt x="3572378" y="82343"/>
                  <a:pt x="3580583" y="82343"/>
                  <a:pt x="3572378" y="98812"/>
                </a:cubicBezTo>
                <a:cubicBezTo>
                  <a:pt x="3621604" y="82343"/>
                  <a:pt x="3646218" y="131749"/>
                  <a:pt x="3695444" y="131749"/>
                </a:cubicBezTo>
                <a:cubicBezTo>
                  <a:pt x="3695444" y="131749"/>
                  <a:pt x="3695444" y="131749"/>
                  <a:pt x="3687239" y="156452"/>
                </a:cubicBezTo>
                <a:cubicBezTo>
                  <a:pt x="3720057" y="131749"/>
                  <a:pt x="3711852" y="172920"/>
                  <a:pt x="3744670" y="148217"/>
                </a:cubicBezTo>
                <a:cubicBezTo>
                  <a:pt x="3744670" y="172920"/>
                  <a:pt x="3761078" y="172920"/>
                  <a:pt x="3769283" y="164686"/>
                </a:cubicBezTo>
                <a:cubicBezTo>
                  <a:pt x="3769283" y="181155"/>
                  <a:pt x="3777487" y="181155"/>
                  <a:pt x="3769283" y="197623"/>
                </a:cubicBezTo>
                <a:cubicBezTo>
                  <a:pt x="3785692" y="205857"/>
                  <a:pt x="3785692" y="181155"/>
                  <a:pt x="3793896" y="189389"/>
                </a:cubicBezTo>
                <a:cubicBezTo>
                  <a:pt x="3818509" y="230560"/>
                  <a:pt x="3867735" y="263497"/>
                  <a:pt x="3908757" y="263497"/>
                </a:cubicBezTo>
                <a:cubicBezTo>
                  <a:pt x="3916961" y="296434"/>
                  <a:pt x="3941574" y="321137"/>
                  <a:pt x="3966188" y="337606"/>
                </a:cubicBezTo>
                <a:cubicBezTo>
                  <a:pt x="3957983" y="337606"/>
                  <a:pt x="3957983" y="345840"/>
                  <a:pt x="3949779" y="362309"/>
                </a:cubicBezTo>
                <a:cubicBezTo>
                  <a:pt x="3957983" y="354074"/>
                  <a:pt x="3957983" y="354074"/>
                  <a:pt x="3957983" y="354074"/>
                </a:cubicBezTo>
                <a:cubicBezTo>
                  <a:pt x="3982596" y="403480"/>
                  <a:pt x="4023618" y="321137"/>
                  <a:pt x="4023618" y="370543"/>
                </a:cubicBezTo>
                <a:cubicBezTo>
                  <a:pt x="4031822" y="370543"/>
                  <a:pt x="4040027" y="370543"/>
                  <a:pt x="4048231" y="362309"/>
                </a:cubicBezTo>
                <a:cubicBezTo>
                  <a:pt x="4048231" y="370543"/>
                  <a:pt x="4056436" y="378777"/>
                  <a:pt x="4064640" y="387012"/>
                </a:cubicBezTo>
                <a:cubicBezTo>
                  <a:pt x="4064640" y="387012"/>
                  <a:pt x="4072844" y="378777"/>
                  <a:pt x="4064640" y="378777"/>
                </a:cubicBezTo>
                <a:cubicBezTo>
                  <a:pt x="4081048" y="370543"/>
                  <a:pt x="4089253" y="378777"/>
                  <a:pt x="4097457" y="395246"/>
                </a:cubicBezTo>
                <a:cubicBezTo>
                  <a:pt x="4146683" y="395246"/>
                  <a:pt x="4187705" y="378777"/>
                  <a:pt x="4228727" y="403480"/>
                </a:cubicBezTo>
                <a:cubicBezTo>
                  <a:pt x="4269748" y="370543"/>
                  <a:pt x="4318975" y="403480"/>
                  <a:pt x="4359996" y="419949"/>
                </a:cubicBezTo>
                <a:cubicBezTo>
                  <a:pt x="4450244" y="403480"/>
                  <a:pt x="4524084" y="461120"/>
                  <a:pt x="4589718" y="428183"/>
                </a:cubicBezTo>
                <a:cubicBezTo>
                  <a:pt x="4589718" y="444652"/>
                  <a:pt x="4597923" y="444652"/>
                  <a:pt x="4589718" y="461120"/>
                </a:cubicBezTo>
                <a:cubicBezTo>
                  <a:pt x="4606128" y="461120"/>
                  <a:pt x="4606128" y="444652"/>
                  <a:pt x="4606128" y="428183"/>
                </a:cubicBezTo>
                <a:cubicBezTo>
                  <a:pt x="4622536" y="436417"/>
                  <a:pt x="4614332" y="444652"/>
                  <a:pt x="4614332" y="461120"/>
                </a:cubicBezTo>
                <a:cubicBezTo>
                  <a:pt x="4630740" y="436417"/>
                  <a:pt x="4630740" y="444652"/>
                  <a:pt x="4647149" y="452886"/>
                </a:cubicBezTo>
                <a:cubicBezTo>
                  <a:pt x="4655354" y="428183"/>
                  <a:pt x="4622536" y="444652"/>
                  <a:pt x="4630740" y="419949"/>
                </a:cubicBezTo>
                <a:cubicBezTo>
                  <a:pt x="4647149" y="436417"/>
                  <a:pt x="4679966" y="452886"/>
                  <a:pt x="4671762" y="469354"/>
                </a:cubicBezTo>
                <a:cubicBezTo>
                  <a:pt x="4688171" y="477589"/>
                  <a:pt x="4688171" y="461120"/>
                  <a:pt x="4688171" y="444652"/>
                </a:cubicBezTo>
                <a:cubicBezTo>
                  <a:pt x="4737397" y="452886"/>
                  <a:pt x="4737397" y="502292"/>
                  <a:pt x="4794828" y="477589"/>
                </a:cubicBezTo>
                <a:cubicBezTo>
                  <a:pt x="4794828" y="485823"/>
                  <a:pt x="4794828" y="485823"/>
                  <a:pt x="4794828" y="494057"/>
                </a:cubicBezTo>
                <a:cubicBezTo>
                  <a:pt x="4811236" y="494057"/>
                  <a:pt x="4819440" y="485823"/>
                  <a:pt x="4819440" y="477589"/>
                </a:cubicBezTo>
                <a:cubicBezTo>
                  <a:pt x="4835850" y="477589"/>
                  <a:pt x="4827645" y="494057"/>
                  <a:pt x="4844054" y="494057"/>
                </a:cubicBezTo>
                <a:cubicBezTo>
                  <a:pt x="4860462" y="502292"/>
                  <a:pt x="4860462" y="461120"/>
                  <a:pt x="4885076" y="469354"/>
                </a:cubicBezTo>
                <a:cubicBezTo>
                  <a:pt x="4868666" y="502292"/>
                  <a:pt x="4917893" y="485823"/>
                  <a:pt x="4917893" y="502292"/>
                </a:cubicBezTo>
                <a:cubicBezTo>
                  <a:pt x="4934302" y="502292"/>
                  <a:pt x="4934302" y="477589"/>
                  <a:pt x="4950710" y="477589"/>
                </a:cubicBezTo>
                <a:cubicBezTo>
                  <a:pt x="4950710" y="494057"/>
                  <a:pt x="4942506" y="485823"/>
                  <a:pt x="4934302" y="502292"/>
                </a:cubicBezTo>
                <a:cubicBezTo>
                  <a:pt x="4983528" y="510526"/>
                  <a:pt x="4991732" y="502292"/>
                  <a:pt x="5040958" y="510526"/>
                </a:cubicBezTo>
                <a:cubicBezTo>
                  <a:pt x="5057367" y="518760"/>
                  <a:pt x="5081980" y="510526"/>
                  <a:pt x="5098388" y="518760"/>
                </a:cubicBezTo>
                <a:cubicBezTo>
                  <a:pt x="5106593" y="526994"/>
                  <a:pt x="5106593" y="543463"/>
                  <a:pt x="5123002" y="551697"/>
                </a:cubicBezTo>
                <a:cubicBezTo>
                  <a:pt x="5139410" y="559932"/>
                  <a:pt x="5180432" y="543463"/>
                  <a:pt x="5188636" y="568166"/>
                </a:cubicBezTo>
                <a:cubicBezTo>
                  <a:pt x="5229658" y="559932"/>
                  <a:pt x="5262476" y="576400"/>
                  <a:pt x="5319906" y="576400"/>
                </a:cubicBezTo>
                <a:cubicBezTo>
                  <a:pt x="5328110" y="551697"/>
                  <a:pt x="5369132" y="584634"/>
                  <a:pt x="5377337" y="592869"/>
                </a:cubicBezTo>
                <a:cubicBezTo>
                  <a:pt x="5385541" y="584634"/>
                  <a:pt x="5385541" y="584634"/>
                  <a:pt x="5385541" y="568166"/>
                </a:cubicBezTo>
                <a:cubicBezTo>
                  <a:pt x="5393746" y="576400"/>
                  <a:pt x="5401950" y="592869"/>
                  <a:pt x="5418358" y="584634"/>
                </a:cubicBezTo>
                <a:cubicBezTo>
                  <a:pt x="5434768" y="584634"/>
                  <a:pt x="5426563" y="576400"/>
                  <a:pt x="5426563" y="559932"/>
                </a:cubicBezTo>
                <a:cubicBezTo>
                  <a:pt x="5434768" y="559932"/>
                  <a:pt x="5434768" y="568166"/>
                  <a:pt x="5434768" y="576400"/>
                </a:cubicBezTo>
                <a:cubicBezTo>
                  <a:pt x="5467585" y="601103"/>
                  <a:pt x="5525016" y="551697"/>
                  <a:pt x="5549628" y="592869"/>
                </a:cubicBezTo>
                <a:cubicBezTo>
                  <a:pt x="5574242" y="576400"/>
                  <a:pt x="5607059" y="617571"/>
                  <a:pt x="5631672" y="576400"/>
                </a:cubicBezTo>
                <a:cubicBezTo>
                  <a:pt x="5631672" y="584634"/>
                  <a:pt x="5648080" y="584634"/>
                  <a:pt x="5639876" y="601103"/>
                </a:cubicBezTo>
                <a:cubicBezTo>
                  <a:pt x="5656285" y="601103"/>
                  <a:pt x="5656285" y="584634"/>
                  <a:pt x="5664490" y="576400"/>
                </a:cubicBezTo>
                <a:cubicBezTo>
                  <a:pt x="5656285" y="617571"/>
                  <a:pt x="5705511" y="584634"/>
                  <a:pt x="5730124" y="592869"/>
                </a:cubicBezTo>
                <a:cubicBezTo>
                  <a:pt x="5746533" y="592869"/>
                  <a:pt x="5754738" y="625806"/>
                  <a:pt x="5779350" y="592869"/>
                </a:cubicBezTo>
                <a:cubicBezTo>
                  <a:pt x="5787554" y="642274"/>
                  <a:pt x="5828576" y="609337"/>
                  <a:pt x="5861394" y="609337"/>
                </a:cubicBezTo>
                <a:cubicBezTo>
                  <a:pt x="5861394" y="609337"/>
                  <a:pt x="5861394" y="592869"/>
                  <a:pt x="5869598" y="592869"/>
                </a:cubicBezTo>
                <a:cubicBezTo>
                  <a:pt x="5910620" y="617571"/>
                  <a:pt x="5943438" y="592869"/>
                  <a:pt x="5984460" y="584634"/>
                </a:cubicBezTo>
                <a:cubicBezTo>
                  <a:pt x="5992664" y="584634"/>
                  <a:pt x="6000868" y="601103"/>
                  <a:pt x="6000868" y="617571"/>
                </a:cubicBezTo>
                <a:cubicBezTo>
                  <a:pt x="6025481" y="625806"/>
                  <a:pt x="6025481" y="601103"/>
                  <a:pt x="6041890" y="601103"/>
                </a:cubicBezTo>
                <a:cubicBezTo>
                  <a:pt x="6033686" y="634040"/>
                  <a:pt x="6074707" y="601103"/>
                  <a:pt x="6074707" y="634040"/>
                </a:cubicBezTo>
                <a:cubicBezTo>
                  <a:pt x="6091116" y="609337"/>
                  <a:pt x="6115729" y="625806"/>
                  <a:pt x="6132138" y="625806"/>
                </a:cubicBezTo>
                <a:cubicBezTo>
                  <a:pt x="6115729" y="625806"/>
                  <a:pt x="6148546" y="650509"/>
                  <a:pt x="6156751" y="650509"/>
                </a:cubicBezTo>
                <a:cubicBezTo>
                  <a:pt x="6173160" y="650509"/>
                  <a:pt x="6181364" y="642274"/>
                  <a:pt x="6189568" y="642274"/>
                </a:cubicBezTo>
                <a:cubicBezTo>
                  <a:pt x="6205977" y="642274"/>
                  <a:pt x="6214182" y="666977"/>
                  <a:pt x="6230590" y="666977"/>
                </a:cubicBezTo>
                <a:cubicBezTo>
                  <a:pt x="6246998" y="675212"/>
                  <a:pt x="6288020" y="691680"/>
                  <a:pt x="6329042" y="683446"/>
                </a:cubicBezTo>
                <a:cubicBezTo>
                  <a:pt x="6329042" y="699914"/>
                  <a:pt x="6337246" y="691680"/>
                  <a:pt x="6329042" y="716383"/>
                </a:cubicBezTo>
                <a:cubicBezTo>
                  <a:pt x="6361860" y="675212"/>
                  <a:pt x="6378268" y="724617"/>
                  <a:pt x="6411086" y="724617"/>
                </a:cubicBezTo>
                <a:cubicBezTo>
                  <a:pt x="6411086" y="708149"/>
                  <a:pt x="6394677" y="708149"/>
                  <a:pt x="6394677" y="683446"/>
                </a:cubicBezTo>
                <a:cubicBezTo>
                  <a:pt x="6402882" y="732851"/>
                  <a:pt x="6468516" y="699914"/>
                  <a:pt x="6501334" y="716383"/>
                </a:cubicBezTo>
                <a:cubicBezTo>
                  <a:pt x="6501334" y="691680"/>
                  <a:pt x="6468516" y="708149"/>
                  <a:pt x="6476720" y="675212"/>
                </a:cubicBezTo>
                <a:cubicBezTo>
                  <a:pt x="6452108" y="708149"/>
                  <a:pt x="6435699" y="666977"/>
                  <a:pt x="6411086" y="675212"/>
                </a:cubicBezTo>
                <a:cubicBezTo>
                  <a:pt x="6476720" y="650509"/>
                  <a:pt x="6566968" y="658743"/>
                  <a:pt x="6624399" y="650509"/>
                </a:cubicBezTo>
                <a:cubicBezTo>
                  <a:pt x="6607990" y="601103"/>
                  <a:pt x="6517742" y="658743"/>
                  <a:pt x="6509538" y="592869"/>
                </a:cubicBezTo>
                <a:cubicBezTo>
                  <a:pt x="6476720" y="609337"/>
                  <a:pt x="6476720" y="601103"/>
                  <a:pt x="6452108" y="617571"/>
                </a:cubicBezTo>
                <a:cubicBezTo>
                  <a:pt x="6460312" y="601103"/>
                  <a:pt x="6460312" y="584634"/>
                  <a:pt x="6452108" y="576400"/>
                </a:cubicBezTo>
                <a:cubicBezTo>
                  <a:pt x="6419290" y="617571"/>
                  <a:pt x="6370064" y="559932"/>
                  <a:pt x="6353656" y="601103"/>
                </a:cubicBezTo>
                <a:cubicBezTo>
                  <a:pt x="6345451" y="568166"/>
                  <a:pt x="6320838" y="601103"/>
                  <a:pt x="6312634" y="592869"/>
                </a:cubicBezTo>
                <a:cubicBezTo>
                  <a:pt x="6312634" y="576400"/>
                  <a:pt x="6320838" y="584634"/>
                  <a:pt x="6320838" y="576400"/>
                </a:cubicBezTo>
                <a:cubicBezTo>
                  <a:pt x="6329042" y="543463"/>
                  <a:pt x="6263408" y="559932"/>
                  <a:pt x="6271612" y="576400"/>
                </a:cubicBezTo>
                <a:cubicBezTo>
                  <a:pt x="6255203" y="543463"/>
                  <a:pt x="6222386" y="568166"/>
                  <a:pt x="6189568" y="576400"/>
                </a:cubicBezTo>
                <a:cubicBezTo>
                  <a:pt x="6173160" y="551697"/>
                  <a:pt x="6099320" y="526994"/>
                  <a:pt x="6074707" y="559932"/>
                </a:cubicBezTo>
                <a:cubicBezTo>
                  <a:pt x="6066503" y="559932"/>
                  <a:pt x="6066503" y="551697"/>
                  <a:pt x="6074707" y="535229"/>
                </a:cubicBezTo>
                <a:cubicBezTo>
                  <a:pt x="6025481" y="535229"/>
                  <a:pt x="6000868" y="543463"/>
                  <a:pt x="5959846" y="518760"/>
                </a:cubicBezTo>
                <a:cubicBezTo>
                  <a:pt x="6000868" y="502292"/>
                  <a:pt x="6025481" y="535229"/>
                  <a:pt x="6058298" y="502292"/>
                </a:cubicBezTo>
                <a:cubicBezTo>
                  <a:pt x="6058298" y="494057"/>
                  <a:pt x="6050094" y="494057"/>
                  <a:pt x="6050094" y="477589"/>
                </a:cubicBezTo>
                <a:cubicBezTo>
                  <a:pt x="6033686" y="485823"/>
                  <a:pt x="6033686" y="485823"/>
                  <a:pt x="6025481" y="469354"/>
                </a:cubicBezTo>
                <a:cubicBezTo>
                  <a:pt x="6009072" y="485823"/>
                  <a:pt x="5976255" y="494057"/>
                  <a:pt x="5968050" y="469354"/>
                </a:cubicBezTo>
                <a:cubicBezTo>
                  <a:pt x="5951642" y="502292"/>
                  <a:pt x="5927029" y="485823"/>
                  <a:pt x="5910620" y="510526"/>
                </a:cubicBezTo>
                <a:cubicBezTo>
                  <a:pt x="5927029" y="485823"/>
                  <a:pt x="5902416" y="494057"/>
                  <a:pt x="5886007" y="485823"/>
                </a:cubicBezTo>
                <a:cubicBezTo>
                  <a:pt x="5968050" y="452886"/>
                  <a:pt x="6033686" y="477589"/>
                  <a:pt x="6091116" y="461120"/>
                </a:cubicBezTo>
                <a:cubicBezTo>
                  <a:pt x="6099320" y="469354"/>
                  <a:pt x="6115729" y="494057"/>
                  <a:pt x="6123934" y="469354"/>
                </a:cubicBezTo>
                <a:cubicBezTo>
                  <a:pt x="6132138" y="477589"/>
                  <a:pt x="6132138" y="494057"/>
                  <a:pt x="6148546" y="502292"/>
                </a:cubicBezTo>
                <a:cubicBezTo>
                  <a:pt x="6140342" y="485823"/>
                  <a:pt x="6148546" y="494057"/>
                  <a:pt x="6164955" y="477589"/>
                </a:cubicBezTo>
                <a:cubicBezTo>
                  <a:pt x="6173160" y="477589"/>
                  <a:pt x="6164955" y="494057"/>
                  <a:pt x="6173160" y="494057"/>
                </a:cubicBezTo>
                <a:cubicBezTo>
                  <a:pt x="6189568" y="502292"/>
                  <a:pt x="6189568" y="469354"/>
                  <a:pt x="6205977" y="477589"/>
                </a:cubicBezTo>
                <a:cubicBezTo>
                  <a:pt x="6197772" y="485823"/>
                  <a:pt x="6205977" y="485823"/>
                  <a:pt x="6214182" y="485823"/>
                </a:cubicBezTo>
                <a:cubicBezTo>
                  <a:pt x="6255203" y="444652"/>
                  <a:pt x="6320838" y="502292"/>
                  <a:pt x="6353656" y="485823"/>
                </a:cubicBezTo>
                <a:cubicBezTo>
                  <a:pt x="6386473" y="518760"/>
                  <a:pt x="6427494" y="477589"/>
                  <a:pt x="6476720" y="510526"/>
                </a:cubicBezTo>
                <a:cubicBezTo>
                  <a:pt x="6493130" y="494057"/>
                  <a:pt x="6525947" y="485823"/>
                  <a:pt x="6534151" y="518760"/>
                </a:cubicBezTo>
                <a:cubicBezTo>
                  <a:pt x="6542356" y="510526"/>
                  <a:pt x="6550560" y="502292"/>
                  <a:pt x="6558764" y="494057"/>
                </a:cubicBezTo>
                <a:cubicBezTo>
                  <a:pt x="6550560" y="494057"/>
                  <a:pt x="6550560" y="494057"/>
                  <a:pt x="6550560" y="477589"/>
                </a:cubicBezTo>
                <a:cubicBezTo>
                  <a:pt x="6550560" y="502292"/>
                  <a:pt x="6566968" y="485823"/>
                  <a:pt x="6575173" y="485823"/>
                </a:cubicBezTo>
                <a:cubicBezTo>
                  <a:pt x="6624399" y="494057"/>
                  <a:pt x="6698238" y="510526"/>
                  <a:pt x="6747464" y="518760"/>
                </a:cubicBezTo>
                <a:cubicBezTo>
                  <a:pt x="6747464" y="543463"/>
                  <a:pt x="6739260" y="535229"/>
                  <a:pt x="6731056" y="535229"/>
                </a:cubicBezTo>
                <a:cubicBezTo>
                  <a:pt x="6731056" y="535229"/>
                  <a:pt x="6731056" y="543463"/>
                  <a:pt x="6722852" y="543463"/>
                </a:cubicBezTo>
                <a:cubicBezTo>
                  <a:pt x="6722852" y="551697"/>
                  <a:pt x="6731056" y="551697"/>
                  <a:pt x="6731056" y="543463"/>
                </a:cubicBezTo>
                <a:cubicBezTo>
                  <a:pt x="6747464" y="551697"/>
                  <a:pt x="6722852" y="559932"/>
                  <a:pt x="6731056" y="568166"/>
                </a:cubicBezTo>
                <a:cubicBezTo>
                  <a:pt x="6772078" y="518760"/>
                  <a:pt x="6804895" y="576400"/>
                  <a:pt x="6845916" y="576400"/>
                </a:cubicBezTo>
                <a:cubicBezTo>
                  <a:pt x="6845916" y="576400"/>
                  <a:pt x="6837712" y="568166"/>
                  <a:pt x="6837712" y="568166"/>
                </a:cubicBezTo>
                <a:cubicBezTo>
                  <a:pt x="6886938" y="543463"/>
                  <a:pt x="6944369" y="543463"/>
                  <a:pt x="6960778" y="576400"/>
                </a:cubicBezTo>
                <a:cubicBezTo>
                  <a:pt x="6977186" y="576400"/>
                  <a:pt x="6968982" y="543463"/>
                  <a:pt x="6985391" y="551697"/>
                </a:cubicBezTo>
                <a:cubicBezTo>
                  <a:pt x="6968982" y="576400"/>
                  <a:pt x="6993595" y="568166"/>
                  <a:pt x="6993595" y="592869"/>
                </a:cubicBezTo>
                <a:cubicBezTo>
                  <a:pt x="7001800" y="576400"/>
                  <a:pt x="7010004" y="584634"/>
                  <a:pt x="7018208" y="601103"/>
                </a:cubicBezTo>
                <a:cubicBezTo>
                  <a:pt x="7001800" y="609337"/>
                  <a:pt x="7018208" y="625806"/>
                  <a:pt x="7026412" y="634040"/>
                </a:cubicBezTo>
                <a:cubicBezTo>
                  <a:pt x="7042822" y="609337"/>
                  <a:pt x="7051026" y="609337"/>
                  <a:pt x="7067434" y="609337"/>
                </a:cubicBezTo>
                <a:cubicBezTo>
                  <a:pt x="7067434" y="625806"/>
                  <a:pt x="7059230" y="625806"/>
                  <a:pt x="7051026" y="617571"/>
                </a:cubicBezTo>
                <a:cubicBezTo>
                  <a:pt x="7051026" y="634040"/>
                  <a:pt x="7042822" y="634040"/>
                  <a:pt x="7042822" y="666977"/>
                </a:cubicBezTo>
                <a:cubicBezTo>
                  <a:pt x="7059230" y="642274"/>
                  <a:pt x="7059230" y="675212"/>
                  <a:pt x="7075638" y="658743"/>
                </a:cubicBezTo>
                <a:cubicBezTo>
                  <a:pt x="7075638" y="666977"/>
                  <a:pt x="7075638" y="675212"/>
                  <a:pt x="7075638" y="675212"/>
                </a:cubicBezTo>
                <a:cubicBezTo>
                  <a:pt x="7067434" y="699914"/>
                  <a:pt x="7059230" y="724617"/>
                  <a:pt x="7042822" y="724617"/>
                </a:cubicBezTo>
                <a:cubicBezTo>
                  <a:pt x="7051026" y="732851"/>
                  <a:pt x="7051026" y="741086"/>
                  <a:pt x="7042822" y="749320"/>
                </a:cubicBezTo>
                <a:cubicBezTo>
                  <a:pt x="7051026" y="749320"/>
                  <a:pt x="7059230" y="741086"/>
                  <a:pt x="7067434" y="749320"/>
                </a:cubicBezTo>
                <a:cubicBezTo>
                  <a:pt x="7059230" y="765789"/>
                  <a:pt x="7067434" y="765789"/>
                  <a:pt x="7075638" y="765789"/>
                </a:cubicBezTo>
                <a:cubicBezTo>
                  <a:pt x="7067434" y="782257"/>
                  <a:pt x="7067434" y="798726"/>
                  <a:pt x="7075638" y="815194"/>
                </a:cubicBezTo>
                <a:cubicBezTo>
                  <a:pt x="7067434" y="806960"/>
                  <a:pt x="7059230" y="806960"/>
                  <a:pt x="7051026" y="815194"/>
                </a:cubicBezTo>
                <a:cubicBezTo>
                  <a:pt x="7059230" y="831663"/>
                  <a:pt x="7051026" y="856366"/>
                  <a:pt x="7034617" y="864600"/>
                </a:cubicBezTo>
                <a:cubicBezTo>
                  <a:pt x="7034617" y="881069"/>
                  <a:pt x="7051026" y="856366"/>
                  <a:pt x="7059230" y="864600"/>
                </a:cubicBezTo>
                <a:cubicBezTo>
                  <a:pt x="7059230" y="864600"/>
                  <a:pt x="7059230" y="864600"/>
                  <a:pt x="7051026" y="905771"/>
                </a:cubicBezTo>
                <a:cubicBezTo>
                  <a:pt x="7034617" y="897537"/>
                  <a:pt x="7034617" y="914006"/>
                  <a:pt x="7010004" y="905771"/>
                </a:cubicBezTo>
                <a:cubicBezTo>
                  <a:pt x="7001800" y="914006"/>
                  <a:pt x="7001800" y="930474"/>
                  <a:pt x="6993595" y="938708"/>
                </a:cubicBezTo>
                <a:cubicBezTo>
                  <a:pt x="6985391" y="930474"/>
                  <a:pt x="6977186" y="938708"/>
                  <a:pt x="6968982" y="938708"/>
                </a:cubicBezTo>
                <a:cubicBezTo>
                  <a:pt x="6968982" y="914006"/>
                  <a:pt x="6944369" y="914006"/>
                  <a:pt x="6936164" y="922240"/>
                </a:cubicBezTo>
                <a:cubicBezTo>
                  <a:pt x="6944369" y="930474"/>
                  <a:pt x="6944369" y="938708"/>
                  <a:pt x="6952574" y="938708"/>
                </a:cubicBezTo>
                <a:cubicBezTo>
                  <a:pt x="6936164" y="971646"/>
                  <a:pt x="6944369" y="979880"/>
                  <a:pt x="6968982" y="996349"/>
                </a:cubicBezTo>
                <a:cubicBezTo>
                  <a:pt x="6968982" y="988114"/>
                  <a:pt x="6977186" y="979880"/>
                  <a:pt x="6985391" y="971646"/>
                </a:cubicBezTo>
                <a:cubicBezTo>
                  <a:pt x="6985391" y="1012817"/>
                  <a:pt x="7018208" y="988114"/>
                  <a:pt x="7026412" y="1021051"/>
                </a:cubicBezTo>
                <a:cubicBezTo>
                  <a:pt x="7042822" y="1012817"/>
                  <a:pt x="7067434" y="971646"/>
                  <a:pt x="7042822" y="971646"/>
                </a:cubicBezTo>
                <a:cubicBezTo>
                  <a:pt x="7051026" y="946943"/>
                  <a:pt x="7075638" y="963411"/>
                  <a:pt x="7075638" y="971646"/>
                </a:cubicBezTo>
                <a:cubicBezTo>
                  <a:pt x="7083843" y="988114"/>
                  <a:pt x="7067434" y="979880"/>
                  <a:pt x="7059230" y="988114"/>
                </a:cubicBezTo>
                <a:cubicBezTo>
                  <a:pt x="7059230" y="1004583"/>
                  <a:pt x="7075638" y="1012817"/>
                  <a:pt x="7059230" y="1021051"/>
                </a:cubicBezTo>
                <a:cubicBezTo>
                  <a:pt x="7067434" y="1021051"/>
                  <a:pt x="7067434" y="1037520"/>
                  <a:pt x="7075638" y="1037520"/>
                </a:cubicBezTo>
                <a:cubicBezTo>
                  <a:pt x="7075638" y="1045754"/>
                  <a:pt x="7067434" y="1053988"/>
                  <a:pt x="7075638" y="1053988"/>
                </a:cubicBezTo>
                <a:cubicBezTo>
                  <a:pt x="7067434" y="1062223"/>
                  <a:pt x="7042822" y="1070457"/>
                  <a:pt x="7051026" y="1078691"/>
                </a:cubicBezTo>
                <a:cubicBezTo>
                  <a:pt x="7026412" y="1095160"/>
                  <a:pt x="7018208" y="1070457"/>
                  <a:pt x="6993595" y="1078691"/>
                </a:cubicBezTo>
                <a:cubicBezTo>
                  <a:pt x="6993595" y="1103394"/>
                  <a:pt x="7001800" y="1095160"/>
                  <a:pt x="7018208" y="1086926"/>
                </a:cubicBezTo>
                <a:cubicBezTo>
                  <a:pt x="7010004" y="1111628"/>
                  <a:pt x="7026412" y="1111628"/>
                  <a:pt x="7018208" y="1136331"/>
                </a:cubicBezTo>
                <a:cubicBezTo>
                  <a:pt x="7010004" y="1136331"/>
                  <a:pt x="6985391" y="1128097"/>
                  <a:pt x="6993595" y="1152800"/>
                </a:cubicBezTo>
                <a:cubicBezTo>
                  <a:pt x="6977186" y="1144566"/>
                  <a:pt x="6968982" y="1136331"/>
                  <a:pt x="6944369" y="1136331"/>
                </a:cubicBezTo>
                <a:cubicBezTo>
                  <a:pt x="6927960" y="1177503"/>
                  <a:pt x="6903347" y="1161034"/>
                  <a:pt x="6878734" y="1185737"/>
                </a:cubicBezTo>
                <a:cubicBezTo>
                  <a:pt x="6886938" y="1202206"/>
                  <a:pt x="6895143" y="1169268"/>
                  <a:pt x="6919756" y="1185737"/>
                </a:cubicBezTo>
                <a:cubicBezTo>
                  <a:pt x="6911552" y="1210440"/>
                  <a:pt x="6903347" y="1177503"/>
                  <a:pt x="6895143" y="1210440"/>
                </a:cubicBezTo>
                <a:cubicBezTo>
                  <a:pt x="6895143" y="1193971"/>
                  <a:pt x="6886938" y="1202206"/>
                  <a:pt x="6886938" y="1226908"/>
                </a:cubicBezTo>
                <a:cubicBezTo>
                  <a:pt x="6886938" y="1218674"/>
                  <a:pt x="6878734" y="1210440"/>
                  <a:pt x="6886938" y="1202206"/>
                </a:cubicBezTo>
                <a:cubicBezTo>
                  <a:pt x="6870530" y="1202206"/>
                  <a:pt x="6862326" y="1202206"/>
                  <a:pt x="6854121" y="1235143"/>
                </a:cubicBezTo>
                <a:cubicBezTo>
                  <a:pt x="6837712" y="1210440"/>
                  <a:pt x="6813100" y="1243377"/>
                  <a:pt x="6796690" y="1243377"/>
                </a:cubicBezTo>
                <a:cubicBezTo>
                  <a:pt x="6804895" y="1268080"/>
                  <a:pt x="6837712" y="1309251"/>
                  <a:pt x="6854121" y="1292783"/>
                </a:cubicBezTo>
                <a:cubicBezTo>
                  <a:pt x="6862326" y="1309251"/>
                  <a:pt x="6837712" y="1317485"/>
                  <a:pt x="6837712" y="1333954"/>
                </a:cubicBezTo>
                <a:cubicBezTo>
                  <a:pt x="6845916" y="1350423"/>
                  <a:pt x="6837712" y="1383360"/>
                  <a:pt x="6854121" y="1383360"/>
                </a:cubicBezTo>
                <a:cubicBezTo>
                  <a:pt x="6862326" y="1366891"/>
                  <a:pt x="6862326" y="1391594"/>
                  <a:pt x="6878734" y="1383360"/>
                </a:cubicBezTo>
                <a:cubicBezTo>
                  <a:pt x="6886938" y="1383360"/>
                  <a:pt x="6878734" y="1366891"/>
                  <a:pt x="6878734" y="1366891"/>
                </a:cubicBezTo>
                <a:cubicBezTo>
                  <a:pt x="6878734" y="1358657"/>
                  <a:pt x="6903347" y="1366891"/>
                  <a:pt x="6903347" y="1383360"/>
                </a:cubicBezTo>
                <a:cubicBezTo>
                  <a:pt x="6936164" y="1358657"/>
                  <a:pt x="7001800" y="1375125"/>
                  <a:pt x="7010004" y="1342188"/>
                </a:cubicBezTo>
                <a:cubicBezTo>
                  <a:pt x="7018208" y="1333954"/>
                  <a:pt x="7026412" y="1358657"/>
                  <a:pt x="7026412" y="1366891"/>
                </a:cubicBezTo>
                <a:cubicBezTo>
                  <a:pt x="7034617" y="1366891"/>
                  <a:pt x="7034617" y="1366891"/>
                  <a:pt x="7042822" y="1366891"/>
                </a:cubicBezTo>
                <a:cubicBezTo>
                  <a:pt x="7051026" y="1350423"/>
                  <a:pt x="7026412" y="1350423"/>
                  <a:pt x="7034617" y="1350423"/>
                </a:cubicBezTo>
                <a:cubicBezTo>
                  <a:pt x="7042822" y="1342188"/>
                  <a:pt x="7042822" y="1342188"/>
                  <a:pt x="7051026" y="1342188"/>
                </a:cubicBezTo>
                <a:cubicBezTo>
                  <a:pt x="7042822" y="1391594"/>
                  <a:pt x="7124865" y="1358657"/>
                  <a:pt x="7149478" y="1350423"/>
                </a:cubicBezTo>
                <a:cubicBezTo>
                  <a:pt x="7157682" y="1366891"/>
                  <a:pt x="7182296" y="1383360"/>
                  <a:pt x="7198704" y="1358657"/>
                </a:cubicBezTo>
                <a:cubicBezTo>
                  <a:pt x="7215113" y="1358657"/>
                  <a:pt x="7198704" y="1366891"/>
                  <a:pt x="7198704" y="1375125"/>
                </a:cubicBezTo>
                <a:cubicBezTo>
                  <a:pt x="7215113" y="1366891"/>
                  <a:pt x="7206908" y="1375125"/>
                  <a:pt x="7231522" y="1366891"/>
                </a:cubicBezTo>
                <a:cubicBezTo>
                  <a:pt x="7215113" y="1350423"/>
                  <a:pt x="7223317" y="1333954"/>
                  <a:pt x="7215113" y="1309251"/>
                </a:cubicBezTo>
                <a:cubicBezTo>
                  <a:pt x="7198704" y="1317485"/>
                  <a:pt x="7198704" y="1301017"/>
                  <a:pt x="7190500" y="1301017"/>
                </a:cubicBezTo>
                <a:cubicBezTo>
                  <a:pt x="7206908" y="1292783"/>
                  <a:pt x="7231522" y="1284548"/>
                  <a:pt x="7264339" y="1292783"/>
                </a:cubicBezTo>
                <a:lnTo>
                  <a:pt x="7265133" y="1300748"/>
                </a:lnTo>
                <a:lnTo>
                  <a:pt x="7264339" y="1301017"/>
                </a:lnTo>
                <a:lnTo>
                  <a:pt x="7265216" y="1301585"/>
                </a:lnTo>
                <a:lnTo>
                  <a:pt x="7266390" y="1313368"/>
                </a:lnTo>
                <a:cubicBezTo>
                  <a:pt x="7266390" y="1321603"/>
                  <a:pt x="7264339" y="1329837"/>
                  <a:pt x="7256134" y="1333954"/>
                </a:cubicBezTo>
                <a:cubicBezTo>
                  <a:pt x="7268441" y="1333954"/>
                  <a:pt x="7276133" y="1315427"/>
                  <a:pt x="7272287" y="1306163"/>
                </a:cubicBezTo>
                <a:lnTo>
                  <a:pt x="7265216" y="1301585"/>
                </a:lnTo>
                <a:lnTo>
                  <a:pt x="7265133" y="1300748"/>
                </a:lnTo>
                <a:lnTo>
                  <a:pt x="7273825" y="1297800"/>
                </a:lnTo>
                <a:cubicBezTo>
                  <a:pt x="7285363" y="1302046"/>
                  <a:pt x="7299207" y="1323661"/>
                  <a:pt x="7280748" y="1317485"/>
                </a:cubicBezTo>
                <a:cubicBezTo>
                  <a:pt x="7280748" y="1333954"/>
                  <a:pt x="7297156" y="1309251"/>
                  <a:pt x="7305360" y="1317485"/>
                </a:cubicBezTo>
                <a:cubicBezTo>
                  <a:pt x="7305360" y="1358657"/>
                  <a:pt x="7313565" y="1383360"/>
                  <a:pt x="7346382" y="1399828"/>
                </a:cubicBezTo>
                <a:cubicBezTo>
                  <a:pt x="7329974" y="1424531"/>
                  <a:pt x="7280748" y="1375125"/>
                  <a:pt x="7272544" y="1375125"/>
                </a:cubicBezTo>
                <a:cubicBezTo>
                  <a:pt x="7280748" y="1391594"/>
                  <a:pt x="7288952" y="1416297"/>
                  <a:pt x="7313565" y="1416297"/>
                </a:cubicBezTo>
                <a:cubicBezTo>
                  <a:pt x="7305360" y="1441000"/>
                  <a:pt x="7288952" y="1441000"/>
                  <a:pt x="7272544" y="1432765"/>
                </a:cubicBezTo>
                <a:cubicBezTo>
                  <a:pt x="7272544" y="1465703"/>
                  <a:pt x="7297156" y="1449234"/>
                  <a:pt x="7305360" y="1465703"/>
                </a:cubicBezTo>
                <a:cubicBezTo>
                  <a:pt x="7297156" y="1482171"/>
                  <a:pt x="7264339" y="1473937"/>
                  <a:pt x="7272544" y="1457468"/>
                </a:cubicBezTo>
                <a:cubicBezTo>
                  <a:pt x="7247930" y="1457468"/>
                  <a:pt x="7256134" y="1498640"/>
                  <a:pt x="7231522" y="1473937"/>
                </a:cubicBezTo>
                <a:cubicBezTo>
                  <a:pt x="7239726" y="1490405"/>
                  <a:pt x="7247930" y="1506874"/>
                  <a:pt x="7256134" y="1515108"/>
                </a:cubicBezTo>
                <a:cubicBezTo>
                  <a:pt x="7256134" y="1523343"/>
                  <a:pt x="7247930" y="1523343"/>
                  <a:pt x="7256134" y="1523343"/>
                </a:cubicBezTo>
                <a:cubicBezTo>
                  <a:pt x="7256134" y="1539811"/>
                  <a:pt x="7239726" y="1523343"/>
                  <a:pt x="7239726" y="1539811"/>
                </a:cubicBezTo>
                <a:cubicBezTo>
                  <a:pt x="7239726" y="1564514"/>
                  <a:pt x="7247930" y="1572748"/>
                  <a:pt x="7247930" y="1597451"/>
                </a:cubicBezTo>
                <a:cubicBezTo>
                  <a:pt x="7288952" y="1589217"/>
                  <a:pt x="7313565" y="1605685"/>
                  <a:pt x="7354587" y="1605685"/>
                </a:cubicBezTo>
                <a:cubicBezTo>
                  <a:pt x="7346382" y="1622154"/>
                  <a:pt x="7354587" y="1630388"/>
                  <a:pt x="7362791" y="1638622"/>
                </a:cubicBezTo>
                <a:cubicBezTo>
                  <a:pt x="7354587" y="1613920"/>
                  <a:pt x="7362791" y="1630388"/>
                  <a:pt x="7370996" y="1597451"/>
                </a:cubicBezTo>
                <a:cubicBezTo>
                  <a:pt x="7370996" y="1622154"/>
                  <a:pt x="7387404" y="1622154"/>
                  <a:pt x="7395608" y="1622154"/>
                </a:cubicBezTo>
                <a:cubicBezTo>
                  <a:pt x="7395608" y="1638622"/>
                  <a:pt x="7379200" y="1646857"/>
                  <a:pt x="7387404" y="1655091"/>
                </a:cubicBezTo>
                <a:cubicBezTo>
                  <a:pt x="7387404" y="1663325"/>
                  <a:pt x="7379200" y="1655091"/>
                  <a:pt x="7379200" y="1663325"/>
                </a:cubicBezTo>
                <a:cubicBezTo>
                  <a:pt x="7362791" y="1688028"/>
                  <a:pt x="7395608" y="1671560"/>
                  <a:pt x="7387404" y="1688028"/>
                </a:cubicBezTo>
                <a:cubicBezTo>
                  <a:pt x="7387404" y="1704497"/>
                  <a:pt x="7370996" y="1696262"/>
                  <a:pt x="7370996" y="1688028"/>
                </a:cubicBezTo>
                <a:cubicBezTo>
                  <a:pt x="7354587" y="1696262"/>
                  <a:pt x="7362791" y="1753902"/>
                  <a:pt x="7338178" y="1745668"/>
                </a:cubicBezTo>
                <a:cubicBezTo>
                  <a:pt x="7338178" y="1745668"/>
                  <a:pt x="7338178" y="1745668"/>
                  <a:pt x="7346382" y="1720965"/>
                </a:cubicBezTo>
                <a:cubicBezTo>
                  <a:pt x="7321770" y="1720965"/>
                  <a:pt x="7338178" y="1753902"/>
                  <a:pt x="7321770" y="1762137"/>
                </a:cubicBezTo>
                <a:cubicBezTo>
                  <a:pt x="7321770" y="1778605"/>
                  <a:pt x="7329974" y="1745668"/>
                  <a:pt x="7338178" y="1753902"/>
                </a:cubicBezTo>
                <a:cubicBezTo>
                  <a:pt x="7338178" y="1786840"/>
                  <a:pt x="7305360" y="1762137"/>
                  <a:pt x="7305360" y="1795074"/>
                </a:cubicBezTo>
                <a:cubicBezTo>
                  <a:pt x="7305360" y="1803308"/>
                  <a:pt x="7313565" y="1811542"/>
                  <a:pt x="7321770" y="1819777"/>
                </a:cubicBezTo>
                <a:cubicBezTo>
                  <a:pt x="7321770" y="1844480"/>
                  <a:pt x="7313565" y="1926823"/>
                  <a:pt x="7362791" y="1893885"/>
                </a:cubicBezTo>
                <a:cubicBezTo>
                  <a:pt x="7354587" y="1885651"/>
                  <a:pt x="7354587" y="1877417"/>
                  <a:pt x="7338178" y="1877417"/>
                </a:cubicBezTo>
                <a:cubicBezTo>
                  <a:pt x="7354587" y="1860948"/>
                  <a:pt x="7370996" y="1877417"/>
                  <a:pt x="7379200" y="1885651"/>
                </a:cubicBezTo>
                <a:cubicBezTo>
                  <a:pt x="7362791" y="1893885"/>
                  <a:pt x="7379200" y="1935057"/>
                  <a:pt x="7362791" y="1951525"/>
                </a:cubicBezTo>
                <a:cubicBezTo>
                  <a:pt x="7362791" y="1951525"/>
                  <a:pt x="7362791" y="1951525"/>
                  <a:pt x="7338178" y="1935057"/>
                </a:cubicBezTo>
                <a:cubicBezTo>
                  <a:pt x="7329974" y="1926823"/>
                  <a:pt x="7321770" y="1935057"/>
                  <a:pt x="7313565" y="1951525"/>
                </a:cubicBezTo>
                <a:cubicBezTo>
                  <a:pt x="7329974" y="1959760"/>
                  <a:pt x="7346382" y="1959760"/>
                  <a:pt x="7362791" y="1959760"/>
                </a:cubicBezTo>
                <a:cubicBezTo>
                  <a:pt x="7338178" y="1992697"/>
                  <a:pt x="7329974" y="1959760"/>
                  <a:pt x="7305360" y="1959760"/>
                </a:cubicBezTo>
                <a:cubicBezTo>
                  <a:pt x="7305360" y="1967994"/>
                  <a:pt x="7305360" y="1967994"/>
                  <a:pt x="7305360" y="1967994"/>
                </a:cubicBezTo>
                <a:cubicBezTo>
                  <a:pt x="7305360" y="1984462"/>
                  <a:pt x="7288952" y="1943291"/>
                  <a:pt x="7280748" y="1935057"/>
                </a:cubicBezTo>
                <a:cubicBezTo>
                  <a:pt x="7264339" y="1951525"/>
                  <a:pt x="7272544" y="1984462"/>
                  <a:pt x="7247930" y="1976228"/>
                </a:cubicBezTo>
                <a:cubicBezTo>
                  <a:pt x="7256134" y="1992697"/>
                  <a:pt x="7264339" y="2009165"/>
                  <a:pt x="7280748" y="2009165"/>
                </a:cubicBezTo>
                <a:cubicBezTo>
                  <a:pt x="7272544" y="2025634"/>
                  <a:pt x="7264339" y="2000931"/>
                  <a:pt x="7247930" y="2000931"/>
                </a:cubicBezTo>
                <a:cubicBezTo>
                  <a:pt x="7239726" y="2017399"/>
                  <a:pt x="7239726" y="2033868"/>
                  <a:pt x="7231522" y="2042102"/>
                </a:cubicBezTo>
                <a:cubicBezTo>
                  <a:pt x="7231522" y="2042102"/>
                  <a:pt x="7231522" y="2042102"/>
                  <a:pt x="7231522" y="2050337"/>
                </a:cubicBezTo>
                <a:cubicBezTo>
                  <a:pt x="7247930" y="2042102"/>
                  <a:pt x="7313565" y="2017399"/>
                  <a:pt x="7297156" y="2025634"/>
                </a:cubicBezTo>
                <a:cubicBezTo>
                  <a:pt x="7288952" y="2033868"/>
                  <a:pt x="7297156" y="2033868"/>
                  <a:pt x="7297156" y="2042102"/>
                </a:cubicBezTo>
                <a:cubicBezTo>
                  <a:pt x="7313565" y="2042102"/>
                  <a:pt x="7313565" y="2025634"/>
                  <a:pt x="7338178" y="2033868"/>
                </a:cubicBezTo>
                <a:cubicBezTo>
                  <a:pt x="7338178" y="2058571"/>
                  <a:pt x="7321770" y="2050337"/>
                  <a:pt x="7329974" y="2075039"/>
                </a:cubicBezTo>
                <a:cubicBezTo>
                  <a:pt x="7338178" y="2075039"/>
                  <a:pt x="7338178" y="2058571"/>
                  <a:pt x="7329974" y="2058571"/>
                </a:cubicBezTo>
                <a:cubicBezTo>
                  <a:pt x="7346382" y="2058571"/>
                  <a:pt x="7370996" y="2083274"/>
                  <a:pt x="7379200" y="2066805"/>
                </a:cubicBezTo>
                <a:cubicBezTo>
                  <a:pt x="7379200" y="2058571"/>
                  <a:pt x="7379200" y="2033868"/>
                  <a:pt x="7370996" y="2042102"/>
                </a:cubicBezTo>
                <a:cubicBezTo>
                  <a:pt x="7354587" y="2042102"/>
                  <a:pt x="7370996" y="2050337"/>
                  <a:pt x="7362791" y="2066805"/>
                </a:cubicBezTo>
                <a:cubicBezTo>
                  <a:pt x="7346382" y="2066805"/>
                  <a:pt x="7362791" y="2042102"/>
                  <a:pt x="7362791" y="2025634"/>
                </a:cubicBezTo>
                <a:cubicBezTo>
                  <a:pt x="7370996" y="2025634"/>
                  <a:pt x="7379200" y="2025634"/>
                  <a:pt x="7379200" y="2017399"/>
                </a:cubicBezTo>
                <a:cubicBezTo>
                  <a:pt x="7387404" y="2025634"/>
                  <a:pt x="7379200" y="2042102"/>
                  <a:pt x="7387404" y="2042102"/>
                </a:cubicBezTo>
                <a:cubicBezTo>
                  <a:pt x="7395608" y="2033868"/>
                  <a:pt x="7395608" y="2025634"/>
                  <a:pt x="7403813" y="2000931"/>
                </a:cubicBezTo>
                <a:cubicBezTo>
                  <a:pt x="7412018" y="2000931"/>
                  <a:pt x="7403813" y="2017399"/>
                  <a:pt x="7403813" y="2025634"/>
                </a:cubicBezTo>
                <a:cubicBezTo>
                  <a:pt x="7403813" y="2025634"/>
                  <a:pt x="7403813" y="2025634"/>
                  <a:pt x="7428426" y="2025634"/>
                </a:cubicBezTo>
                <a:cubicBezTo>
                  <a:pt x="7436630" y="2017399"/>
                  <a:pt x="7444835" y="1976228"/>
                  <a:pt x="7461244" y="2000931"/>
                </a:cubicBezTo>
                <a:cubicBezTo>
                  <a:pt x="7453039" y="2009165"/>
                  <a:pt x="7444835" y="2000931"/>
                  <a:pt x="7444835" y="2017399"/>
                </a:cubicBezTo>
                <a:cubicBezTo>
                  <a:pt x="7453039" y="2017399"/>
                  <a:pt x="7453039" y="2033868"/>
                  <a:pt x="7469448" y="2042102"/>
                </a:cubicBezTo>
                <a:cubicBezTo>
                  <a:pt x="7444835" y="2050337"/>
                  <a:pt x="7461244" y="2050337"/>
                  <a:pt x="7436630" y="2058571"/>
                </a:cubicBezTo>
                <a:cubicBezTo>
                  <a:pt x="7436630" y="2042102"/>
                  <a:pt x="7428426" y="2042102"/>
                  <a:pt x="7436630" y="2033868"/>
                </a:cubicBezTo>
                <a:cubicBezTo>
                  <a:pt x="7436630" y="2033868"/>
                  <a:pt x="7436630" y="2033868"/>
                  <a:pt x="7428426" y="2033868"/>
                </a:cubicBezTo>
                <a:cubicBezTo>
                  <a:pt x="7428426" y="2033868"/>
                  <a:pt x="7420222" y="2033868"/>
                  <a:pt x="7420222" y="2033868"/>
                </a:cubicBezTo>
                <a:cubicBezTo>
                  <a:pt x="7428426" y="2042102"/>
                  <a:pt x="7428426" y="2042102"/>
                  <a:pt x="7428426" y="2042102"/>
                </a:cubicBezTo>
                <a:cubicBezTo>
                  <a:pt x="7420222" y="2042102"/>
                  <a:pt x="7412018" y="2050337"/>
                  <a:pt x="7412018" y="2058571"/>
                </a:cubicBezTo>
                <a:cubicBezTo>
                  <a:pt x="7420222" y="2058571"/>
                  <a:pt x="7420222" y="2066805"/>
                  <a:pt x="7436630" y="2058571"/>
                </a:cubicBezTo>
                <a:cubicBezTo>
                  <a:pt x="7428426" y="2083274"/>
                  <a:pt x="7436630" y="2091508"/>
                  <a:pt x="7453039" y="2091508"/>
                </a:cubicBezTo>
                <a:cubicBezTo>
                  <a:pt x="7453039" y="2058571"/>
                  <a:pt x="7461244" y="2075039"/>
                  <a:pt x="7461244" y="2091508"/>
                </a:cubicBezTo>
                <a:cubicBezTo>
                  <a:pt x="7477652" y="2091508"/>
                  <a:pt x="7485856" y="2066805"/>
                  <a:pt x="7510470" y="2075039"/>
                </a:cubicBezTo>
                <a:cubicBezTo>
                  <a:pt x="7510470" y="2091508"/>
                  <a:pt x="7502266" y="2091508"/>
                  <a:pt x="7494061" y="2091508"/>
                </a:cubicBezTo>
                <a:cubicBezTo>
                  <a:pt x="7494061" y="2099742"/>
                  <a:pt x="7502266" y="2099742"/>
                  <a:pt x="7502266" y="2107977"/>
                </a:cubicBezTo>
                <a:cubicBezTo>
                  <a:pt x="7535082" y="2083274"/>
                  <a:pt x="7567900" y="2099742"/>
                  <a:pt x="7592513" y="2075039"/>
                </a:cubicBezTo>
                <a:cubicBezTo>
                  <a:pt x="7600718" y="2083274"/>
                  <a:pt x="7600718" y="2099742"/>
                  <a:pt x="7617126" y="2099742"/>
                </a:cubicBezTo>
                <a:cubicBezTo>
                  <a:pt x="7617126" y="2116211"/>
                  <a:pt x="7600718" y="2124445"/>
                  <a:pt x="7592513" y="2116211"/>
                </a:cubicBezTo>
                <a:cubicBezTo>
                  <a:pt x="7592513" y="2132679"/>
                  <a:pt x="7592513" y="2140914"/>
                  <a:pt x="7600718" y="2132679"/>
                </a:cubicBezTo>
                <a:cubicBezTo>
                  <a:pt x="7617126" y="2140914"/>
                  <a:pt x="7592513" y="2140914"/>
                  <a:pt x="7584309" y="2140914"/>
                </a:cubicBezTo>
                <a:cubicBezTo>
                  <a:pt x="7592513" y="2190319"/>
                  <a:pt x="7658148" y="2149148"/>
                  <a:pt x="7641740" y="2099742"/>
                </a:cubicBezTo>
                <a:cubicBezTo>
                  <a:pt x="7641740" y="2099742"/>
                  <a:pt x="7641740" y="2099742"/>
                  <a:pt x="7658148" y="2099742"/>
                </a:cubicBezTo>
                <a:cubicBezTo>
                  <a:pt x="7649944" y="2091508"/>
                  <a:pt x="7649944" y="2091508"/>
                  <a:pt x="7641740" y="2091508"/>
                </a:cubicBezTo>
                <a:cubicBezTo>
                  <a:pt x="7658148" y="2058571"/>
                  <a:pt x="7674557" y="2075039"/>
                  <a:pt x="7690966" y="2066805"/>
                </a:cubicBezTo>
                <a:cubicBezTo>
                  <a:pt x="7682761" y="2083274"/>
                  <a:pt x="7699170" y="2091508"/>
                  <a:pt x="7707374" y="2099742"/>
                </a:cubicBezTo>
                <a:cubicBezTo>
                  <a:pt x="7723783" y="2099742"/>
                  <a:pt x="7723783" y="2075039"/>
                  <a:pt x="7723783" y="2066805"/>
                </a:cubicBezTo>
                <a:cubicBezTo>
                  <a:pt x="7740192" y="2083274"/>
                  <a:pt x="7740192" y="2083274"/>
                  <a:pt x="7756600" y="2075039"/>
                </a:cubicBezTo>
                <a:cubicBezTo>
                  <a:pt x="7756600" y="2099742"/>
                  <a:pt x="7748396" y="2116211"/>
                  <a:pt x="7773009" y="2116211"/>
                </a:cubicBezTo>
                <a:cubicBezTo>
                  <a:pt x="7764804" y="2132679"/>
                  <a:pt x="7764804" y="2157382"/>
                  <a:pt x="7748396" y="2149148"/>
                </a:cubicBezTo>
                <a:cubicBezTo>
                  <a:pt x="7773009" y="2157382"/>
                  <a:pt x="7805826" y="2198554"/>
                  <a:pt x="7797622" y="2256194"/>
                </a:cubicBezTo>
                <a:cubicBezTo>
                  <a:pt x="7805826" y="2272662"/>
                  <a:pt x="7822235" y="2272662"/>
                  <a:pt x="7838644" y="2256194"/>
                </a:cubicBezTo>
                <a:cubicBezTo>
                  <a:pt x="7814031" y="2297365"/>
                  <a:pt x="7789418" y="2264428"/>
                  <a:pt x="7789418" y="2330302"/>
                </a:cubicBezTo>
                <a:cubicBezTo>
                  <a:pt x="7797622" y="2330302"/>
                  <a:pt x="7789418" y="2305599"/>
                  <a:pt x="7805826" y="2313834"/>
                </a:cubicBezTo>
                <a:cubicBezTo>
                  <a:pt x="7789418" y="2355005"/>
                  <a:pt x="7830440" y="2297365"/>
                  <a:pt x="7797622" y="2297365"/>
                </a:cubicBezTo>
                <a:cubicBezTo>
                  <a:pt x="7814031" y="2272662"/>
                  <a:pt x="7830440" y="2330302"/>
                  <a:pt x="7805826" y="2346771"/>
                </a:cubicBezTo>
                <a:cubicBezTo>
                  <a:pt x="7805826" y="2363239"/>
                  <a:pt x="7822235" y="2355005"/>
                  <a:pt x="7830440" y="2355005"/>
                </a:cubicBezTo>
                <a:cubicBezTo>
                  <a:pt x="7822235" y="2363239"/>
                  <a:pt x="7805826" y="2371474"/>
                  <a:pt x="7797622" y="2363239"/>
                </a:cubicBezTo>
                <a:cubicBezTo>
                  <a:pt x="7797622" y="2363239"/>
                  <a:pt x="7797622" y="2379708"/>
                  <a:pt x="7805826" y="2379708"/>
                </a:cubicBezTo>
                <a:cubicBezTo>
                  <a:pt x="7789418" y="2396177"/>
                  <a:pt x="7789418" y="2363239"/>
                  <a:pt x="7764804" y="2363239"/>
                </a:cubicBezTo>
                <a:cubicBezTo>
                  <a:pt x="7764804" y="2371474"/>
                  <a:pt x="7773009" y="2379708"/>
                  <a:pt x="7773009" y="2387942"/>
                </a:cubicBezTo>
                <a:cubicBezTo>
                  <a:pt x="7764804" y="2404411"/>
                  <a:pt x="7748396" y="2371474"/>
                  <a:pt x="7756600" y="2363239"/>
                </a:cubicBezTo>
                <a:cubicBezTo>
                  <a:pt x="7748396" y="2371474"/>
                  <a:pt x="7740192" y="2371474"/>
                  <a:pt x="7731988" y="2371474"/>
                </a:cubicBezTo>
                <a:cubicBezTo>
                  <a:pt x="7731988" y="2387942"/>
                  <a:pt x="7740192" y="2387942"/>
                  <a:pt x="7731988" y="2396177"/>
                </a:cubicBezTo>
                <a:cubicBezTo>
                  <a:pt x="7723783" y="2387942"/>
                  <a:pt x="7723783" y="2379708"/>
                  <a:pt x="7715578" y="2379708"/>
                </a:cubicBezTo>
                <a:cubicBezTo>
                  <a:pt x="7723783" y="2355005"/>
                  <a:pt x="7723783" y="2346771"/>
                  <a:pt x="7707374" y="2338537"/>
                </a:cubicBezTo>
                <a:cubicBezTo>
                  <a:pt x="7707374" y="2330302"/>
                  <a:pt x="7715578" y="2330302"/>
                  <a:pt x="7715578" y="2322068"/>
                </a:cubicBezTo>
                <a:cubicBezTo>
                  <a:pt x="7715578" y="2313834"/>
                  <a:pt x="7707374" y="2313834"/>
                  <a:pt x="7699170" y="2313834"/>
                </a:cubicBezTo>
                <a:cubicBezTo>
                  <a:pt x="7690966" y="2313834"/>
                  <a:pt x="7699170" y="2355005"/>
                  <a:pt x="7682761" y="2338537"/>
                </a:cubicBezTo>
                <a:cubicBezTo>
                  <a:pt x="7690966" y="2322068"/>
                  <a:pt x="7682761" y="2322068"/>
                  <a:pt x="7690966" y="2305599"/>
                </a:cubicBezTo>
                <a:cubicBezTo>
                  <a:pt x="7707374" y="2305599"/>
                  <a:pt x="7715578" y="2313834"/>
                  <a:pt x="7723783" y="2297365"/>
                </a:cubicBezTo>
                <a:cubicBezTo>
                  <a:pt x="7715578" y="2280897"/>
                  <a:pt x="7699170" y="2313834"/>
                  <a:pt x="7699170" y="2280897"/>
                </a:cubicBezTo>
                <a:cubicBezTo>
                  <a:pt x="7682761" y="2280897"/>
                  <a:pt x="7666352" y="2305599"/>
                  <a:pt x="7682761" y="2313834"/>
                </a:cubicBezTo>
                <a:cubicBezTo>
                  <a:pt x="7649944" y="2305599"/>
                  <a:pt x="7625330" y="2313834"/>
                  <a:pt x="7584309" y="2305599"/>
                </a:cubicBezTo>
                <a:cubicBezTo>
                  <a:pt x="7576104" y="2313834"/>
                  <a:pt x="7584309" y="2313834"/>
                  <a:pt x="7576104" y="2330302"/>
                </a:cubicBezTo>
                <a:cubicBezTo>
                  <a:pt x="7559696" y="2330302"/>
                  <a:pt x="7551492" y="2313834"/>
                  <a:pt x="7535082" y="2330302"/>
                </a:cubicBezTo>
                <a:cubicBezTo>
                  <a:pt x="7551492" y="2346771"/>
                  <a:pt x="7518674" y="2371474"/>
                  <a:pt x="7543287" y="2363239"/>
                </a:cubicBezTo>
                <a:cubicBezTo>
                  <a:pt x="7551492" y="2379708"/>
                  <a:pt x="7526878" y="2371474"/>
                  <a:pt x="7518674" y="2371474"/>
                </a:cubicBezTo>
                <a:cubicBezTo>
                  <a:pt x="7518674" y="2396177"/>
                  <a:pt x="7535082" y="2387942"/>
                  <a:pt x="7543287" y="2379708"/>
                </a:cubicBezTo>
                <a:cubicBezTo>
                  <a:pt x="7543287" y="2396177"/>
                  <a:pt x="7543287" y="2404411"/>
                  <a:pt x="7551492" y="2404411"/>
                </a:cubicBezTo>
                <a:cubicBezTo>
                  <a:pt x="7543287" y="2404411"/>
                  <a:pt x="7526878" y="2404411"/>
                  <a:pt x="7518674" y="2429114"/>
                </a:cubicBezTo>
                <a:cubicBezTo>
                  <a:pt x="7518674" y="2437348"/>
                  <a:pt x="7518674" y="2437348"/>
                  <a:pt x="7518674" y="2445582"/>
                </a:cubicBezTo>
                <a:cubicBezTo>
                  <a:pt x="7535082" y="2437348"/>
                  <a:pt x="7551492" y="2429114"/>
                  <a:pt x="7559696" y="2420879"/>
                </a:cubicBezTo>
                <a:cubicBezTo>
                  <a:pt x="7559696" y="2453816"/>
                  <a:pt x="7608922" y="2486754"/>
                  <a:pt x="7617126" y="2437348"/>
                </a:cubicBezTo>
                <a:cubicBezTo>
                  <a:pt x="7625330" y="2453816"/>
                  <a:pt x="7633535" y="2470285"/>
                  <a:pt x="7633535" y="2486754"/>
                </a:cubicBezTo>
                <a:cubicBezTo>
                  <a:pt x="7649944" y="2462051"/>
                  <a:pt x="7674557" y="2486754"/>
                  <a:pt x="7690966" y="2478519"/>
                </a:cubicBezTo>
                <a:cubicBezTo>
                  <a:pt x="7674557" y="2503222"/>
                  <a:pt x="7690966" y="2560862"/>
                  <a:pt x="7658148" y="2569096"/>
                </a:cubicBezTo>
                <a:cubicBezTo>
                  <a:pt x="7658148" y="2593799"/>
                  <a:pt x="7649944" y="2602034"/>
                  <a:pt x="7641740" y="2634971"/>
                </a:cubicBezTo>
                <a:cubicBezTo>
                  <a:pt x="7625330" y="2634971"/>
                  <a:pt x="7617126" y="2626736"/>
                  <a:pt x="7608922" y="2610268"/>
                </a:cubicBezTo>
                <a:cubicBezTo>
                  <a:pt x="7600718" y="2610268"/>
                  <a:pt x="7600718" y="2626736"/>
                  <a:pt x="7600718" y="2626736"/>
                </a:cubicBezTo>
                <a:cubicBezTo>
                  <a:pt x="7576104" y="2626736"/>
                  <a:pt x="7559696" y="2618502"/>
                  <a:pt x="7551492" y="2585565"/>
                </a:cubicBezTo>
                <a:cubicBezTo>
                  <a:pt x="7543287" y="2602034"/>
                  <a:pt x="7535082" y="2618502"/>
                  <a:pt x="7518674" y="2610268"/>
                </a:cubicBezTo>
                <a:cubicBezTo>
                  <a:pt x="7510470" y="2626736"/>
                  <a:pt x="7526878" y="2634971"/>
                  <a:pt x="7510470" y="2643205"/>
                </a:cubicBezTo>
                <a:cubicBezTo>
                  <a:pt x="7518674" y="2651439"/>
                  <a:pt x="7526878" y="2659674"/>
                  <a:pt x="7551492" y="2667908"/>
                </a:cubicBezTo>
                <a:cubicBezTo>
                  <a:pt x="7526878" y="2684376"/>
                  <a:pt x="7543287" y="2692611"/>
                  <a:pt x="7535082" y="2733782"/>
                </a:cubicBezTo>
                <a:cubicBezTo>
                  <a:pt x="7559696" y="2709079"/>
                  <a:pt x="7567900" y="2725548"/>
                  <a:pt x="7592513" y="2725548"/>
                </a:cubicBezTo>
                <a:cubicBezTo>
                  <a:pt x="7576104" y="2750251"/>
                  <a:pt x="7551492" y="2717314"/>
                  <a:pt x="7543287" y="2750251"/>
                </a:cubicBezTo>
                <a:cubicBezTo>
                  <a:pt x="7535082" y="2742016"/>
                  <a:pt x="7518674" y="2742016"/>
                  <a:pt x="7502266" y="2742016"/>
                </a:cubicBezTo>
                <a:cubicBezTo>
                  <a:pt x="7444835" y="2807891"/>
                  <a:pt x="7543287" y="2824359"/>
                  <a:pt x="7551492" y="2873765"/>
                </a:cubicBezTo>
                <a:cubicBezTo>
                  <a:pt x="7551492" y="2873765"/>
                  <a:pt x="7559696" y="2865531"/>
                  <a:pt x="7567900" y="2865531"/>
                </a:cubicBezTo>
                <a:cubicBezTo>
                  <a:pt x="7559696" y="2873765"/>
                  <a:pt x="7567900" y="2881999"/>
                  <a:pt x="7567900" y="2881999"/>
                </a:cubicBezTo>
                <a:cubicBezTo>
                  <a:pt x="7567900" y="2898468"/>
                  <a:pt x="7551492" y="2881999"/>
                  <a:pt x="7559696" y="2906702"/>
                </a:cubicBezTo>
                <a:cubicBezTo>
                  <a:pt x="7567900" y="2906702"/>
                  <a:pt x="7559696" y="2914936"/>
                  <a:pt x="7567900" y="2939639"/>
                </a:cubicBezTo>
                <a:cubicBezTo>
                  <a:pt x="7600718" y="2923171"/>
                  <a:pt x="7625330" y="2931405"/>
                  <a:pt x="7633535" y="2972576"/>
                </a:cubicBezTo>
                <a:cubicBezTo>
                  <a:pt x="7641740" y="2972576"/>
                  <a:pt x="7641740" y="2972576"/>
                  <a:pt x="7649944" y="2972576"/>
                </a:cubicBezTo>
                <a:cubicBezTo>
                  <a:pt x="7649944" y="2997279"/>
                  <a:pt x="7666352" y="2997279"/>
                  <a:pt x="7666352" y="3013748"/>
                </a:cubicBezTo>
                <a:cubicBezTo>
                  <a:pt x="7658148" y="3079622"/>
                  <a:pt x="7617126" y="3096091"/>
                  <a:pt x="7600718" y="3145496"/>
                </a:cubicBezTo>
                <a:cubicBezTo>
                  <a:pt x="7633535" y="3170199"/>
                  <a:pt x="7658148" y="3137262"/>
                  <a:pt x="7699170" y="3145496"/>
                </a:cubicBezTo>
                <a:cubicBezTo>
                  <a:pt x="7699170" y="3112559"/>
                  <a:pt x="7690966" y="3104325"/>
                  <a:pt x="7682761" y="3087856"/>
                </a:cubicBezTo>
                <a:cubicBezTo>
                  <a:pt x="7690966" y="3087856"/>
                  <a:pt x="7699170" y="3112559"/>
                  <a:pt x="7699170" y="3096091"/>
                </a:cubicBezTo>
                <a:cubicBezTo>
                  <a:pt x="7707374" y="3120793"/>
                  <a:pt x="7723783" y="3137262"/>
                  <a:pt x="7756600" y="3137262"/>
                </a:cubicBezTo>
                <a:cubicBezTo>
                  <a:pt x="7756600" y="3153730"/>
                  <a:pt x="7748396" y="3153730"/>
                  <a:pt x="7756600" y="3170199"/>
                </a:cubicBezTo>
                <a:cubicBezTo>
                  <a:pt x="7814031" y="3170199"/>
                  <a:pt x="7855052" y="3203136"/>
                  <a:pt x="7896074" y="3260776"/>
                </a:cubicBezTo>
                <a:cubicBezTo>
                  <a:pt x="7969914" y="3277245"/>
                  <a:pt x="7978118" y="3450165"/>
                  <a:pt x="7904279" y="3516039"/>
                </a:cubicBezTo>
                <a:cubicBezTo>
                  <a:pt x="7904279" y="3499570"/>
                  <a:pt x="7904279" y="3491336"/>
                  <a:pt x="7904279" y="3466633"/>
                </a:cubicBezTo>
                <a:cubicBezTo>
                  <a:pt x="7879666" y="3474867"/>
                  <a:pt x="7879666" y="3450165"/>
                  <a:pt x="7863257" y="3450165"/>
                </a:cubicBezTo>
                <a:cubicBezTo>
                  <a:pt x="7814031" y="3483102"/>
                  <a:pt x="7781214" y="3441930"/>
                  <a:pt x="7731988" y="3450165"/>
                </a:cubicBezTo>
                <a:cubicBezTo>
                  <a:pt x="7731988" y="3441930"/>
                  <a:pt x="7740192" y="3441930"/>
                  <a:pt x="7740192" y="3433696"/>
                </a:cubicBezTo>
                <a:cubicBezTo>
                  <a:pt x="7707374" y="3425462"/>
                  <a:pt x="7674557" y="3441930"/>
                  <a:pt x="7666352" y="3417228"/>
                </a:cubicBezTo>
                <a:cubicBezTo>
                  <a:pt x="7658148" y="3425462"/>
                  <a:pt x="7649944" y="3433696"/>
                  <a:pt x="7641740" y="3433696"/>
                </a:cubicBezTo>
                <a:cubicBezTo>
                  <a:pt x="7625330" y="3433696"/>
                  <a:pt x="7633535" y="3417228"/>
                  <a:pt x="7625330" y="3408993"/>
                </a:cubicBezTo>
                <a:cubicBezTo>
                  <a:pt x="7608922" y="3425462"/>
                  <a:pt x="7559696" y="3384290"/>
                  <a:pt x="7559696" y="3433696"/>
                </a:cubicBezTo>
                <a:cubicBezTo>
                  <a:pt x="7543287" y="3417228"/>
                  <a:pt x="7535082" y="3425462"/>
                  <a:pt x="7518674" y="3425462"/>
                </a:cubicBezTo>
                <a:cubicBezTo>
                  <a:pt x="7535082" y="3392525"/>
                  <a:pt x="7543287" y="3408993"/>
                  <a:pt x="7559696" y="3392525"/>
                </a:cubicBezTo>
                <a:cubicBezTo>
                  <a:pt x="7608922" y="3343119"/>
                  <a:pt x="7600718" y="3269010"/>
                  <a:pt x="7576104" y="3203136"/>
                </a:cubicBezTo>
                <a:cubicBezTo>
                  <a:pt x="7559696" y="3203136"/>
                  <a:pt x="7543287" y="3194902"/>
                  <a:pt x="7535082" y="3186668"/>
                </a:cubicBezTo>
                <a:cubicBezTo>
                  <a:pt x="7526878" y="3186668"/>
                  <a:pt x="7518674" y="3203136"/>
                  <a:pt x="7518674" y="3219605"/>
                </a:cubicBezTo>
                <a:cubicBezTo>
                  <a:pt x="7559696" y="3178433"/>
                  <a:pt x="7567900" y="3269010"/>
                  <a:pt x="7543287" y="3310182"/>
                </a:cubicBezTo>
                <a:cubicBezTo>
                  <a:pt x="7535082" y="3310182"/>
                  <a:pt x="7535082" y="3293713"/>
                  <a:pt x="7526878" y="3301948"/>
                </a:cubicBezTo>
                <a:cubicBezTo>
                  <a:pt x="7518674" y="3301948"/>
                  <a:pt x="7518674" y="3310182"/>
                  <a:pt x="7510470" y="3310182"/>
                </a:cubicBezTo>
                <a:cubicBezTo>
                  <a:pt x="7518674" y="3326650"/>
                  <a:pt x="7510470" y="3334885"/>
                  <a:pt x="7518674" y="3359588"/>
                </a:cubicBezTo>
                <a:cubicBezTo>
                  <a:pt x="7510470" y="3359588"/>
                  <a:pt x="7502266" y="3367822"/>
                  <a:pt x="7494061" y="3367822"/>
                </a:cubicBezTo>
                <a:cubicBezTo>
                  <a:pt x="7535082" y="3408993"/>
                  <a:pt x="7477652" y="3433696"/>
                  <a:pt x="7461244" y="3466633"/>
                </a:cubicBezTo>
                <a:cubicBezTo>
                  <a:pt x="7461244" y="3458399"/>
                  <a:pt x="7444835" y="3458399"/>
                  <a:pt x="7436630" y="3483102"/>
                </a:cubicBezTo>
                <a:cubicBezTo>
                  <a:pt x="7444835" y="3499570"/>
                  <a:pt x="7453039" y="3474867"/>
                  <a:pt x="7469448" y="3483102"/>
                </a:cubicBezTo>
                <a:cubicBezTo>
                  <a:pt x="7469448" y="3491336"/>
                  <a:pt x="7461244" y="3491336"/>
                  <a:pt x="7461244" y="3507805"/>
                </a:cubicBezTo>
                <a:cubicBezTo>
                  <a:pt x="7453039" y="3499570"/>
                  <a:pt x="7436630" y="3499570"/>
                  <a:pt x="7428426" y="3499570"/>
                </a:cubicBezTo>
                <a:cubicBezTo>
                  <a:pt x="7428426" y="3516039"/>
                  <a:pt x="7436630" y="3516039"/>
                  <a:pt x="7428426" y="3540742"/>
                </a:cubicBezTo>
                <a:cubicBezTo>
                  <a:pt x="7428426" y="3548976"/>
                  <a:pt x="7420222" y="3548976"/>
                  <a:pt x="7412018" y="3548976"/>
                </a:cubicBezTo>
                <a:cubicBezTo>
                  <a:pt x="7412018" y="3565445"/>
                  <a:pt x="7412018" y="3573679"/>
                  <a:pt x="7403813" y="3581913"/>
                </a:cubicBezTo>
                <a:cubicBezTo>
                  <a:pt x="7403813" y="3598382"/>
                  <a:pt x="7420222" y="3598382"/>
                  <a:pt x="7428426" y="3606616"/>
                </a:cubicBezTo>
                <a:cubicBezTo>
                  <a:pt x="7420222" y="3656022"/>
                  <a:pt x="7412018" y="3664256"/>
                  <a:pt x="7412018" y="3713662"/>
                </a:cubicBezTo>
                <a:cubicBezTo>
                  <a:pt x="7403813" y="3721896"/>
                  <a:pt x="7395608" y="3713662"/>
                  <a:pt x="7387404" y="3721896"/>
                </a:cubicBezTo>
                <a:cubicBezTo>
                  <a:pt x="7387404" y="3730130"/>
                  <a:pt x="7395608" y="3738365"/>
                  <a:pt x="7403813" y="3738365"/>
                </a:cubicBezTo>
                <a:cubicBezTo>
                  <a:pt x="7403813" y="3754833"/>
                  <a:pt x="7387404" y="3738365"/>
                  <a:pt x="7387404" y="3763067"/>
                </a:cubicBezTo>
                <a:cubicBezTo>
                  <a:pt x="7379200" y="3754833"/>
                  <a:pt x="7370996" y="3746599"/>
                  <a:pt x="7362791" y="3763067"/>
                </a:cubicBezTo>
                <a:cubicBezTo>
                  <a:pt x="7379200" y="3746599"/>
                  <a:pt x="7370996" y="3845410"/>
                  <a:pt x="7346382" y="3828942"/>
                </a:cubicBezTo>
                <a:cubicBezTo>
                  <a:pt x="7346382" y="3796004"/>
                  <a:pt x="7362791" y="3787770"/>
                  <a:pt x="7354587" y="3763067"/>
                </a:cubicBezTo>
                <a:cubicBezTo>
                  <a:pt x="7338178" y="3787770"/>
                  <a:pt x="7321770" y="3796004"/>
                  <a:pt x="7313565" y="3812473"/>
                </a:cubicBezTo>
                <a:cubicBezTo>
                  <a:pt x="7338178" y="3828942"/>
                  <a:pt x="7338178" y="3870113"/>
                  <a:pt x="7305360" y="3870113"/>
                </a:cubicBezTo>
                <a:cubicBezTo>
                  <a:pt x="7305360" y="3886582"/>
                  <a:pt x="7313565" y="3894816"/>
                  <a:pt x="7313565" y="3919519"/>
                </a:cubicBezTo>
                <a:cubicBezTo>
                  <a:pt x="7313565" y="3919519"/>
                  <a:pt x="7305360" y="3919519"/>
                  <a:pt x="7297156" y="3919519"/>
                </a:cubicBezTo>
                <a:cubicBezTo>
                  <a:pt x="7297156" y="3935987"/>
                  <a:pt x="7305360" y="3935987"/>
                  <a:pt x="7313565" y="3935987"/>
                </a:cubicBezTo>
                <a:cubicBezTo>
                  <a:pt x="7305360" y="3952456"/>
                  <a:pt x="7297156" y="3944222"/>
                  <a:pt x="7297156" y="3960690"/>
                </a:cubicBezTo>
                <a:cubicBezTo>
                  <a:pt x="7305360" y="3977159"/>
                  <a:pt x="7305360" y="3952456"/>
                  <a:pt x="7321770" y="3952456"/>
                </a:cubicBezTo>
                <a:cubicBezTo>
                  <a:pt x="7297156" y="3977159"/>
                  <a:pt x="7288952" y="4034799"/>
                  <a:pt x="7272544" y="4075970"/>
                </a:cubicBezTo>
                <a:cubicBezTo>
                  <a:pt x="7264339" y="4075970"/>
                  <a:pt x="7264339" y="4084204"/>
                  <a:pt x="7247930" y="4075970"/>
                </a:cubicBezTo>
                <a:cubicBezTo>
                  <a:pt x="7239726" y="4100673"/>
                  <a:pt x="7247930" y="4100673"/>
                  <a:pt x="7256134" y="4108907"/>
                </a:cubicBezTo>
                <a:cubicBezTo>
                  <a:pt x="7239726" y="4125376"/>
                  <a:pt x="7247930" y="4158313"/>
                  <a:pt x="7223317" y="4174781"/>
                </a:cubicBezTo>
                <a:cubicBezTo>
                  <a:pt x="7215113" y="4166547"/>
                  <a:pt x="7231522" y="4150079"/>
                  <a:pt x="7231522" y="4141844"/>
                </a:cubicBezTo>
                <a:cubicBezTo>
                  <a:pt x="7215113" y="4133610"/>
                  <a:pt x="7215113" y="4141844"/>
                  <a:pt x="7206908" y="4158313"/>
                </a:cubicBezTo>
                <a:cubicBezTo>
                  <a:pt x="7198704" y="4133610"/>
                  <a:pt x="7231522" y="4117142"/>
                  <a:pt x="7239726" y="4100673"/>
                </a:cubicBezTo>
                <a:cubicBezTo>
                  <a:pt x="7223317" y="4084204"/>
                  <a:pt x="7223317" y="4034799"/>
                  <a:pt x="7239726" y="4001862"/>
                </a:cubicBezTo>
                <a:cubicBezTo>
                  <a:pt x="7231522" y="3993627"/>
                  <a:pt x="7215113" y="3985393"/>
                  <a:pt x="7198704" y="3977159"/>
                </a:cubicBezTo>
                <a:cubicBezTo>
                  <a:pt x="7198704" y="3985393"/>
                  <a:pt x="7206908" y="3985393"/>
                  <a:pt x="7206908" y="3985393"/>
                </a:cubicBezTo>
                <a:cubicBezTo>
                  <a:pt x="7198704" y="4010096"/>
                  <a:pt x="7190500" y="4010096"/>
                  <a:pt x="7182296" y="4034799"/>
                </a:cubicBezTo>
                <a:cubicBezTo>
                  <a:pt x="7174091" y="4034799"/>
                  <a:pt x="7174091" y="4026564"/>
                  <a:pt x="7174091" y="4026564"/>
                </a:cubicBezTo>
                <a:cubicBezTo>
                  <a:pt x="7157682" y="4034799"/>
                  <a:pt x="7165886" y="4059502"/>
                  <a:pt x="7165886" y="4067736"/>
                </a:cubicBezTo>
                <a:cubicBezTo>
                  <a:pt x="7165886" y="4059502"/>
                  <a:pt x="7149478" y="4034799"/>
                  <a:pt x="7149478" y="4067736"/>
                </a:cubicBezTo>
                <a:cubicBezTo>
                  <a:pt x="7108456" y="4075970"/>
                  <a:pt x="7100252" y="4026564"/>
                  <a:pt x="7075638" y="4059502"/>
                </a:cubicBezTo>
                <a:cubicBezTo>
                  <a:pt x="7083843" y="4034799"/>
                  <a:pt x="7083843" y="4010096"/>
                  <a:pt x="7059230" y="4026564"/>
                </a:cubicBezTo>
                <a:cubicBezTo>
                  <a:pt x="7075638" y="4001862"/>
                  <a:pt x="7067434" y="4010096"/>
                  <a:pt x="7067434" y="3985393"/>
                </a:cubicBezTo>
                <a:cubicBezTo>
                  <a:pt x="7083843" y="3985393"/>
                  <a:pt x="7092048" y="4010096"/>
                  <a:pt x="7100252" y="3985393"/>
                </a:cubicBezTo>
                <a:cubicBezTo>
                  <a:pt x="7100252" y="3968924"/>
                  <a:pt x="7067434" y="3993627"/>
                  <a:pt x="7083843" y="3960690"/>
                </a:cubicBezTo>
                <a:cubicBezTo>
                  <a:pt x="7067434" y="3952456"/>
                  <a:pt x="7059230" y="3968924"/>
                  <a:pt x="7042822" y="3968924"/>
                </a:cubicBezTo>
                <a:cubicBezTo>
                  <a:pt x="7042822" y="3993627"/>
                  <a:pt x="7042822" y="4001862"/>
                  <a:pt x="7051026" y="4018330"/>
                </a:cubicBezTo>
                <a:cubicBezTo>
                  <a:pt x="7042822" y="4026564"/>
                  <a:pt x="7026412" y="3993627"/>
                  <a:pt x="7010004" y="4010096"/>
                </a:cubicBezTo>
                <a:cubicBezTo>
                  <a:pt x="7018208" y="4034799"/>
                  <a:pt x="7018208" y="4018330"/>
                  <a:pt x="7034617" y="4018330"/>
                </a:cubicBezTo>
                <a:cubicBezTo>
                  <a:pt x="7034617" y="4034799"/>
                  <a:pt x="7026412" y="4043033"/>
                  <a:pt x="7034617" y="4059502"/>
                </a:cubicBezTo>
                <a:cubicBezTo>
                  <a:pt x="7026412" y="4084204"/>
                  <a:pt x="7026412" y="4034799"/>
                  <a:pt x="7026412" y="4034799"/>
                </a:cubicBezTo>
                <a:cubicBezTo>
                  <a:pt x="7010004" y="4026564"/>
                  <a:pt x="7018208" y="4059502"/>
                  <a:pt x="7010004" y="4059502"/>
                </a:cubicBezTo>
                <a:cubicBezTo>
                  <a:pt x="7018208" y="4084204"/>
                  <a:pt x="7026412" y="4075970"/>
                  <a:pt x="7034617" y="4092439"/>
                </a:cubicBezTo>
                <a:cubicBezTo>
                  <a:pt x="7018208" y="4100673"/>
                  <a:pt x="7010004" y="4141844"/>
                  <a:pt x="7001800" y="4108907"/>
                </a:cubicBezTo>
                <a:cubicBezTo>
                  <a:pt x="6985391" y="4117142"/>
                  <a:pt x="7001800" y="4125376"/>
                  <a:pt x="6993595" y="4141844"/>
                </a:cubicBezTo>
                <a:cubicBezTo>
                  <a:pt x="6993595" y="4141844"/>
                  <a:pt x="6993595" y="4141844"/>
                  <a:pt x="7018208" y="4141844"/>
                </a:cubicBezTo>
                <a:cubicBezTo>
                  <a:pt x="6993595" y="4183016"/>
                  <a:pt x="6993595" y="4125376"/>
                  <a:pt x="6968982" y="4125376"/>
                </a:cubicBezTo>
                <a:cubicBezTo>
                  <a:pt x="6968982" y="4150079"/>
                  <a:pt x="6968982" y="4158313"/>
                  <a:pt x="6985391" y="4150079"/>
                </a:cubicBezTo>
                <a:cubicBezTo>
                  <a:pt x="6977186" y="4166547"/>
                  <a:pt x="6985391" y="4174781"/>
                  <a:pt x="6977186" y="4183016"/>
                </a:cubicBezTo>
                <a:cubicBezTo>
                  <a:pt x="6968982" y="4183016"/>
                  <a:pt x="6985391" y="4166547"/>
                  <a:pt x="6968982" y="4158313"/>
                </a:cubicBezTo>
                <a:cubicBezTo>
                  <a:pt x="6960778" y="4150079"/>
                  <a:pt x="6960778" y="4183016"/>
                  <a:pt x="6944369" y="4174781"/>
                </a:cubicBezTo>
                <a:lnTo>
                  <a:pt x="6942611" y="4167135"/>
                </a:lnTo>
                <a:lnTo>
                  <a:pt x="6944369" y="4166547"/>
                </a:lnTo>
                <a:lnTo>
                  <a:pt x="6941596" y="4162720"/>
                </a:lnTo>
                <a:lnTo>
                  <a:pt x="6941292" y="4161401"/>
                </a:lnTo>
                <a:cubicBezTo>
                  <a:pt x="6940266" y="4156254"/>
                  <a:pt x="6940266" y="4150079"/>
                  <a:pt x="6944369" y="4141844"/>
                </a:cubicBezTo>
                <a:cubicBezTo>
                  <a:pt x="6919756" y="4150079"/>
                  <a:pt x="6936164" y="4108907"/>
                  <a:pt x="6903347" y="4108907"/>
                </a:cubicBezTo>
                <a:cubicBezTo>
                  <a:pt x="6903347" y="4133610"/>
                  <a:pt x="6911552" y="4150079"/>
                  <a:pt x="6919756" y="4174781"/>
                </a:cubicBezTo>
                <a:cubicBezTo>
                  <a:pt x="6927960" y="4174781"/>
                  <a:pt x="6927960" y="4158313"/>
                  <a:pt x="6927960" y="4150079"/>
                </a:cubicBezTo>
                <a:cubicBezTo>
                  <a:pt x="6932062" y="4150079"/>
                  <a:pt x="6934113" y="4152137"/>
                  <a:pt x="6936164" y="4155225"/>
                </a:cubicBezTo>
                <a:lnTo>
                  <a:pt x="6941596" y="4162720"/>
                </a:lnTo>
                <a:lnTo>
                  <a:pt x="6942611" y="4167135"/>
                </a:lnTo>
                <a:lnTo>
                  <a:pt x="6928986" y="4171694"/>
                </a:lnTo>
                <a:cubicBezTo>
                  <a:pt x="6923858" y="4172723"/>
                  <a:pt x="6919756" y="4174782"/>
                  <a:pt x="6919756" y="4183016"/>
                </a:cubicBezTo>
                <a:cubicBezTo>
                  <a:pt x="6936164" y="4174781"/>
                  <a:pt x="6919756" y="4215953"/>
                  <a:pt x="6936164" y="4215953"/>
                </a:cubicBezTo>
                <a:cubicBezTo>
                  <a:pt x="6927960" y="4240656"/>
                  <a:pt x="6927960" y="4240656"/>
                  <a:pt x="6927960" y="4273593"/>
                </a:cubicBezTo>
                <a:cubicBezTo>
                  <a:pt x="6919756" y="4257124"/>
                  <a:pt x="6911552" y="4257124"/>
                  <a:pt x="6903347" y="4248890"/>
                </a:cubicBezTo>
                <a:cubicBezTo>
                  <a:pt x="6903347" y="4232422"/>
                  <a:pt x="6919756" y="4240656"/>
                  <a:pt x="6927960" y="4224187"/>
                </a:cubicBezTo>
                <a:cubicBezTo>
                  <a:pt x="6919756" y="4215953"/>
                  <a:pt x="6911552" y="4207719"/>
                  <a:pt x="6919756" y="4199484"/>
                </a:cubicBezTo>
                <a:cubicBezTo>
                  <a:pt x="6919756" y="4183016"/>
                  <a:pt x="6895143" y="4191250"/>
                  <a:pt x="6911552" y="4174781"/>
                </a:cubicBezTo>
                <a:cubicBezTo>
                  <a:pt x="6895143" y="4174781"/>
                  <a:pt x="6886938" y="4166547"/>
                  <a:pt x="6878734" y="4166547"/>
                </a:cubicBezTo>
                <a:cubicBezTo>
                  <a:pt x="6886938" y="4133610"/>
                  <a:pt x="6895143" y="4084204"/>
                  <a:pt x="6878734" y="4067736"/>
                </a:cubicBezTo>
                <a:cubicBezTo>
                  <a:pt x="6895143" y="4067736"/>
                  <a:pt x="6911552" y="4067736"/>
                  <a:pt x="6911552" y="4034799"/>
                </a:cubicBezTo>
                <a:cubicBezTo>
                  <a:pt x="6911552" y="4026564"/>
                  <a:pt x="6903347" y="4026564"/>
                  <a:pt x="6903347" y="4026564"/>
                </a:cubicBezTo>
                <a:cubicBezTo>
                  <a:pt x="6903347" y="4018330"/>
                  <a:pt x="6903347" y="4001862"/>
                  <a:pt x="6911552" y="4001862"/>
                </a:cubicBezTo>
                <a:cubicBezTo>
                  <a:pt x="6927960" y="4010096"/>
                  <a:pt x="6927960" y="4001862"/>
                  <a:pt x="6944369" y="4010096"/>
                </a:cubicBezTo>
                <a:cubicBezTo>
                  <a:pt x="6944369" y="4026564"/>
                  <a:pt x="6936164" y="4018330"/>
                  <a:pt x="6927960" y="4034799"/>
                </a:cubicBezTo>
                <a:cubicBezTo>
                  <a:pt x="6944369" y="4067736"/>
                  <a:pt x="6977186" y="4026564"/>
                  <a:pt x="6993595" y="4018330"/>
                </a:cubicBezTo>
                <a:cubicBezTo>
                  <a:pt x="6977186" y="4010096"/>
                  <a:pt x="6977186" y="3993627"/>
                  <a:pt x="6952574" y="3985393"/>
                </a:cubicBezTo>
                <a:cubicBezTo>
                  <a:pt x="6952574" y="3960690"/>
                  <a:pt x="6952574" y="3985393"/>
                  <a:pt x="6968982" y="3977159"/>
                </a:cubicBezTo>
                <a:cubicBezTo>
                  <a:pt x="6968982" y="3960690"/>
                  <a:pt x="6960778" y="3960690"/>
                  <a:pt x="6952574" y="3944222"/>
                </a:cubicBezTo>
                <a:cubicBezTo>
                  <a:pt x="6944369" y="3952456"/>
                  <a:pt x="6952574" y="3960690"/>
                  <a:pt x="6944369" y="3968924"/>
                </a:cubicBezTo>
                <a:cubicBezTo>
                  <a:pt x="6927960" y="3952456"/>
                  <a:pt x="6919756" y="3927753"/>
                  <a:pt x="6919756" y="3894816"/>
                </a:cubicBezTo>
                <a:cubicBezTo>
                  <a:pt x="6903347" y="3903050"/>
                  <a:pt x="6903347" y="3894816"/>
                  <a:pt x="6886938" y="3894816"/>
                </a:cubicBezTo>
                <a:cubicBezTo>
                  <a:pt x="6903347" y="3878347"/>
                  <a:pt x="6895143" y="3853644"/>
                  <a:pt x="6895143" y="3820707"/>
                </a:cubicBezTo>
                <a:cubicBezTo>
                  <a:pt x="6886938" y="3828942"/>
                  <a:pt x="6886938" y="3845410"/>
                  <a:pt x="6870530" y="3845410"/>
                </a:cubicBezTo>
                <a:cubicBezTo>
                  <a:pt x="6870530" y="3870113"/>
                  <a:pt x="6845916" y="3894816"/>
                  <a:pt x="6862326" y="3903050"/>
                </a:cubicBezTo>
                <a:cubicBezTo>
                  <a:pt x="6862326" y="3911284"/>
                  <a:pt x="6854121" y="3911284"/>
                  <a:pt x="6845916" y="3911284"/>
                </a:cubicBezTo>
                <a:cubicBezTo>
                  <a:pt x="6854121" y="3886582"/>
                  <a:pt x="6845916" y="3878347"/>
                  <a:pt x="6845916" y="3861879"/>
                </a:cubicBezTo>
                <a:cubicBezTo>
                  <a:pt x="6829508" y="3870113"/>
                  <a:pt x="6813100" y="3878347"/>
                  <a:pt x="6796690" y="3861879"/>
                </a:cubicBezTo>
                <a:cubicBezTo>
                  <a:pt x="6788486" y="3886582"/>
                  <a:pt x="6804895" y="3886582"/>
                  <a:pt x="6821304" y="3886582"/>
                </a:cubicBezTo>
                <a:cubicBezTo>
                  <a:pt x="6804895" y="3886582"/>
                  <a:pt x="6796690" y="3911284"/>
                  <a:pt x="6813100" y="3919519"/>
                </a:cubicBezTo>
                <a:cubicBezTo>
                  <a:pt x="6804895" y="3903050"/>
                  <a:pt x="6772078" y="3935987"/>
                  <a:pt x="6763873" y="3903050"/>
                </a:cubicBezTo>
                <a:cubicBezTo>
                  <a:pt x="6763873" y="3894816"/>
                  <a:pt x="6755669" y="3935987"/>
                  <a:pt x="6763873" y="3935987"/>
                </a:cubicBezTo>
                <a:cubicBezTo>
                  <a:pt x="6755669" y="3952456"/>
                  <a:pt x="6739260" y="3952456"/>
                  <a:pt x="6722852" y="3960690"/>
                </a:cubicBezTo>
                <a:cubicBezTo>
                  <a:pt x="6722852" y="3968924"/>
                  <a:pt x="6731056" y="3968924"/>
                  <a:pt x="6731056" y="3985393"/>
                </a:cubicBezTo>
                <a:cubicBezTo>
                  <a:pt x="6714647" y="3977159"/>
                  <a:pt x="6706442" y="3985393"/>
                  <a:pt x="6698238" y="3977159"/>
                </a:cubicBezTo>
                <a:cubicBezTo>
                  <a:pt x="6673625" y="3993627"/>
                  <a:pt x="6706442" y="4010096"/>
                  <a:pt x="6698238" y="4034799"/>
                </a:cubicBezTo>
                <a:cubicBezTo>
                  <a:pt x="6706442" y="4034799"/>
                  <a:pt x="6714647" y="4034799"/>
                  <a:pt x="6722852" y="4026564"/>
                </a:cubicBezTo>
                <a:cubicBezTo>
                  <a:pt x="6739260" y="4043033"/>
                  <a:pt x="6706442" y="4043033"/>
                  <a:pt x="6714647" y="4059502"/>
                </a:cubicBezTo>
                <a:cubicBezTo>
                  <a:pt x="6706442" y="4059502"/>
                  <a:pt x="6706442" y="4075970"/>
                  <a:pt x="6690034" y="4075970"/>
                </a:cubicBezTo>
                <a:cubicBezTo>
                  <a:pt x="6698238" y="4075970"/>
                  <a:pt x="6698238" y="4092439"/>
                  <a:pt x="6714647" y="4092439"/>
                </a:cubicBezTo>
                <a:cubicBezTo>
                  <a:pt x="6714647" y="4117142"/>
                  <a:pt x="6706442" y="4125376"/>
                  <a:pt x="6690034" y="4125376"/>
                </a:cubicBezTo>
                <a:cubicBezTo>
                  <a:pt x="6714647" y="4158313"/>
                  <a:pt x="6714647" y="4117142"/>
                  <a:pt x="6731056" y="4108907"/>
                </a:cubicBezTo>
                <a:cubicBezTo>
                  <a:pt x="6731056" y="4108907"/>
                  <a:pt x="6739260" y="4158313"/>
                  <a:pt x="6714647" y="4150079"/>
                </a:cubicBezTo>
                <a:cubicBezTo>
                  <a:pt x="6731056" y="4150079"/>
                  <a:pt x="6755669" y="4166547"/>
                  <a:pt x="6772078" y="4150079"/>
                </a:cubicBezTo>
                <a:cubicBezTo>
                  <a:pt x="6772078" y="4174781"/>
                  <a:pt x="6780282" y="4174781"/>
                  <a:pt x="6788486" y="4191250"/>
                </a:cubicBezTo>
                <a:cubicBezTo>
                  <a:pt x="6772078" y="4191250"/>
                  <a:pt x="6772078" y="4183016"/>
                  <a:pt x="6763873" y="4191250"/>
                </a:cubicBezTo>
                <a:cubicBezTo>
                  <a:pt x="6763873" y="4191250"/>
                  <a:pt x="6763873" y="4191250"/>
                  <a:pt x="6763873" y="4174781"/>
                </a:cubicBezTo>
                <a:cubicBezTo>
                  <a:pt x="6751567" y="4174781"/>
                  <a:pt x="6745413" y="4178899"/>
                  <a:pt x="6740286" y="4179928"/>
                </a:cubicBezTo>
                <a:lnTo>
                  <a:pt x="6733213" y="4178364"/>
                </a:lnTo>
                <a:lnTo>
                  <a:pt x="6722852" y="4166547"/>
                </a:lnTo>
                <a:cubicBezTo>
                  <a:pt x="6726954" y="4172723"/>
                  <a:pt x="6730031" y="4176325"/>
                  <a:pt x="6732722" y="4178255"/>
                </a:cubicBezTo>
                <a:lnTo>
                  <a:pt x="6733213" y="4178364"/>
                </a:lnTo>
                <a:lnTo>
                  <a:pt x="6745414" y="4192279"/>
                </a:lnTo>
                <a:cubicBezTo>
                  <a:pt x="6755669" y="4197426"/>
                  <a:pt x="6767976" y="4199484"/>
                  <a:pt x="6780282" y="4199484"/>
                </a:cubicBezTo>
                <a:cubicBezTo>
                  <a:pt x="6788486" y="4199484"/>
                  <a:pt x="6780282" y="4207719"/>
                  <a:pt x="6780282" y="4207719"/>
                </a:cubicBezTo>
                <a:cubicBezTo>
                  <a:pt x="6780282" y="4207719"/>
                  <a:pt x="6780282" y="4207719"/>
                  <a:pt x="6780282" y="4224187"/>
                </a:cubicBezTo>
                <a:cubicBezTo>
                  <a:pt x="6772078" y="4224187"/>
                  <a:pt x="6772078" y="4215953"/>
                  <a:pt x="6772078" y="4215953"/>
                </a:cubicBezTo>
                <a:cubicBezTo>
                  <a:pt x="6763873" y="4232422"/>
                  <a:pt x="6780282" y="4232422"/>
                  <a:pt x="6780282" y="4240656"/>
                </a:cubicBezTo>
                <a:cubicBezTo>
                  <a:pt x="6772078" y="4248890"/>
                  <a:pt x="6772078" y="4257124"/>
                  <a:pt x="6763873" y="4257124"/>
                </a:cubicBezTo>
                <a:cubicBezTo>
                  <a:pt x="6755669" y="4240656"/>
                  <a:pt x="6739260" y="4257124"/>
                  <a:pt x="6731056" y="4240656"/>
                </a:cubicBezTo>
                <a:cubicBezTo>
                  <a:pt x="6731056" y="4215953"/>
                  <a:pt x="6747464" y="4232422"/>
                  <a:pt x="6755669" y="4224187"/>
                </a:cubicBezTo>
                <a:cubicBezTo>
                  <a:pt x="6747464" y="4207719"/>
                  <a:pt x="6722852" y="4224187"/>
                  <a:pt x="6706442" y="4224187"/>
                </a:cubicBezTo>
                <a:cubicBezTo>
                  <a:pt x="6706442" y="4224187"/>
                  <a:pt x="6706442" y="4224187"/>
                  <a:pt x="6698238" y="4257124"/>
                </a:cubicBezTo>
                <a:cubicBezTo>
                  <a:pt x="6706442" y="4257124"/>
                  <a:pt x="6722852" y="4281827"/>
                  <a:pt x="6698238" y="4281827"/>
                </a:cubicBezTo>
                <a:cubicBezTo>
                  <a:pt x="6706442" y="4306530"/>
                  <a:pt x="6714647" y="4281827"/>
                  <a:pt x="6722852" y="4281827"/>
                </a:cubicBezTo>
                <a:cubicBezTo>
                  <a:pt x="6731056" y="4290062"/>
                  <a:pt x="6722852" y="4306530"/>
                  <a:pt x="6714647" y="4314764"/>
                </a:cubicBezTo>
                <a:cubicBezTo>
                  <a:pt x="6722852" y="4339467"/>
                  <a:pt x="6755669" y="4306530"/>
                  <a:pt x="6755669" y="4273593"/>
                </a:cubicBezTo>
                <a:cubicBezTo>
                  <a:pt x="6763873" y="4290062"/>
                  <a:pt x="6763873" y="4281827"/>
                  <a:pt x="6772078" y="4290062"/>
                </a:cubicBezTo>
                <a:cubicBezTo>
                  <a:pt x="6780282" y="4314764"/>
                  <a:pt x="6763873" y="4298296"/>
                  <a:pt x="6755669" y="4298296"/>
                </a:cubicBezTo>
                <a:cubicBezTo>
                  <a:pt x="6755669" y="4314764"/>
                  <a:pt x="6747464" y="4331233"/>
                  <a:pt x="6763873" y="4331233"/>
                </a:cubicBezTo>
                <a:cubicBezTo>
                  <a:pt x="6747464" y="4364170"/>
                  <a:pt x="6739260" y="4397107"/>
                  <a:pt x="6739260" y="4430044"/>
                </a:cubicBezTo>
                <a:cubicBezTo>
                  <a:pt x="6739260" y="4421810"/>
                  <a:pt x="6731056" y="4405342"/>
                  <a:pt x="6731056" y="4388873"/>
                </a:cubicBezTo>
                <a:cubicBezTo>
                  <a:pt x="6706442" y="4397107"/>
                  <a:pt x="6714647" y="4413576"/>
                  <a:pt x="6714647" y="4430044"/>
                </a:cubicBezTo>
                <a:cubicBezTo>
                  <a:pt x="6706442" y="4430044"/>
                  <a:pt x="6698238" y="4413576"/>
                  <a:pt x="6690034" y="4405342"/>
                </a:cubicBezTo>
                <a:cubicBezTo>
                  <a:pt x="6690034" y="4388873"/>
                  <a:pt x="6714647" y="4405342"/>
                  <a:pt x="6714647" y="4388873"/>
                </a:cubicBezTo>
                <a:cubicBezTo>
                  <a:pt x="6714647" y="4380639"/>
                  <a:pt x="6706442" y="4380639"/>
                  <a:pt x="6706442" y="4372404"/>
                </a:cubicBezTo>
                <a:cubicBezTo>
                  <a:pt x="6698238" y="4380639"/>
                  <a:pt x="6690034" y="4397107"/>
                  <a:pt x="6681830" y="4405342"/>
                </a:cubicBezTo>
                <a:cubicBezTo>
                  <a:pt x="6673625" y="4397107"/>
                  <a:pt x="6690034" y="4380639"/>
                  <a:pt x="6690034" y="4355936"/>
                </a:cubicBezTo>
                <a:cubicBezTo>
                  <a:pt x="6681830" y="4355936"/>
                  <a:pt x="6681830" y="4372404"/>
                  <a:pt x="6665421" y="4372404"/>
                </a:cubicBezTo>
                <a:cubicBezTo>
                  <a:pt x="6681830" y="4339467"/>
                  <a:pt x="6657216" y="4314764"/>
                  <a:pt x="6640808" y="4298296"/>
                </a:cubicBezTo>
                <a:cubicBezTo>
                  <a:pt x="6640808" y="4290062"/>
                  <a:pt x="6657216" y="4298296"/>
                  <a:pt x="6657216" y="4273593"/>
                </a:cubicBezTo>
                <a:cubicBezTo>
                  <a:pt x="6657216" y="4248890"/>
                  <a:pt x="6640808" y="4240656"/>
                  <a:pt x="6632604" y="4232422"/>
                </a:cubicBezTo>
                <a:cubicBezTo>
                  <a:pt x="6640808" y="4207719"/>
                  <a:pt x="6649012" y="4240656"/>
                  <a:pt x="6657216" y="4215953"/>
                </a:cubicBezTo>
                <a:cubicBezTo>
                  <a:pt x="6657216" y="4232422"/>
                  <a:pt x="6657216" y="4248890"/>
                  <a:pt x="6673625" y="4248890"/>
                </a:cubicBezTo>
                <a:cubicBezTo>
                  <a:pt x="6657216" y="4224187"/>
                  <a:pt x="6649012" y="4191250"/>
                  <a:pt x="6632604" y="4158313"/>
                </a:cubicBezTo>
                <a:cubicBezTo>
                  <a:pt x="6640808" y="4125376"/>
                  <a:pt x="6665421" y="4125376"/>
                  <a:pt x="6681830" y="4125376"/>
                </a:cubicBezTo>
                <a:cubicBezTo>
                  <a:pt x="6690034" y="4125376"/>
                  <a:pt x="6690034" y="4117142"/>
                  <a:pt x="6698238" y="4117142"/>
                </a:cubicBezTo>
                <a:cubicBezTo>
                  <a:pt x="6698238" y="4100673"/>
                  <a:pt x="6673625" y="4108907"/>
                  <a:pt x="6673625" y="4125376"/>
                </a:cubicBezTo>
                <a:cubicBezTo>
                  <a:pt x="6673625" y="4092439"/>
                  <a:pt x="6657216" y="4092439"/>
                  <a:pt x="6649012" y="4084204"/>
                </a:cubicBezTo>
                <a:cubicBezTo>
                  <a:pt x="6649012" y="4084204"/>
                  <a:pt x="6657216" y="4075970"/>
                  <a:pt x="6665421" y="4075970"/>
                </a:cubicBezTo>
                <a:cubicBezTo>
                  <a:pt x="6665421" y="4067736"/>
                  <a:pt x="6657216" y="4067736"/>
                  <a:pt x="6649012" y="4067736"/>
                </a:cubicBezTo>
                <a:cubicBezTo>
                  <a:pt x="6640808" y="4067736"/>
                  <a:pt x="6657216" y="4084204"/>
                  <a:pt x="6649012" y="4084204"/>
                </a:cubicBezTo>
                <a:cubicBezTo>
                  <a:pt x="6632604" y="4059502"/>
                  <a:pt x="6607990" y="4075970"/>
                  <a:pt x="6575173" y="4084204"/>
                </a:cubicBezTo>
                <a:cubicBezTo>
                  <a:pt x="6591582" y="4067736"/>
                  <a:pt x="6583378" y="4051267"/>
                  <a:pt x="6575173" y="4043033"/>
                </a:cubicBezTo>
                <a:cubicBezTo>
                  <a:pt x="6550560" y="4034799"/>
                  <a:pt x="6525947" y="4092439"/>
                  <a:pt x="6525947" y="4043033"/>
                </a:cubicBezTo>
                <a:cubicBezTo>
                  <a:pt x="6542356" y="4018330"/>
                  <a:pt x="6599786" y="4043033"/>
                  <a:pt x="6591582" y="4001862"/>
                </a:cubicBezTo>
                <a:cubicBezTo>
                  <a:pt x="6599786" y="3993627"/>
                  <a:pt x="6624399" y="4018330"/>
                  <a:pt x="6632604" y="3985393"/>
                </a:cubicBezTo>
                <a:cubicBezTo>
                  <a:pt x="6632604" y="3977159"/>
                  <a:pt x="6616195" y="3977159"/>
                  <a:pt x="6624399" y="3960690"/>
                </a:cubicBezTo>
                <a:cubicBezTo>
                  <a:pt x="6607990" y="3960690"/>
                  <a:pt x="6599786" y="3977159"/>
                  <a:pt x="6583378" y="3977159"/>
                </a:cubicBezTo>
                <a:cubicBezTo>
                  <a:pt x="6599786" y="3960690"/>
                  <a:pt x="6599786" y="3935987"/>
                  <a:pt x="6575173" y="3935987"/>
                </a:cubicBezTo>
                <a:cubicBezTo>
                  <a:pt x="6575173" y="3935987"/>
                  <a:pt x="6583378" y="3927753"/>
                  <a:pt x="6591582" y="3927753"/>
                </a:cubicBezTo>
                <a:cubicBezTo>
                  <a:pt x="6583378" y="3919519"/>
                  <a:pt x="6583378" y="3894816"/>
                  <a:pt x="6575173" y="3886582"/>
                </a:cubicBezTo>
                <a:cubicBezTo>
                  <a:pt x="6550560" y="3903050"/>
                  <a:pt x="6534151" y="3919519"/>
                  <a:pt x="6517742" y="3952456"/>
                </a:cubicBezTo>
                <a:cubicBezTo>
                  <a:pt x="6517742" y="3952456"/>
                  <a:pt x="6525947" y="3935987"/>
                  <a:pt x="6517742" y="3927753"/>
                </a:cubicBezTo>
                <a:cubicBezTo>
                  <a:pt x="6484925" y="3919519"/>
                  <a:pt x="6476720" y="3968924"/>
                  <a:pt x="6452108" y="3968924"/>
                </a:cubicBezTo>
                <a:cubicBezTo>
                  <a:pt x="6452108" y="3977159"/>
                  <a:pt x="6460312" y="3977159"/>
                  <a:pt x="6460312" y="3977159"/>
                </a:cubicBezTo>
                <a:cubicBezTo>
                  <a:pt x="6443904" y="4001862"/>
                  <a:pt x="6427494" y="4034799"/>
                  <a:pt x="6427494" y="4059502"/>
                </a:cubicBezTo>
                <a:cubicBezTo>
                  <a:pt x="6411086" y="4059502"/>
                  <a:pt x="6435699" y="4001862"/>
                  <a:pt x="6411086" y="4001862"/>
                </a:cubicBezTo>
                <a:cubicBezTo>
                  <a:pt x="6419290" y="3993627"/>
                  <a:pt x="6427494" y="4001862"/>
                  <a:pt x="6427494" y="4001862"/>
                </a:cubicBezTo>
                <a:cubicBezTo>
                  <a:pt x="6435699" y="3977159"/>
                  <a:pt x="6435699" y="3968924"/>
                  <a:pt x="6427494" y="3960690"/>
                </a:cubicBezTo>
                <a:cubicBezTo>
                  <a:pt x="6427494" y="3952456"/>
                  <a:pt x="6435699" y="3960690"/>
                  <a:pt x="6443904" y="3960690"/>
                </a:cubicBezTo>
                <a:cubicBezTo>
                  <a:pt x="6427494" y="3919519"/>
                  <a:pt x="6427494" y="3952456"/>
                  <a:pt x="6443904" y="3911284"/>
                </a:cubicBezTo>
                <a:cubicBezTo>
                  <a:pt x="6435699" y="3903050"/>
                  <a:pt x="6419290" y="3894816"/>
                  <a:pt x="6427494" y="3861879"/>
                </a:cubicBezTo>
                <a:cubicBezTo>
                  <a:pt x="6411086" y="3845410"/>
                  <a:pt x="6394677" y="3853644"/>
                  <a:pt x="6370064" y="3845410"/>
                </a:cubicBezTo>
                <a:cubicBezTo>
                  <a:pt x="6361860" y="3861879"/>
                  <a:pt x="6370064" y="3861879"/>
                  <a:pt x="6370064" y="3878347"/>
                </a:cubicBezTo>
                <a:cubicBezTo>
                  <a:pt x="6353656" y="3861879"/>
                  <a:pt x="6370064" y="3837176"/>
                  <a:pt x="6353656" y="3820707"/>
                </a:cubicBezTo>
                <a:cubicBezTo>
                  <a:pt x="6345451" y="3820707"/>
                  <a:pt x="6353656" y="3845410"/>
                  <a:pt x="6345451" y="3845410"/>
                </a:cubicBezTo>
                <a:cubicBezTo>
                  <a:pt x="6337246" y="3837176"/>
                  <a:pt x="6337246" y="3828942"/>
                  <a:pt x="6337246" y="3812473"/>
                </a:cubicBezTo>
                <a:cubicBezTo>
                  <a:pt x="6329042" y="3812473"/>
                  <a:pt x="6337246" y="3837176"/>
                  <a:pt x="6329042" y="3845410"/>
                </a:cubicBezTo>
                <a:cubicBezTo>
                  <a:pt x="6312634" y="3837176"/>
                  <a:pt x="6312634" y="3845410"/>
                  <a:pt x="6304429" y="3837176"/>
                </a:cubicBezTo>
                <a:cubicBezTo>
                  <a:pt x="6271612" y="3853644"/>
                  <a:pt x="6255203" y="3911284"/>
                  <a:pt x="6238794" y="3952456"/>
                </a:cubicBezTo>
                <a:cubicBezTo>
                  <a:pt x="6230590" y="3952456"/>
                  <a:pt x="6222386" y="3935987"/>
                  <a:pt x="6222386" y="3960690"/>
                </a:cubicBezTo>
                <a:cubicBezTo>
                  <a:pt x="6214182" y="3960690"/>
                  <a:pt x="6189568" y="3968924"/>
                  <a:pt x="6205977" y="3952456"/>
                </a:cubicBezTo>
                <a:cubicBezTo>
                  <a:pt x="6189568" y="3952456"/>
                  <a:pt x="6197772" y="3960690"/>
                  <a:pt x="6189568" y="3977159"/>
                </a:cubicBezTo>
                <a:cubicBezTo>
                  <a:pt x="6181364" y="3968924"/>
                  <a:pt x="6189568" y="3944222"/>
                  <a:pt x="6173160" y="3944222"/>
                </a:cubicBezTo>
                <a:cubicBezTo>
                  <a:pt x="6164955" y="3944222"/>
                  <a:pt x="6173160" y="3960690"/>
                  <a:pt x="6173160" y="3960690"/>
                </a:cubicBezTo>
                <a:cubicBezTo>
                  <a:pt x="6164955" y="3968924"/>
                  <a:pt x="6156751" y="3968924"/>
                  <a:pt x="6140342" y="3960690"/>
                </a:cubicBezTo>
                <a:cubicBezTo>
                  <a:pt x="6156751" y="3977159"/>
                  <a:pt x="6140342" y="3977159"/>
                  <a:pt x="6132138" y="3960690"/>
                </a:cubicBezTo>
                <a:cubicBezTo>
                  <a:pt x="6132138" y="3960690"/>
                  <a:pt x="6123934" y="3977159"/>
                  <a:pt x="6115729" y="3968924"/>
                </a:cubicBezTo>
                <a:cubicBezTo>
                  <a:pt x="6115729" y="3985393"/>
                  <a:pt x="6123934" y="3977159"/>
                  <a:pt x="6140342" y="3977159"/>
                </a:cubicBezTo>
                <a:cubicBezTo>
                  <a:pt x="6132138" y="3993627"/>
                  <a:pt x="6148546" y="3993627"/>
                  <a:pt x="6156751" y="4001862"/>
                </a:cubicBezTo>
                <a:cubicBezTo>
                  <a:pt x="6148546" y="4018330"/>
                  <a:pt x="6140342" y="4010096"/>
                  <a:pt x="6140342" y="4018330"/>
                </a:cubicBezTo>
                <a:cubicBezTo>
                  <a:pt x="6132138" y="3985393"/>
                  <a:pt x="6123934" y="4026564"/>
                  <a:pt x="6115729" y="4001862"/>
                </a:cubicBezTo>
                <a:cubicBezTo>
                  <a:pt x="6107524" y="4026564"/>
                  <a:pt x="6107524" y="4001862"/>
                  <a:pt x="6099320" y="4034799"/>
                </a:cubicBezTo>
                <a:cubicBezTo>
                  <a:pt x="6099320" y="4043033"/>
                  <a:pt x="6099320" y="4043033"/>
                  <a:pt x="6099320" y="4051267"/>
                </a:cubicBezTo>
                <a:cubicBezTo>
                  <a:pt x="6123934" y="4026564"/>
                  <a:pt x="6148546" y="4034799"/>
                  <a:pt x="6164955" y="4026564"/>
                </a:cubicBezTo>
                <a:cubicBezTo>
                  <a:pt x="6164955" y="4034799"/>
                  <a:pt x="6164955" y="4034799"/>
                  <a:pt x="6156751" y="4043033"/>
                </a:cubicBezTo>
                <a:cubicBezTo>
                  <a:pt x="6181364" y="4051267"/>
                  <a:pt x="6197772" y="4026564"/>
                  <a:pt x="6222386" y="4018330"/>
                </a:cubicBezTo>
                <a:cubicBezTo>
                  <a:pt x="6222386" y="4043033"/>
                  <a:pt x="6230590" y="4043033"/>
                  <a:pt x="6246998" y="4051267"/>
                </a:cubicBezTo>
                <a:cubicBezTo>
                  <a:pt x="6246998" y="4067736"/>
                  <a:pt x="6230590" y="4051267"/>
                  <a:pt x="6230590" y="4067736"/>
                </a:cubicBezTo>
                <a:cubicBezTo>
                  <a:pt x="6214182" y="4075970"/>
                  <a:pt x="6222386" y="4059502"/>
                  <a:pt x="6214182" y="4067736"/>
                </a:cubicBezTo>
                <a:cubicBezTo>
                  <a:pt x="6214182" y="4084204"/>
                  <a:pt x="6230590" y="4067736"/>
                  <a:pt x="6238794" y="4067736"/>
                </a:cubicBezTo>
                <a:cubicBezTo>
                  <a:pt x="6238794" y="4084204"/>
                  <a:pt x="6238794" y="4092439"/>
                  <a:pt x="6238794" y="4092439"/>
                </a:cubicBezTo>
                <a:cubicBezTo>
                  <a:pt x="6222386" y="4084204"/>
                  <a:pt x="6205977" y="4125376"/>
                  <a:pt x="6205977" y="4166547"/>
                </a:cubicBezTo>
                <a:cubicBezTo>
                  <a:pt x="6189568" y="4174781"/>
                  <a:pt x="6181364" y="4183016"/>
                  <a:pt x="6189568" y="4207719"/>
                </a:cubicBezTo>
                <a:cubicBezTo>
                  <a:pt x="6173160" y="4207719"/>
                  <a:pt x="6164955" y="4207719"/>
                  <a:pt x="6156751" y="4191250"/>
                </a:cubicBezTo>
                <a:cubicBezTo>
                  <a:pt x="6148546" y="4215953"/>
                  <a:pt x="6107524" y="4199484"/>
                  <a:pt x="6115729" y="4257124"/>
                </a:cubicBezTo>
                <a:cubicBezTo>
                  <a:pt x="6107524" y="4257124"/>
                  <a:pt x="6099320" y="4257124"/>
                  <a:pt x="6091116" y="4257124"/>
                </a:cubicBezTo>
                <a:cubicBezTo>
                  <a:pt x="6091116" y="4248890"/>
                  <a:pt x="6099320" y="4248890"/>
                  <a:pt x="6099320" y="4248890"/>
                </a:cubicBezTo>
                <a:cubicBezTo>
                  <a:pt x="6099320" y="4240656"/>
                  <a:pt x="6099320" y="4232422"/>
                  <a:pt x="6091116" y="4232422"/>
                </a:cubicBezTo>
                <a:cubicBezTo>
                  <a:pt x="6099320" y="4215953"/>
                  <a:pt x="6115729" y="4224187"/>
                  <a:pt x="6115729" y="4207719"/>
                </a:cubicBezTo>
                <a:cubicBezTo>
                  <a:pt x="6107524" y="4191250"/>
                  <a:pt x="6074707" y="4174781"/>
                  <a:pt x="6066503" y="4191250"/>
                </a:cubicBezTo>
                <a:cubicBezTo>
                  <a:pt x="6066503" y="4166547"/>
                  <a:pt x="6058298" y="4166547"/>
                  <a:pt x="6041890" y="4174781"/>
                </a:cubicBezTo>
                <a:cubicBezTo>
                  <a:pt x="6050094" y="4166547"/>
                  <a:pt x="6041890" y="4158313"/>
                  <a:pt x="6041890" y="4150079"/>
                </a:cubicBezTo>
                <a:cubicBezTo>
                  <a:pt x="6050094" y="4133610"/>
                  <a:pt x="6041890" y="4166547"/>
                  <a:pt x="6058298" y="4158313"/>
                </a:cubicBezTo>
                <a:cubicBezTo>
                  <a:pt x="6058298" y="4158313"/>
                  <a:pt x="6050094" y="4125376"/>
                  <a:pt x="6033686" y="4125376"/>
                </a:cubicBezTo>
                <a:cubicBezTo>
                  <a:pt x="6041890" y="4125376"/>
                  <a:pt x="6041890" y="4117142"/>
                  <a:pt x="6041890" y="4100673"/>
                </a:cubicBezTo>
                <a:cubicBezTo>
                  <a:pt x="6017276" y="4108907"/>
                  <a:pt x="6009072" y="4067736"/>
                  <a:pt x="5976255" y="4067736"/>
                </a:cubicBezTo>
                <a:cubicBezTo>
                  <a:pt x="5968050" y="4067736"/>
                  <a:pt x="5984460" y="4092439"/>
                  <a:pt x="5968050" y="4084204"/>
                </a:cubicBezTo>
                <a:cubicBezTo>
                  <a:pt x="5959846" y="4075970"/>
                  <a:pt x="5976255" y="4059502"/>
                  <a:pt x="5943438" y="4059502"/>
                </a:cubicBezTo>
                <a:cubicBezTo>
                  <a:pt x="5951642" y="4034799"/>
                  <a:pt x="5935233" y="4034799"/>
                  <a:pt x="5943438" y="4018330"/>
                </a:cubicBezTo>
                <a:cubicBezTo>
                  <a:pt x="5927029" y="4018330"/>
                  <a:pt x="5918824" y="4018330"/>
                  <a:pt x="5918824" y="4043033"/>
                </a:cubicBezTo>
                <a:cubicBezTo>
                  <a:pt x="5910620" y="4051267"/>
                  <a:pt x="5894212" y="4043033"/>
                  <a:pt x="5902416" y="4018330"/>
                </a:cubicBezTo>
                <a:cubicBezTo>
                  <a:pt x="5910620" y="4018330"/>
                  <a:pt x="5902416" y="4043033"/>
                  <a:pt x="5918824" y="4034799"/>
                </a:cubicBezTo>
                <a:cubicBezTo>
                  <a:pt x="5918824" y="4018330"/>
                  <a:pt x="5894212" y="4001862"/>
                  <a:pt x="5894212" y="4018330"/>
                </a:cubicBezTo>
                <a:cubicBezTo>
                  <a:pt x="5886007" y="4026564"/>
                  <a:pt x="5886007" y="4001862"/>
                  <a:pt x="5902416" y="4001862"/>
                </a:cubicBezTo>
                <a:cubicBezTo>
                  <a:pt x="5894212" y="3960690"/>
                  <a:pt x="5836781" y="3993627"/>
                  <a:pt x="5836781" y="3935987"/>
                </a:cubicBezTo>
                <a:cubicBezTo>
                  <a:pt x="5828576" y="3952456"/>
                  <a:pt x="5828576" y="3935987"/>
                  <a:pt x="5812168" y="3944222"/>
                </a:cubicBezTo>
                <a:cubicBezTo>
                  <a:pt x="5812168" y="3944222"/>
                  <a:pt x="5812168" y="3952456"/>
                  <a:pt x="5820372" y="3952456"/>
                </a:cubicBezTo>
                <a:cubicBezTo>
                  <a:pt x="5803964" y="3960690"/>
                  <a:pt x="5787554" y="3952456"/>
                  <a:pt x="5762942" y="3960690"/>
                </a:cubicBezTo>
                <a:cubicBezTo>
                  <a:pt x="5762942" y="3960690"/>
                  <a:pt x="5762942" y="3960690"/>
                  <a:pt x="5762942" y="3985393"/>
                </a:cubicBezTo>
                <a:cubicBezTo>
                  <a:pt x="5771146" y="3985393"/>
                  <a:pt x="5771146" y="3977159"/>
                  <a:pt x="5771146" y="3960690"/>
                </a:cubicBezTo>
                <a:cubicBezTo>
                  <a:pt x="5779350" y="3960690"/>
                  <a:pt x="5779350" y="4001862"/>
                  <a:pt x="5795759" y="3977159"/>
                </a:cubicBezTo>
                <a:cubicBezTo>
                  <a:pt x="5795759" y="3977159"/>
                  <a:pt x="5779350" y="4026564"/>
                  <a:pt x="5787554" y="4026564"/>
                </a:cubicBezTo>
                <a:cubicBezTo>
                  <a:pt x="5795759" y="4051267"/>
                  <a:pt x="5853190" y="4010096"/>
                  <a:pt x="5861394" y="4018330"/>
                </a:cubicBezTo>
                <a:cubicBezTo>
                  <a:pt x="5844985" y="4034799"/>
                  <a:pt x="5803964" y="4059502"/>
                  <a:pt x="5771146" y="4051267"/>
                </a:cubicBezTo>
                <a:cubicBezTo>
                  <a:pt x="5762942" y="4051267"/>
                  <a:pt x="5771146" y="4067736"/>
                  <a:pt x="5771146" y="4075970"/>
                </a:cubicBezTo>
                <a:cubicBezTo>
                  <a:pt x="5771146" y="4084204"/>
                  <a:pt x="5746533" y="4084204"/>
                  <a:pt x="5762942" y="4092439"/>
                </a:cubicBezTo>
                <a:cubicBezTo>
                  <a:pt x="5754738" y="4108907"/>
                  <a:pt x="5746533" y="4092439"/>
                  <a:pt x="5738328" y="4092439"/>
                </a:cubicBezTo>
                <a:cubicBezTo>
                  <a:pt x="5746533" y="4117142"/>
                  <a:pt x="5771146" y="4117142"/>
                  <a:pt x="5771146" y="4141844"/>
                </a:cubicBezTo>
                <a:cubicBezTo>
                  <a:pt x="5787554" y="4141844"/>
                  <a:pt x="5787554" y="4158313"/>
                  <a:pt x="5795759" y="4158313"/>
                </a:cubicBezTo>
                <a:cubicBezTo>
                  <a:pt x="5812168" y="4133610"/>
                  <a:pt x="5762942" y="4125376"/>
                  <a:pt x="5771146" y="4092439"/>
                </a:cubicBezTo>
                <a:cubicBezTo>
                  <a:pt x="5779350" y="4092439"/>
                  <a:pt x="5779350" y="4117142"/>
                  <a:pt x="5787554" y="4117142"/>
                </a:cubicBezTo>
                <a:cubicBezTo>
                  <a:pt x="5795759" y="4108907"/>
                  <a:pt x="5779350" y="4084204"/>
                  <a:pt x="5787554" y="4067736"/>
                </a:cubicBezTo>
                <a:cubicBezTo>
                  <a:pt x="5803964" y="4084204"/>
                  <a:pt x="5803964" y="4108907"/>
                  <a:pt x="5812168" y="4133610"/>
                </a:cubicBezTo>
                <a:cubicBezTo>
                  <a:pt x="5820372" y="4125376"/>
                  <a:pt x="5820372" y="4133610"/>
                  <a:pt x="5828576" y="4133610"/>
                </a:cubicBezTo>
                <a:cubicBezTo>
                  <a:pt x="5820372" y="4141844"/>
                  <a:pt x="5820372" y="4158313"/>
                  <a:pt x="5836781" y="4158313"/>
                </a:cubicBezTo>
                <a:cubicBezTo>
                  <a:pt x="5828576" y="4158313"/>
                  <a:pt x="5836781" y="4183016"/>
                  <a:pt x="5820372" y="4183016"/>
                </a:cubicBezTo>
                <a:cubicBezTo>
                  <a:pt x="5836781" y="4183016"/>
                  <a:pt x="5820372" y="4224187"/>
                  <a:pt x="5836781" y="4240656"/>
                </a:cubicBezTo>
                <a:cubicBezTo>
                  <a:pt x="5853190" y="4224187"/>
                  <a:pt x="5869598" y="4232422"/>
                  <a:pt x="5886007" y="4240656"/>
                </a:cubicBezTo>
                <a:cubicBezTo>
                  <a:pt x="5902416" y="4224187"/>
                  <a:pt x="5886007" y="4232422"/>
                  <a:pt x="5886007" y="4207719"/>
                </a:cubicBezTo>
                <a:cubicBezTo>
                  <a:pt x="5894212" y="4215953"/>
                  <a:pt x="5902416" y="4224187"/>
                  <a:pt x="5902416" y="4248890"/>
                </a:cubicBezTo>
                <a:cubicBezTo>
                  <a:pt x="5886007" y="4257124"/>
                  <a:pt x="5853190" y="4281827"/>
                  <a:pt x="5844985" y="4273593"/>
                </a:cubicBezTo>
                <a:cubicBezTo>
                  <a:pt x="5836781" y="4290062"/>
                  <a:pt x="5853190" y="4290062"/>
                  <a:pt x="5861394" y="4290062"/>
                </a:cubicBezTo>
                <a:cubicBezTo>
                  <a:pt x="5844985" y="4306530"/>
                  <a:pt x="5828576" y="4281827"/>
                  <a:pt x="5836781" y="4257124"/>
                </a:cubicBezTo>
                <a:cubicBezTo>
                  <a:pt x="5812168" y="4273593"/>
                  <a:pt x="5803964" y="4265359"/>
                  <a:pt x="5787554" y="4265359"/>
                </a:cubicBezTo>
                <a:cubicBezTo>
                  <a:pt x="5787554" y="4265359"/>
                  <a:pt x="5787554" y="4265359"/>
                  <a:pt x="5779350" y="4265359"/>
                </a:cubicBezTo>
                <a:cubicBezTo>
                  <a:pt x="5762942" y="4257124"/>
                  <a:pt x="5787554" y="4281827"/>
                  <a:pt x="5771146" y="4281827"/>
                </a:cubicBezTo>
                <a:lnTo>
                  <a:pt x="5771146" y="4275652"/>
                </a:lnTo>
                <a:cubicBezTo>
                  <a:pt x="5771146" y="4269476"/>
                  <a:pt x="5771146" y="4261241"/>
                  <a:pt x="5771146" y="4257124"/>
                </a:cubicBezTo>
                <a:cubicBezTo>
                  <a:pt x="5754738" y="4265359"/>
                  <a:pt x="5738328" y="4290062"/>
                  <a:pt x="5730124" y="4248890"/>
                </a:cubicBezTo>
                <a:cubicBezTo>
                  <a:pt x="5746533" y="4248890"/>
                  <a:pt x="5754738" y="4257124"/>
                  <a:pt x="5762942" y="4248890"/>
                </a:cubicBezTo>
                <a:cubicBezTo>
                  <a:pt x="5746533" y="4248890"/>
                  <a:pt x="5721920" y="4207719"/>
                  <a:pt x="5705511" y="4207719"/>
                </a:cubicBezTo>
                <a:cubicBezTo>
                  <a:pt x="5705511" y="4224187"/>
                  <a:pt x="5713716" y="4224187"/>
                  <a:pt x="5721920" y="4240656"/>
                </a:cubicBezTo>
                <a:cubicBezTo>
                  <a:pt x="5705511" y="4265359"/>
                  <a:pt x="5672694" y="4248890"/>
                  <a:pt x="5639876" y="4265359"/>
                </a:cubicBezTo>
                <a:cubicBezTo>
                  <a:pt x="5639876" y="4265359"/>
                  <a:pt x="5639876" y="4273593"/>
                  <a:pt x="5639876" y="4290062"/>
                </a:cubicBezTo>
                <a:cubicBezTo>
                  <a:pt x="5623468" y="4290062"/>
                  <a:pt x="5623468" y="4290062"/>
                  <a:pt x="5607059" y="4281827"/>
                </a:cubicBezTo>
                <a:cubicBezTo>
                  <a:pt x="5607059" y="4298296"/>
                  <a:pt x="5623468" y="4298296"/>
                  <a:pt x="5623468" y="4314764"/>
                </a:cubicBezTo>
                <a:cubicBezTo>
                  <a:pt x="5607059" y="4314764"/>
                  <a:pt x="5590650" y="4281827"/>
                  <a:pt x="5582446" y="4306530"/>
                </a:cubicBezTo>
                <a:cubicBezTo>
                  <a:pt x="5582446" y="4322999"/>
                  <a:pt x="5590650" y="4306530"/>
                  <a:pt x="5598854" y="4306530"/>
                </a:cubicBezTo>
                <a:cubicBezTo>
                  <a:pt x="5582446" y="4331233"/>
                  <a:pt x="5574242" y="4331233"/>
                  <a:pt x="5557832" y="4331233"/>
                </a:cubicBezTo>
                <a:cubicBezTo>
                  <a:pt x="5582446" y="4322999"/>
                  <a:pt x="5566037" y="4306530"/>
                  <a:pt x="5566037" y="4290062"/>
                </a:cubicBezTo>
                <a:cubicBezTo>
                  <a:pt x="5549628" y="4281827"/>
                  <a:pt x="5557832" y="4306530"/>
                  <a:pt x="5541424" y="4298296"/>
                </a:cubicBezTo>
                <a:cubicBezTo>
                  <a:pt x="5533220" y="4273593"/>
                  <a:pt x="5508606" y="4273593"/>
                  <a:pt x="5508606" y="4248890"/>
                </a:cubicBezTo>
                <a:cubicBezTo>
                  <a:pt x="5533220" y="4281827"/>
                  <a:pt x="5582446" y="4290062"/>
                  <a:pt x="5623468" y="4265359"/>
                </a:cubicBezTo>
                <a:cubicBezTo>
                  <a:pt x="5615263" y="4265359"/>
                  <a:pt x="5590650" y="4248890"/>
                  <a:pt x="5566037" y="4265359"/>
                </a:cubicBezTo>
                <a:cubicBezTo>
                  <a:pt x="5566037" y="4248890"/>
                  <a:pt x="5549628" y="4257124"/>
                  <a:pt x="5557832" y="4240656"/>
                </a:cubicBezTo>
                <a:cubicBezTo>
                  <a:pt x="5516811" y="4240656"/>
                  <a:pt x="5492198" y="4224187"/>
                  <a:pt x="5467585" y="4240656"/>
                </a:cubicBezTo>
                <a:cubicBezTo>
                  <a:pt x="5459380" y="4240656"/>
                  <a:pt x="5467585" y="4232422"/>
                  <a:pt x="5467585" y="4224187"/>
                </a:cubicBezTo>
                <a:cubicBezTo>
                  <a:pt x="5442972" y="4240656"/>
                  <a:pt x="5434768" y="4207719"/>
                  <a:pt x="5410154" y="4240656"/>
                </a:cubicBezTo>
                <a:cubicBezTo>
                  <a:pt x="5401950" y="4257124"/>
                  <a:pt x="5434768" y="4240656"/>
                  <a:pt x="5418358" y="4265359"/>
                </a:cubicBezTo>
                <a:cubicBezTo>
                  <a:pt x="5410154" y="4281827"/>
                  <a:pt x="5410154" y="4257124"/>
                  <a:pt x="5401950" y="4257124"/>
                </a:cubicBezTo>
                <a:cubicBezTo>
                  <a:pt x="5385541" y="4257124"/>
                  <a:pt x="5401950" y="4273593"/>
                  <a:pt x="5393746" y="4281827"/>
                </a:cubicBezTo>
                <a:cubicBezTo>
                  <a:pt x="5377337" y="4290062"/>
                  <a:pt x="5369132" y="4281827"/>
                  <a:pt x="5360928" y="4265359"/>
                </a:cubicBezTo>
                <a:cubicBezTo>
                  <a:pt x="5311702" y="4273593"/>
                  <a:pt x="5295294" y="4290062"/>
                  <a:pt x="5311702" y="4331233"/>
                </a:cubicBezTo>
                <a:cubicBezTo>
                  <a:pt x="5328110" y="4331233"/>
                  <a:pt x="5328110" y="4314764"/>
                  <a:pt x="5344520" y="4306530"/>
                </a:cubicBezTo>
                <a:cubicBezTo>
                  <a:pt x="5336315" y="4290062"/>
                  <a:pt x="5328110" y="4306530"/>
                  <a:pt x="5319906" y="4306530"/>
                </a:cubicBezTo>
                <a:cubicBezTo>
                  <a:pt x="5328110" y="4290062"/>
                  <a:pt x="5336315" y="4298296"/>
                  <a:pt x="5344520" y="4290062"/>
                </a:cubicBezTo>
                <a:cubicBezTo>
                  <a:pt x="5344520" y="4298296"/>
                  <a:pt x="5344520" y="4298296"/>
                  <a:pt x="5360928" y="4306530"/>
                </a:cubicBezTo>
                <a:cubicBezTo>
                  <a:pt x="5352724" y="4314764"/>
                  <a:pt x="5344520" y="4314764"/>
                  <a:pt x="5336315" y="4314764"/>
                </a:cubicBezTo>
                <a:cubicBezTo>
                  <a:pt x="5336315" y="4322999"/>
                  <a:pt x="5336315" y="4322999"/>
                  <a:pt x="5336315" y="4322999"/>
                </a:cubicBezTo>
                <a:cubicBezTo>
                  <a:pt x="5336315" y="4339467"/>
                  <a:pt x="5360928" y="4339467"/>
                  <a:pt x="5360928" y="4322999"/>
                </a:cubicBezTo>
                <a:cubicBezTo>
                  <a:pt x="5360928" y="4339467"/>
                  <a:pt x="5393746" y="4339467"/>
                  <a:pt x="5393746" y="4314764"/>
                </a:cubicBezTo>
                <a:cubicBezTo>
                  <a:pt x="5393746" y="4347702"/>
                  <a:pt x="5410154" y="4355936"/>
                  <a:pt x="5434768" y="4347702"/>
                </a:cubicBezTo>
                <a:cubicBezTo>
                  <a:pt x="5434768" y="4331233"/>
                  <a:pt x="5418358" y="4339467"/>
                  <a:pt x="5426563" y="4322999"/>
                </a:cubicBezTo>
                <a:cubicBezTo>
                  <a:pt x="5451176" y="4306530"/>
                  <a:pt x="5467585" y="4322999"/>
                  <a:pt x="5475789" y="4339467"/>
                </a:cubicBezTo>
                <a:cubicBezTo>
                  <a:pt x="5459380" y="4413576"/>
                  <a:pt x="5566037" y="4413576"/>
                  <a:pt x="5607059" y="4430044"/>
                </a:cubicBezTo>
                <a:cubicBezTo>
                  <a:pt x="5598854" y="4438279"/>
                  <a:pt x="5582446" y="4438279"/>
                  <a:pt x="5582446" y="4454747"/>
                </a:cubicBezTo>
                <a:cubicBezTo>
                  <a:pt x="5598854" y="4438279"/>
                  <a:pt x="5615263" y="4438279"/>
                  <a:pt x="5639876" y="4438279"/>
                </a:cubicBezTo>
                <a:cubicBezTo>
                  <a:pt x="5639876" y="4438279"/>
                  <a:pt x="5639876" y="4438279"/>
                  <a:pt x="5631672" y="4462981"/>
                </a:cubicBezTo>
                <a:cubicBezTo>
                  <a:pt x="5623468" y="4438279"/>
                  <a:pt x="5598854" y="4446513"/>
                  <a:pt x="5590650" y="4479450"/>
                </a:cubicBezTo>
                <a:cubicBezTo>
                  <a:pt x="5607059" y="4487684"/>
                  <a:pt x="5615263" y="4479450"/>
                  <a:pt x="5598854" y="4504153"/>
                </a:cubicBezTo>
                <a:cubicBezTo>
                  <a:pt x="5615263" y="4520621"/>
                  <a:pt x="5615263" y="4487684"/>
                  <a:pt x="5615263" y="4471216"/>
                </a:cubicBezTo>
                <a:cubicBezTo>
                  <a:pt x="5631672" y="4487684"/>
                  <a:pt x="5631672" y="4487684"/>
                  <a:pt x="5648080" y="4471216"/>
                </a:cubicBezTo>
                <a:cubicBezTo>
                  <a:pt x="5664490" y="4471216"/>
                  <a:pt x="5648080" y="4512387"/>
                  <a:pt x="5656285" y="4528856"/>
                </a:cubicBezTo>
                <a:cubicBezTo>
                  <a:pt x="5648080" y="4545324"/>
                  <a:pt x="5639876" y="4553559"/>
                  <a:pt x="5623468" y="4553559"/>
                </a:cubicBezTo>
                <a:cubicBezTo>
                  <a:pt x="5623468" y="4553559"/>
                  <a:pt x="5623468" y="4553559"/>
                  <a:pt x="5615263" y="4586496"/>
                </a:cubicBezTo>
                <a:cubicBezTo>
                  <a:pt x="5598854" y="4594730"/>
                  <a:pt x="5607059" y="4578261"/>
                  <a:pt x="5598854" y="4578261"/>
                </a:cubicBezTo>
                <a:cubicBezTo>
                  <a:pt x="5607059" y="4611199"/>
                  <a:pt x="5590650" y="4635901"/>
                  <a:pt x="5566037" y="4635901"/>
                </a:cubicBezTo>
                <a:cubicBezTo>
                  <a:pt x="5566037" y="4619433"/>
                  <a:pt x="5574242" y="4627667"/>
                  <a:pt x="5582446" y="4611199"/>
                </a:cubicBezTo>
                <a:cubicBezTo>
                  <a:pt x="5500402" y="4619433"/>
                  <a:pt x="5434768" y="4570027"/>
                  <a:pt x="5393746" y="4537090"/>
                </a:cubicBezTo>
                <a:cubicBezTo>
                  <a:pt x="5377337" y="4545324"/>
                  <a:pt x="5369132" y="4561793"/>
                  <a:pt x="5352724" y="4553559"/>
                </a:cubicBezTo>
                <a:cubicBezTo>
                  <a:pt x="5352724" y="4545324"/>
                  <a:pt x="5352724" y="4537090"/>
                  <a:pt x="5344520" y="4537090"/>
                </a:cubicBezTo>
                <a:cubicBezTo>
                  <a:pt x="5344520" y="4528856"/>
                  <a:pt x="5352724" y="4528856"/>
                  <a:pt x="5360928" y="4528856"/>
                </a:cubicBezTo>
                <a:cubicBezTo>
                  <a:pt x="5344520" y="4487684"/>
                  <a:pt x="5328110" y="4495919"/>
                  <a:pt x="5287089" y="4495919"/>
                </a:cubicBezTo>
                <a:cubicBezTo>
                  <a:pt x="5278884" y="4512387"/>
                  <a:pt x="5303498" y="4504153"/>
                  <a:pt x="5295294" y="4528856"/>
                </a:cubicBezTo>
                <a:cubicBezTo>
                  <a:pt x="5287089" y="4512387"/>
                  <a:pt x="5287089" y="4512387"/>
                  <a:pt x="5270680" y="4520621"/>
                </a:cubicBezTo>
                <a:cubicBezTo>
                  <a:pt x="5270680" y="4504153"/>
                  <a:pt x="5278884" y="4504153"/>
                  <a:pt x="5278884" y="4495919"/>
                </a:cubicBezTo>
                <a:cubicBezTo>
                  <a:pt x="5254272" y="4512387"/>
                  <a:pt x="5262476" y="4471216"/>
                  <a:pt x="5237863" y="4487684"/>
                </a:cubicBezTo>
                <a:cubicBezTo>
                  <a:pt x="5221454" y="4479450"/>
                  <a:pt x="5254272" y="4471216"/>
                  <a:pt x="5237863" y="4462981"/>
                </a:cubicBezTo>
                <a:cubicBezTo>
                  <a:pt x="5237863" y="4454747"/>
                  <a:pt x="5262476" y="4462981"/>
                  <a:pt x="5270680" y="4462981"/>
                </a:cubicBezTo>
                <a:cubicBezTo>
                  <a:pt x="5270680" y="4430044"/>
                  <a:pt x="5237863" y="4454747"/>
                  <a:pt x="5229658" y="4438279"/>
                </a:cubicBezTo>
                <a:cubicBezTo>
                  <a:pt x="5254272" y="4430044"/>
                  <a:pt x="5221454" y="4421810"/>
                  <a:pt x="5237863" y="4405342"/>
                </a:cubicBezTo>
                <a:cubicBezTo>
                  <a:pt x="5213250" y="4397107"/>
                  <a:pt x="5205046" y="4421810"/>
                  <a:pt x="5196841" y="4397107"/>
                </a:cubicBezTo>
                <a:cubicBezTo>
                  <a:pt x="5188636" y="4388873"/>
                  <a:pt x="5180432" y="4405342"/>
                  <a:pt x="5180432" y="4413576"/>
                </a:cubicBezTo>
                <a:cubicBezTo>
                  <a:pt x="5172228" y="4421810"/>
                  <a:pt x="5196841" y="4430044"/>
                  <a:pt x="5196841" y="4421810"/>
                </a:cubicBezTo>
                <a:cubicBezTo>
                  <a:pt x="5180432" y="4462981"/>
                  <a:pt x="5164024" y="4380639"/>
                  <a:pt x="5131206" y="4372404"/>
                </a:cubicBezTo>
                <a:cubicBezTo>
                  <a:pt x="5155819" y="4339467"/>
                  <a:pt x="5180432" y="4388873"/>
                  <a:pt x="5221454" y="4364170"/>
                </a:cubicBezTo>
                <a:cubicBezTo>
                  <a:pt x="5237863" y="4397107"/>
                  <a:pt x="5254272" y="4347702"/>
                  <a:pt x="5270680" y="4372404"/>
                </a:cubicBezTo>
                <a:cubicBezTo>
                  <a:pt x="5262476" y="4380639"/>
                  <a:pt x="5254272" y="4380639"/>
                  <a:pt x="5237863" y="4380639"/>
                </a:cubicBezTo>
                <a:cubicBezTo>
                  <a:pt x="5254272" y="4413576"/>
                  <a:pt x="5278884" y="4388873"/>
                  <a:pt x="5295294" y="4405342"/>
                </a:cubicBezTo>
                <a:cubicBezTo>
                  <a:pt x="5287089" y="4380639"/>
                  <a:pt x="5270680" y="4355936"/>
                  <a:pt x="5254272" y="4339467"/>
                </a:cubicBezTo>
                <a:cubicBezTo>
                  <a:pt x="5246067" y="4331233"/>
                  <a:pt x="5246067" y="4355936"/>
                  <a:pt x="5237863" y="4347702"/>
                </a:cubicBezTo>
                <a:cubicBezTo>
                  <a:pt x="5237863" y="4347702"/>
                  <a:pt x="5237863" y="4347702"/>
                  <a:pt x="5237863" y="4331233"/>
                </a:cubicBezTo>
                <a:cubicBezTo>
                  <a:pt x="5221454" y="4322999"/>
                  <a:pt x="5221454" y="4347702"/>
                  <a:pt x="5205046" y="4339467"/>
                </a:cubicBezTo>
                <a:cubicBezTo>
                  <a:pt x="5221454" y="4322999"/>
                  <a:pt x="5205046" y="4322999"/>
                  <a:pt x="5205046" y="4298296"/>
                </a:cubicBezTo>
                <a:cubicBezTo>
                  <a:pt x="5180432" y="4290062"/>
                  <a:pt x="5196841" y="4314764"/>
                  <a:pt x="5188636" y="4322999"/>
                </a:cubicBezTo>
                <a:cubicBezTo>
                  <a:pt x="5155819" y="4322999"/>
                  <a:pt x="5139410" y="4306530"/>
                  <a:pt x="5106593" y="4306530"/>
                </a:cubicBezTo>
                <a:cubicBezTo>
                  <a:pt x="5106593" y="4306530"/>
                  <a:pt x="5106593" y="4322999"/>
                  <a:pt x="5098388" y="4331233"/>
                </a:cubicBezTo>
                <a:cubicBezTo>
                  <a:pt x="5114798" y="4322999"/>
                  <a:pt x="5139410" y="4314764"/>
                  <a:pt x="5139410" y="4331233"/>
                </a:cubicBezTo>
                <a:cubicBezTo>
                  <a:pt x="5139410" y="4322999"/>
                  <a:pt x="5090184" y="4347702"/>
                  <a:pt x="5114798" y="4364170"/>
                </a:cubicBezTo>
                <a:cubicBezTo>
                  <a:pt x="5098388" y="4364170"/>
                  <a:pt x="5098388" y="4364170"/>
                  <a:pt x="5073776" y="4388873"/>
                </a:cubicBezTo>
                <a:cubicBezTo>
                  <a:pt x="5073776" y="4380639"/>
                  <a:pt x="5081980" y="4380639"/>
                  <a:pt x="5081980" y="4364170"/>
                </a:cubicBezTo>
                <a:cubicBezTo>
                  <a:pt x="5073776" y="4364170"/>
                  <a:pt x="5073776" y="4372404"/>
                  <a:pt x="5073776" y="4372404"/>
                </a:cubicBezTo>
                <a:cubicBezTo>
                  <a:pt x="5065572" y="4405342"/>
                  <a:pt x="5073776" y="4405342"/>
                  <a:pt x="5073776" y="4430044"/>
                </a:cubicBezTo>
                <a:cubicBezTo>
                  <a:pt x="5073776" y="4413576"/>
                  <a:pt x="5057367" y="4438279"/>
                  <a:pt x="5057367" y="4421810"/>
                </a:cubicBezTo>
                <a:cubicBezTo>
                  <a:pt x="5016345" y="4471216"/>
                  <a:pt x="4983528" y="4512387"/>
                  <a:pt x="4926097" y="4504153"/>
                </a:cubicBezTo>
                <a:cubicBezTo>
                  <a:pt x="4901484" y="4545324"/>
                  <a:pt x="4852258" y="4545324"/>
                  <a:pt x="4827645" y="4586496"/>
                </a:cubicBezTo>
                <a:cubicBezTo>
                  <a:pt x="4811236" y="4586496"/>
                  <a:pt x="4794828" y="4578261"/>
                  <a:pt x="4786623" y="4602964"/>
                </a:cubicBezTo>
                <a:cubicBezTo>
                  <a:pt x="4786623" y="4602964"/>
                  <a:pt x="4778419" y="4594730"/>
                  <a:pt x="4778419" y="4586496"/>
                </a:cubicBezTo>
                <a:cubicBezTo>
                  <a:pt x="4762010" y="4586496"/>
                  <a:pt x="4786623" y="4611199"/>
                  <a:pt x="4770214" y="4611199"/>
                </a:cubicBezTo>
                <a:cubicBezTo>
                  <a:pt x="4753806" y="4611199"/>
                  <a:pt x="4778419" y="4602964"/>
                  <a:pt x="4762010" y="4602964"/>
                </a:cubicBezTo>
                <a:cubicBezTo>
                  <a:pt x="4762010" y="4611199"/>
                  <a:pt x="4753806" y="4627667"/>
                  <a:pt x="4745602" y="4635901"/>
                </a:cubicBezTo>
                <a:cubicBezTo>
                  <a:pt x="4712784" y="4644136"/>
                  <a:pt x="4655354" y="4627667"/>
                  <a:pt x="4622536" y="4644136"/>
                </a:cubicBezTo>
                <a:cubicBezTo>
                  <a:pt x="4622536" y="4635901"/>
                  <a:pt x="4614332" y="4635901"/>
                  <a:pt x="4614332" y="4627667"/>
                </a:cubicBezTo>
                <a:cubicBezTo>
                  <a:pt x="4532288" y="4660604"/>
                  <a:pt x="4483062" y="4586496"/>
                  <a:pt x="4417427" y="4594730"/>
                </a:cubicBezTo>
                <a:cubicBezTo>
                  <a:pt x="4409222" y="4570027"/>
                  <a:pt x="4392814" y="4578261"/>
                  <a:pt x="4368201" y="4570027"/>
                </a:cubicBezTo>
                <a:cubicBezTo>
                  <a:pt x="4376406" y="4561793"/>
                  <a:pt x="4368201" y="4561793"/>
                  <a:pt x="4368201" y="4545324"/>
                </a:cubicBezTo>
                <a:cubicBezTo>
                  <a:pt x="4327179" y="4561793"/>
                  <a:pt x="4302566" y="4512387"/>
                  <a:pt x="4253340" y="4504153"/>
                </a:cubicBezTo>
                <a:cubicBezTo>
                  <a:pt x="4253340" y="4504153"/>
                  <a:pt x="4253340" y="4504153"/>
                  <a:pt x="4253340" y="4487684"/>
                </a:cubicBezTo>
                <a:cubicBezTo>
                  <a:pt x="4228727" y="4504153"/>
                  <a:pt x="4236931" y="4471216"/>
                  <a:pt x="4204114" y="4487684"/>
                </a:cubicBezTo>
                <a:cubicBezTo>
                  <a:pt x="4204114" y="4471216"/>
                  <a:pt x="4187705" y="4471216"/>
                  <a:pt x="4171296" y="4479450"/>
                </a:cubicBezTo>
                <a:cubicBezTo>
                  <a:pt x="4179500" y="4462981"/>
                  <a:pt x="4171296" y="4462981"/>
                  <a:pt x="4171296" y="4446513"/>
                </a:cubicBezTo>
                <a:cubicBezTo>
                  <a:pt x="4163092" y="4438279"/>
                  <a:pt x="4163092" y="4462981"/>
                  <a:pt x="4154888" y="4454747"/>
                </a:cubicBezTo>
                <a:cubicBezTo>
                  <a:pt x="4130274" y="4413576"/>
                  <a:pt x="4081048" y="4372404"/>
                  <a:pt x="4040027" y="4380639"/>
                </a:cubicBezTo>
                <a:cubicBezTo>
                  <a:pt x="4031822" y="4339467"/>
                  <a:pt x="4007209" y="4322999"/>
                  <a:pt x="3990800" y="4306530"/>
                </a:cubicBezTo>
                <a:cubicBezTo>
                  <a:pt x="3990800" y="4298296"/>
                  <a:pt x="3999005" y="4281827"/>
                  <a:pt x="3999005" y="4273593"/>
                </a:cubicBezTo>
                <a:cubicBezTo>
                  <a:pt x="3982596" y="4281827"/>
                  <a:pt x="3966188" y="4298296"/>
                  <a:pt x="3966188" y="4265359"/>
                </a:cubicBezTo>
                <a:cubicBezTo>
                  <a:pt x="3957983" y="4265359"/>
                  <a:pt x="3949779" y="4265359"/>
                  <a:pt x="3949779" y="4273593"/>
                </a:cubicBezTo>
                <a:cubicBezTo>
                  <a:pt x="3941574" y="4265359"/>
                  <a:pt x="3933370" y="4257124"/>
                  <a:pt x="3925166" y="4248890"/>
                </a:cubicBezTo>
                <a:cubicBezTo>
                  <a:pt x="3925166" y="4248890"/>
                  <a:pt x="3916961" y="4257124"/>
                  <a:pt x="3925166" y="4265359"/>
                </a:cubicBezTo>
                <a:cubicBezTo>
                  <a:pt x="3908757" y="4273593"/>
                  <a:pt x="3900552" y="4265359"/>
                  <a:pt x="3892348" y="4248890"/>
                </a:cubicBezTo>
                <a:cubicBezTo>
                  <a:pt x="3843122" y="4248890"/>
                  <a:pt x="3810305" y="4265359"/>
                  <a:pt x="3761078" y="4240656"/>
                </a:cubicBezTo>
                <a:cubicBezTo>
                  <a:pt x="3728261" y="4265359"/>
                  <a:pt x="3670830" y="4232422"/>
                  <a:pt x="3638013" y="4224187"/>
                </a:cubicBezTo>
                <a:cubicBezTo>
                  <a:pt x="3547765" y="4240656"/>
                  <a:pt x="3465722" y="4183016"/>
                  <a:pt x="3400087" y="4215953"/>
                </a:cubicBezTo>
                <a:cubicBezTo>
                  <a:pt x="3400087" y="4207719"/>
                  <a:pt x="3391882" y="4207719"/>
                  <a:pt x="3400087" y="4191250"/>
                </a:cubicBezTo>
                <a:cubicBezTo>
                  <a:pt x="3383678" y="4183016"/>
                  <a:pt x="3383678" y="4199484"/>
                  <a:pt x="3383678" y="4215953"/>
                </a:cubicBezTo>
                <a:cubicBezTo>
                  <a:pt x="3367270" y="4207719"/>
                  <a:pt x="3375474" y="4199484"/>
                  <a:pt x="3375474" y="4183016"/>
                </a:cubicBezTo>
                <a:cubicBezTo>
                  <a:pt x="3367270" y="4207719"/>
                  <a:pt x="3359065" y="4199484"/>
                  <a:pt x="3350861" y="4191250"/>
                </a:cubicBezTo>
                <a:cubicBezTo>
                  <a:pt x="3342656" y="4215953"/>
                  <a:pt x="3367270" y="4199484"/>
                  <a:pt x="3359065" y="4224187"/>
                </a:cubicBezTo>
                <a:cubicBezTo>
                  <a:pt x="3350861" y="4207719"/>
                  <a:pt x="3309839" y="4199484"/>
                  <a:pt x="3318043" y="4174781"/>
                </a:cubicBezTo>
                <a:cubicBezTo>
                  <a:pt x="3309839" y="4166547"/>
                  <a:pt x="3309839" y="4183016"/>
                  <a:pt x="3309839" y="4199484"/>
                </a:cubicBezTo>
                <a:cubicBezTo>
                  <a:pt x="3260613" y="4191250"/>
                  <a:pt x="3252408" y="4150079"/>
                  <a:pt x="3194978" y="4174781"/>
                </a:cubicBezTo>
                <a:cubicBezTo>
                  <a:pt x="3203182" y="4166547"/>
                  <a:pt x="3203182" y="4166547"/>
                  <a:pt x="3194978" y="4158313"/>
                </a:cubicBezTo>
                <a:cubicBezTo>
                  <a:pt x="3186774" y="4150079"/>
                  <a:pt x="3178569" y="4158313"/>
                  <a:pt x="3170365" y="4174781"/>
                </a:cubicBezTo>
                <a:cubicBezTo>
                  <a:pt x="3153956" y="4174781"/>
                  <a:pt x="3162161" y="4158313"/>
                  <a:pt x="3153956" y="4150079"/>
                </a:cubicBezTo>
                <a:cubicBezTo>
                  <a:pt x="3129343" y="4150079"/>
                  <a:pt x="3129343" y="4183016"/>
                  <a:pt x="3104730" y="4183016"/>
                </a:cubicBezTo>
                <a:cubicBezTo>
                  <a:pt x="3121139" y="4150079"/>
                  <a:pt x="3080117" y="4166547"/>
                  <a:pt x="3071913" y="4150079"/>
                </a:cubicBezTo>
                <a:cubicBezTo>
                  <a:pt x="3063708" y="4150079"/>
                  <a:pt x="3055504" y="4166547"/>
                  <a:pt x="3039095" y="4166547"/>
                </a:cubicBezTo>
                <a:cubicBezTo>
                  <a:pt x="3039095" y="4158313"/>
                  <a:pt x="3055504" y="4166547"/>
                  <a:pt x="3055504" y="4150079"/>
                </a:cubicBezTo>
                <a:cubicBezTo>
                  <a:pt x="3014482" y="4141844"/>
                  <a:pt x="2998073" y="4150079"/>
                  <a:pt x="2957052" y="4141844"/>
                </a:cubicBezTo>
                <a:cubicBezTo>
                  <a:pt x="2940643" y="4133610"/>
                  <a:pt x="2907826" y="4141844"/>
                  <a:pt x="2899621" y="4133610"/>
                </a:cubicBezTo>
                <a:cubicBezTo>
                  <a:pt x="2883212" y="4125376"/>
                  <a:pt x="2883212" y="4108907"/>
                  <a:pt x="2875008" y="4100673"/>
                </a:cubicBezTo>
                <a:cubicBezTo>
                  <a:pt x="2850395" y="4092439"/>
                  <a:pt x="2809373" y="4117142"/>
                  <a:pt x="2809373" y="4084204"/>
                </a:cubicBezTo>
                <a:cubicBezTo>
                  <a:pt x="2768351" y="4092439"/>
                  <a:pt x="2727330" y="4084204"/>
                  <a:pt x="2678104" y="4075970"/>
                </a:cubicBezTo>
                <a:cubicBezTo>
                  <a:pt x="2669899" y="4100673"/>
                  <a:pt x="2628877" y="4075970"/>
                  <a:pt x="2620673" y="4067736"/>
                </a:cubicBezTo>
                <a:cubicBezTo>
                  <a:pt x="2604264" y="4067736"/>
                  <a:pt x="2612469" y="4075970"/>
                  <a:pt x="2612469" y="4092439"/>
                </a:cubicBezTo>
                <a:cubicBezTo>
                  <a:pt x="2604264" y="4084204"/>
                  <a:pt x="2596060" y="4067736"/>
                  <a:pt x="2579651" y="4067736"/>
                </a:cubicBezTo>
                <a:cubicBezTo>
                  <a:pt x="2563243" y="4075970"/>
                  <a:pt x="2571447" y="4084204"/>
                  <a:pt x="2571447" y="4100673"/>
                </a:cubicBezTo>
                <a:cubicBezTo>
                  <a:pt x="2563243" y="4100673"/>
                  <a:pt x="2563243" y="4092439"/>
                  <a:pt x="2563243" y="4084204"/>
                </a:cubicBezTo>
                <a:cubicBezTo>
                  <a:pt x="2522221" y="4059502"/>
                  <a:pt x="2472994" y="4108907"/>
                  <a:pt x="2440177" y="4067736"/>
                </a:cubicBezTo>
                <a:cubicBezTo>
                  <a:pt x="2423768" y="4084204"/>
                  <a:pt x="2390951" y="4043033"/>
                  <a:pt x="2366338" y="4084204"/>
                </a:cubicBezTo>
                <a:cubicBezTo>
                  <a:pt x="2366338" y="4075970"/>
                  <a:pt x="2349929" y="4075970"/>
                  <a:pt x="2358133" y="4059502"/>
                </a:cubicBezTo>
                <a:cubicBezTo>
                  <a:pt x="2341725" y="4059502"/>
                  <a:pt x="2341725" y="4075970"/>
                  <a:pt x="2333520" y="4084204"/>
                </a:cubicBezTo>
                <a:cubicBezTo>
                  <a:pt x="2341725" y="4043033"/>
                  <a:pt x="2292499" y="4075970"/>
                  <a:pt x="2267885" y="4075970"/>
                </a:cubicBezTo>
                <a:cubicBezTo>
                  <a:pt x="2251477" y="4067736"/>
                  <a:pt x="2243272" y="4034799"/>
                  <a:pt x="2218659" y="4067736"/>
                </a:cubicBezTo>
                <a:cubicBezTo>
                  <a:pt x="2210455" y="4026564"/>
                  <a:pt x="2169433" y="4059502"/>
                  <a:pt x="2136616" y="4059502"/>
                </a:cubicBezTo>
                <a:cubicBezTo>
                  <a:pt x="2136616" y="4059502"/>
                  <a:pt x="2136616" y="4067736"/>
                  <a:pt x="2128411" y="4075970"/>
                </a:cubicBezTo>
                <a:cubicBezTo>
                  <a:pt x="2087390" y="4051267"/>
                  <a:pt x="2054572" y="4075970"/>
                  <a:pt x="2021755" y="4075970"/>
                </a:cubicBezTo>
                <a:cubicBezTo>
                  <a:pt x="2005346" y="4075970"/>
                  <a:pt x="1997142" y="4067736"/>
                  <a:pt x="1997142" y="4051267"/>
                </a:cubicBezTo>
                <a:cubicBezTo>
                  <a:pt x="1980733" y="4043033"/>
                  <a:pt x="1972529" y="4059502"/>
                  <a:pt x="1956120" y="4059502"/>
                </a:cubicBezTo>
                <a:cubicBezTo>
                  <a:pt x="1964324" y="4034799"/>
                  <a:pt x="1923302" y="4059502"/>
                  <a:pt x="1923302" y="4034799"/>
                </a:cubicBezTo>
                <a:cubicBezTo>
                  <a:pt x="1906894" y="4059502"/>
                  <a:pt x="1882281" y="4043033"/>
                  <a:pt x="1865872" y="4034799"/>
                </a:cubicBezTo>
                <a:cubicBezTo>
                  <a:pt x="1882281" y="4043033"/>
                  <a:pt x="1849463" y="4018330"/>
                  <a:pt x="1841259" y="4018330"/>
                </a:cubicBezTo>
                <a:cubicBezTo>
                  <a:pt x="1833054" y="4018330"/>
                  <a:pt x="1816646" y="4026564"/>
                  <a:pt x="1808441" y="4026564"/>
                </a:cubicBezTo>
                <a:cubicBezTo>
                  <a:pt x="1792033" y="4026564"/>
                  <a:pt x="1783828" y="4001862"/>
                  <a:pt x="1767420" y="4001862"/>
                </a:cubicBezTo>
                <a:cubicBezTo>
                  <a:pt x="1751011" y="3993627"/>
                  <a:pt x="1709989" y="3985393"/>
                  <a:pt x="1677172" y="3985393"/>
                </a:cubicBezTo>
                <a:cubicBezTo>
                  <a:pt x="1668967" y="3968924"/>
                  <a:pt x="1668967" y="3977159"/>
                  <a:pt x="1677172" y="3960690"/>
                </a:cubicBezTo>
                <a:cubicBezTo>
                  <a:pt x="1636150" y="4001862"/>
                  <a:pt x="1619741" y="3944222"/>
                  <a:pt x="1586924" y="3952456"/>
                </a:cubicBezTo>
                <a:lnTo>
                  <a:pt x="1594500" y="3967663"/>
                </a:lnTo>
                <a:lnTo>
                  <a:pt x="1587821" y="3961848"/>
                </a:lnTo>
                <a:cubicBezTo>
                  <a:pt x="1564362" y="3949883"/>
                  <a:pt x="1521289" y="3966866"/>
                  <a:pt x="1496676" y="3960690"/>
                </a:cubicBezTo>
                <a:cubicBezTo>
                  <a:pt x="1496676" y="3985393"/>
                  <a:pt x="1537698" y="3968924"/>
                  <a:pt x="1521289" y="4001862"/>
                </a:cubicBezTo>
                <a:cubicBezTo>
                  <a:pt x="1545902" y="3968924"/>
                  <a:pt x="1570515" y="4001862"/>
                  <a:pt x="1595128" y="3993627"/>
                </a:cubicBezTo>
                <a:cubicBezTo>
                  <a:pt x="1521289" y="4026564"/>
                  <a:pt x="1431041" y="4018330"/>
                  <a:pt x="1381815" y="4026564"/>
                </a:cubicBezTo>
                <a:cubicBezTo>
                  <a:pt x="1390019" y="4075970"/>
                  <a:pt x="1480267" y="4018330"/>
                  <a:pt x="1496676" y="4084204"/>
                </a:cubicBezTo>
                <a:cubicBezTo>
                  <a:pt x="1521289" y="4067736"/>
                  <a:pt x="1529493" y="4075970"/>
                  <a:pt x="1545902" y="4059502"/>
                </a:cubicBezTo>
                <a:cubicBezTo>
                  <a:pt x="1537698" y="4075970"/>
                  <a:pt x="1537698" y="4092439"/>
                  <a:pt x="1554106" y="4100673"/>
                </a:cubicBezTo>
                <a:cubicBezTo>
                  <a:pt x="1578719" y="4051267"/>
                  <a:pt x="1627946" y="4117142"/>
                  <a:pt x="1652559" y="4067736"/>
                </a:cubicBezTo>
                <a:cubicBezTo>
                  <a:pt x="1652559" y="4100673"/>
                  <a:pt x="1677172" y="4075970"/>
                  <a:pt x="1693580" y="4084204"/>
                </a:cubicBezTo>
                <a:cubicBezTo>
                  <a:pt x="1685376" y="4092439"/>
                  <a:pt x="1677172" y="4084204"/>
                  <a:pt x="1677172" y="4092439"/>
                </a:cubicBezTo>
                <a:cubicBezTo>
                  <a:pt x="1677172" y="4125376"/>
                  <a:pt x="1734602" y="4108907"/>
                  <a:pt x="1734602" y="4092439"/>
                </a:cubicBezTo>
                <a:cubicBezTo>
                  <a:pt x="1751011" y="4125376"/>
                  <a:pt x="1783828" y="4100673"/>
                  <a:pt x="1808441" y="4092439"/>
                </a:cubicBezTo>
                <a:cubicBezTo>
                  <a:pt x="1824850" y="4117142"/>
                  <a:pt x="1898689" y="4141844"/>
                  <a:pt x="1923302" y="4100673"/>
                </a:cubicBezTo>
                <a:cubicBezTo>
                  <a:pt x="1931507" y="4108907"/>
                  <a:pt x="1931507" y="4117142"/>
                  <a:pt x="1931507" y="4125376"/>
                </a:cubicBezTo>
                <a:cubicBezTo>
                  <a:pt x="1972529" y="4125376"/>
                  <a:pt x="1997142" y="4125376"/>
                  <a:pt x="2046368" y="4150079"/>
                </a:cubicBezTo>
                <a:cubicBezTo>
                  <a:pt x="2005346" y="4166547"/>
                  <a:pt x="1972529" y="4133610"/>
                  <a:pt x="1947915" y="4166547"/>
                </a:cubicBezTo>
                <a:cubicBezTo>
                  <a:pt x="1947915" y="4174781"/>
                  <a:pt x="1956120" y="4174781"/>
                  <a:pt x="1947915" y="4183016"/>
                </a:cubicBezTo>
                <a:cubicBezTo>
                  <a:pt x="1964324" y="4183016"/>
                  <a:pt x="1964324" y="4183016"/>
                  <a:pt x="1980733" y="4191250"/>
                </a:cubicBezTo>
                <a:cubicBezTo>
                  <a:pt x="1997142" y="4183016"/>
                  <a:pt x="2021755" y="4166547"/>
                  <a:pt x="2029959" y="4191250"/>
                </a:cubicBezTo>
                <a:cubicBezTo>
                  <a:pt x="2054572" y="4158313"/>
                  <a:pt x="2070981" y="4183016"/>
                  <a:pt x="2095594" y="4150079"/>
                </a:cubicBezTo>
                <a:cubicBezTo>
                  <a:pt x="2070981" y="4174781"/>
                  <a:pt x="2095594" y="4174781"/>
                  <a:pt x="2112003" y="4183016"/>
                </a:cubicBezTo>
                <a:cubicBezTo>
                  <a:pt x="2038163" y="4215953"/>
                  <a:pt x="1964324" y="4191250"/>
                  <a:pt x="1906894" y="4207719"/>
                </a:cubicBezTo>
                <a:cubicBezTo>
                  <a:pt x="1898689" y="4199484"/>
                  <a:pt x="1890485" y="4174781"/>
                  <a:pt x="1874076" y="4199484"/>
                </a:cubicBezTo>
                <a:cubicBezTo>
                  <a:pt x="1865872" y="4191250"/>
                  <a:pt x="1865872" y="4174781"/>
                  <a:pt x="1857668" y="4166547"/>
                </a:cubicBezTo>
                <a:cubicBezTo>
                  <a:pt x="1857668" y="4183016"/>
                  <a:pt x="1849463" y="4174781"/>
                  <a:pt x="1833054" y="4191250"/>
                </a:cubicBezTo>
                <a:cubicBezTo>
                  <a:pt x="1824850" y="4191250"/>
                  <a:pt x="1833054" y="4166547"/>
                  <a:pt x="1824850" y="4174781"/>
                </a:cubicBezTo>
                <a:cubicBezTo>
                  <a:pt x="1808441" y="4166547"/>
                  <a:pt x="1816646" y="4199484"/>
                  <a:pt x="1800237" y="4191250"/>
                </a:cubicBezTo>
                <a:cubicBezTo>
                  <a:pt x="1800237" y="4183016"/>
                  <a:pt x="1800237" y="4183016"/>
                  <a:pt x="1792033" y="4183016"/>
                </a:cubicBezTo>
                <a:cubicBezTo>
                  <a:pt x="1751011" y="4224187"/>
                  <a:pt x="1685376" y="4166547"/>
                  <a:pt x="1652559" y="4183016"/>
                </a:cubicBezTo>
                <a:cubicBezTo>
                  <a:pt x="1619741" y="4150079"/>
                  <a:pt x="1578719" y="4191250"/>
                  <a:pt x="1529493" y="4166547"/>
                </a:cubicBezTo>
                <a:cubicBezTo>
                  <a:pt x="1504880" y="4174781"/>
                  <a:pt x="1472063" y="4183016"/>
                  <a:pt x="1472063" y="4158313"/>
                </a:cubicBezTo>
                <a:cubicBezTo>
                  <a:pt x="1463858" y="4166547"/>
                  <a:pt x="1455654" y="4174781"/>
                  <a:pt x="1447450" y="4174781"/>
                </a:cubicBezTo>
                <a:cubicBezTo>
                  <a:pt x="1447450" y="4183016"/>
                  <a:pt x="1455654" y="4183016"/>
                  <a:pt x="1455654" y="4199484"/>
                </a:cubicBezTo>
                <a:cubicBezTo>
                  <a:pt x="1447450" y="4174781"/>
                  <a:pt x="1439245" y="4191250"/>
                  <a:pt x="1422837" y="4191250"/>
                </a:cubicBezTo>
                <a:cubicBezTo>
                  <a:pt x="1381815" y="4183016"/>
                  <a:pt x="1307976" y="4166547"/>
                  <a:pt x="1250545" y="4158313"/>
                </a:cubicBezTo>
                <a:cubicBezTo>
                  <a:pt x="1258749" y="4133610"/>
                  <a:pt x="1258749" y="4141844"/>
                  <a:pt x="1275158" y="4150079"/>
                </a:cubicBezTo>
                <a:cubicBezTo>
                  <a:pt x="1275158" y="4141844"/>
                  <a:pt x="1275158" y="4133610"/>
                  <a:pt x="1275158" y="4133610"/>
                </a:cubicBezTo>
                <a:cubicBezTo>
                  <a:pt x="1275158" y="4125376"/>
                  <a:pt x="1266954" y="4125376"/>
                  <a:pt x="1266954" y="4133610"/>
                </a:cubicBezTo>
                <a:cubicBezTo>
                  <a:pt x="1258749" y="4125376"/>
                  <a:pt x="1275158" y="4117142"/>
                  <a:pt x="1266954" y="4108907"/>
                </a:cubicBezTo>
                <a:cubicBezTo>
                  <a:pt x="1234136" y="4166547"/>
                  <a:pt x="1201319" y="4100673"/>
                  <a:pt x="1160297" y="4100673"/>
                </a:cubicBezTo>
                <a:cubicBezTo>
                  <a:pt x="1160297" y="4108907"/>
                  <a:pt x="1168502" y="4108907"/>
                  <a:pt x="1168502" y="4108907"/>
                </a:cubicBezTo>
                <a:cubicBezTo>
                  <a:pt x="1119275" y="4133610"/>
                  <a:pt x="1061845" y="4141844"/>
                  <a:pt x="1045436" y="4108907"/>
                </a:cubicBezTo>
                <a:cubicBezTo>
                  <a:pt x="1029027" y="4100673"/>
                  <a:pt x="1037232" y="4133610"/>
                  <a:pt x="1020823" y="4125376"/>
                </a:cubicBezTo>
                <a:cubicBezTo>
                  <a:pt x="1037232" y="4108907"/>
                  <a:pt x="1004414" y="4117142"/>
                  <a:pt x="1012619" y="4092439"/>
                </a:cubicBezTo>
                <a:cubicBezTo>
                  <a:pt x="1004414" y="4100673"/>
                  <a:pt x="988006" y="4100673"/>
                  <a:pt x="988006" y="4084204"/>
                </a:cubicBezTo>
                <a:cubicBezTo>
                  <a:pt x="1004414" y="4067736"/>
                  <a:pt x="979801" y="4059502"/>
                  <a:pt x="979801" y="4051267"/>
                </a:cubicBezTo>
                <a:cubicBezTo>
                  <a:pt x="963393" y="4075970"/>
                  <a:pt x="946984" y="4075970"/>
                  <a:pt x="930575" y="4075970"/>
                </a:cubicBezTo>
                <a:cubicBezTo>
                  <a:pt x="938780" y="4059502"/>
                  <a:pt x="946984" y="4059502"/>
                  <a:pt x="946984" y="4067736"/>
                </a:cubicBezTo>
                <a:cubicBezTo>
                  <a:pt x="955188" y="4051267"/>
                  <a:pt x="963393" y="4043033"/>
                  <a:pt x="955188" y="4018330"/>
                </a:cubicBezTo>
                <a:cubicBezTo>
                  <a:pt x="946984" y="4043033"/>
                  <a:pt x="946984" y="4010096"/>
                  <a:pt x="930575" y="4026564"/>
                </a:cubicBezTo>
                <a:cubicBezTo>
                  <a:pt x="930575" y="4018330"/>
                  <a:pt x="930575" y="4010096"/>
                  <a:pt x="922371" y="4010096"/>
                </a:cubicBezTo>
                <a:cubicBezTo>
                  <a:pt x="938780" y="3985393"/>
                  <a:pt x="938780" y="3960690"/>
                  <a:pt x="955188" y="3960690"/>
                </a:cubicBezTo>
                <a:cubicBezTo>
                  <a:pt x="955188" y="3952456"/>
                  <a:pt x="955188" y="3944222"/>
                  <a:pt x="955188" y="3935987"/>
                </a:cubicBezTo>
                <a:cubicBezTo>
                  <a:pt x="946984" y="3927753"/>
                  <a:pt x="946984" y="3935987"/>
                  <a:pt x="938780" y="3935987"/>
                </a:cubicBezTo>
                <a:cubicBezTo>
                  <a:pt x="938780" y="3919519"/>
                  <a:pt x="938780" y="3919519"/>
                  <a:pt x="922371" y="3919519"/>
                </a:cubicBezTo>
                <a:cubicBezTo>
                  <a:pt x="938780" y="3903050"/>
                  <a:pt x="938780" y="3886582"/>
                  <a:pt x="930575" y="3870113"/>
                </a:cubicBezTo>
                <a:cubicBezTo>
                  <a:pt x="938780" y="3878347"/>
                  <a:pt x="938780" y="3878347"/>
                  <a:pt x="946984" y="3870113"/>
                </a:cubicBezTo>
                <a:cubicBezTo>
                  <a:pt x="938780" y="3853644"/>
                  <a:pt x="955188" y="3828942"/>
                  <a:pt x="963393" y="3820707"/>
                </a:cubicBezTo>
                <a:cubicBezTo>
                  <a:pt x="963393" y="3804239"/>
                  <a:pt x="955188" y="3828942"/>
                  <a:pt x="946984" y="3820707"/>
                </a:cubicBezTo>
                <a:cubicBezTo>
                  <a:pt x="946984" y="3820707"/>
                  <a:pt x="946984" y="3820707"/>
                  <a:pt x="946984" y="3779536"/>
                </a:cubicBezTo>
                <a:cubicBezTo>
                  <a:pt x="963393" y="3787770"/>
                  <a:pt x="971597" y="3763067"/>
                  <a:pt x="988006" y="3779536"/>
                </a:cubicBezTo>
                <a:cubicBezTo>
                  <a:pt x="996210" y="3771302"/>
                  <a:pt x="1004414" y="3754833"/>
                  <a:pt x="1004414" y="3746599"/>
                </a:cubicBezTo>
                <a:cubicBezTo>
                  <a:pt x="1012619" y="3754833"/>
                  <a:pt x="1020823" y="3746599"/>
                  <a:pt x="1029027" y="3746599"/>
                </a:cubicBezTo>
                <a:cubicBezTo>
                  <a:pt x="1029027" y="3763067"/>
                  <a:pt x="1053641" y="3763067"/>
                  <a:pt x="1061845" y="3763067"/>
                </a:cubicBezTo>
                <a:cubicBezTo>
                  <a:pt x="1061845" y="3746599"/>
                  <a:pt x="1053641" y="3738365"/>
                  <a:pt x="1045436" y="3738365"/>
                </a:cubicBezTo>
                <a:cubicBezTo>
                  <a:pt x="1061845" y="3713662"/>
                  <a:pt x="1053641" y="3705427"/>
                  <a:pt x="1029027" y="3688959"/>
                </a:cubicBezTo>
                <a:cubicBezTo>
                  <a:pt x="1029027" y="3697193"/>
                  <a:pt x="1020823" y="3705427"/>
                  <a:pt x="1012619" y="3713662"/>
                </a:cubicBezTo>
                <a:cubicBezTo>
                  <a:pt x="1012619" y="3664256"/>
                  <a:pt x="979801" y="3688959"/>
                  <a:pt x="971597" y="3664256"/>
                </a:cubicBezTo>
                <a:cubicBezTo>
                  <a:pt x="955188" y="3672490"/>
                  <a:pt x="930575" y="3713662"/>
                  <a:pt x="955188" y="3713662"/>
                </a:cubicBezTo>
                <a:cubicBezTo>
                  <a:pt x="946984" y="3738365"/>
                  <a:pt x="930575" y="3721896"/>
                  <a:pt x="922371" y="3713662"/>
                </a:cubicBezTo>
                <a:cubicBezTo>
                  <a:pt x="922371" y="3697193"/>
                  <a:pt x="930575" y="3705427"/>
                  <a:pt x="938780" y="3697193"/>
                </a:cubicBezTo>
                <a:cubicBezTo>
                  <a:pt x="938780" y="3680725"/>
                  <a:pt x="922371" y="3672490"/>
                  <a:pt x="938780" y="3664256"/>
                </a:cubicBezTo>
                <a:cubicBezTo>
                  <a:pt x="930575" y="3656022"/>
                  <a:pt x="930575" y="3647787"/>
                  <a:pt x="922371" y="3647787"/>
                </a:cubicBezTo>
                <a:cubicBezTo>
                  <a:pt x="922371" y="3639553"/>
                  <a:pt x="930575" y="3631319"/>
                  <a:pt x="922371" y="3631319"/>
                </a:cubicBezTo>
                <a:cubicBezTo>
                  <a:pt x="930575" y="3623085"/>
                  <a:pt x="955188" y="3614850"/>
                  <a:pt x="946984" y="3606616"/>
                </a:cubicBezTo>
                <a:cubicBezTo>
                  <a:pt x="963393" y="3590147"/>
                  <a:pt x="979801" y="3606616"/>
                  <a:pt x="1004414" y="3598382"/>
                </a:cubicBezTo>
                <a:cubicBezTo>
                  <a:pt x="1004414" y="3581913"/>
                  <a:pt x="988006" y="3590147"/>
                  <a:pt x="979801" y="3590147"/>
                </a:cubicBezTo>
                <a:cubicBezTo>
                  <a:pt x="988006" y="3565445"/>
                  <a:pt x="971597" y="3573679"/>
                  <a:pt x="979801" y="3548976"/>
                </a:cubicBezTo>
                <a:cubicBezTo>
                  <a:pt x="979801" y="3540742"/>
                  <a:pt x="1012619" y="3557210"/>
                  <a:pt x="1004414" y="3532507"/>
                </a:cubicBezTo>
                <a:cubicBezTo>
                  <a:pt x="1020823" y="3540742"/>
                  <a:pt x="1029027" y="3548976"/>
                  <a:pt x="1053641" y="3548976"/>
                </a:cubicBezTo>
                <a:cubicBezTo>
                  <a:pt x="1061845" y="3499570"/>
                  <a:pt x="1094662" y="3524273"/>
                  <a:pt x="1119275" y="3499570"/>
                </a:cubicBezTo>
                <a:cubicBezTo>
                  <a:pt x="1102867" y="3483102"/>
                  <a:pt x="1094662" y="3507805"/>
                  <a:pt x="1078254" y="3491336"/>
                </a:cubicBezTo>
                <a:cubicBezTo>
                  <a:pt x="1078254" y="3474867"/>
                  <a:pt x="1094662" y="3499570"/>
                  <a:pt x="1094662" y="3474867"/>
                </a:cubicBezTo>
                <a:cubicBezTo>
                  <a:pt x="1094662" y="3491336"/>
                  <a:pt x="1102867" y="3483102"/>
                  <a:pt x="1102867" y="3450165"/>
                </a:cubicBezTo>
                <a:cubicBezTo>
                  <a:pt x="1111071" y="3458399"/>
                  <a:pt x="1119275" y="3466633"/>
                  <a:pt x="1111071" y="3474867"/>
                </a:cubicBezTo>
                <a:cubicBezTo>
                  <a:pt x="1127480" y="3474867"/>
                  <a:pt x="1135684" y="3474867"/>
                  <a:pt x="1143888" y="3450165"/>
                </a:cubicBezTo>
                <a:cubicBezTo>
                  <a:pt x="1160297" y="3466633"/>
                  <a:pt x="1176706" y="3433696"/>
                  <a:pt x="1193115" y="3433696"/>
                </a:cubicBezTo>
                <a:cubicBezTo>
                  <a:pt x="1184910" y="3408993"/>
                  <a:pt x="1152093" y="3367822"/>
                  <a:pt x="1143888" y="3384290"/>
                </a:cubicBezTo>
                <a:cubicBezTo>
                  <a:pt x="1127480" y="3376056"/>
                  <a:pt x="1152093" y="3359588"/>
                  <a:pt x="1152093" y="3343119"/>
                </a:cubicBezTo>
                <a:cubicBezTo>
                  <a:pt x="1152093" y="3326650"/>
                  <a:pt x="1152093" y="3301948"/>
                  <a:pt x="1135684" y="3293713"/>
                </a:cubicBezTo>
                <a:cubicBezTo>
                  <a:pt x="1127480" y="3293713"/>
                  <a:pt x="1135684" y="3301948"/>
                  <a:pt x="1135684" y="3301948"/>
                </a:cubicBezTo>
                <a:cubicBezTo>
                  <a:pt x="1127480" y="3318416"/>
                  <a:pt x="1127480" y="3293713"/>
                  <a:pt x="1111071" y="3301948"/>
                </a:cubicBezTo>
                <a:cubicBezTo>
                  <a:pt x="1102867" y="3293713"/>
                  <a:pt x="1111071" y="3318416"/>
                  <a:pt x="1119275" y="3318416"/>
                </a:cubicBezTo>
                <a:cubicBezTo>
                  <a:pt x="1111071" y="3326650"/>
                  <a:pt x="1086458" y="3310182"/>
                  <a:pt x="1086458" y="3293713"/>
                </a:cubicBezTo>
                <a:cubicBezTo>
                  <a:pt x="1053641" y="3318416"/>
                  <a:pt x="988006" y="3310182"/>
                  <a:pt x="979801" y="3343119"/>
                </a:cubicBezTo>
                <a:cubicBezTo>
                  <a:pt x="971597" y="3351353"/>
                  <a:pt x="963393" y="3318416"/>
                  <a:pt x="963393" y="3310182"/>
                </a:cubicBezTo>
                <a:cubicBezTo>
                  <a:pt x="955188" y="3310182"/>
                  <a:pt x="955188" y="3318416"/>
                  <a:pt x="955188" y="3318416"/>
                </a:cubicBezTo>
                <a:cubicBezTo>
                  <a:pt x="946984" y="3334885"/>
                  <a:pt x="971597" y="3334885"/>
                  <a:pt x="955188" y="3334885"/>
                </a:cubicBezTo>
                <a:cubicBezTo>
                  <a:pt x="946984" y="3343119"/>
                  <a:pt x="946984" y="3343119"/>
                  <a:pt x="938780" y="3343119"/>
                </a:cubicBezTo>
                <a:cubicBezTo>
                  <a:pt x="946984" y="3293713"/>
                  <a:pt x="864940" y="3326650"/>
                  <a:pt x="848532" y="3334885"/>
                </a:cubicBezTo>
                <a:cubicBezTo>
                  <a:pt x="832123" y="3318416"/>
                  <a:pt x="807510" y="3301948"/>
                  <a:pt x="799305" y="3326650"/>
                </a:cubicBezTo>
                <a:cubicBezTo>
                  <a:pt x="782897" y="3326650"/>
                  <a:pt x="799305" y="3318416"/>
                  <a:pt x="791101" y="3310182"/>
                </a:cubicBezTo>
                <a:cubicBezTo>
                  <a:pt x="782897" y="3318416"/>
                  <a:pt x="782897" y="3318416"/>
                  <a:pt x="766488" y="3318416"/>
                </a:cubicBezTo>
                <a:cubicBezTo>
                  <a:pt x="782897" y="3334885"/>
                  <a:pt x="774692" y="3351353"/>
                  <a:pt x="782897" y="3384290"/>
                </a:cubicBezTo>
                <a:cubicBezTo>
                  <a:pt x="791101" y="3367822"/>
                  <a:pt x="791101" y="3384290"/>
                  <a:pt x="807510" y="3384290"/>
                </a:cubicBezTo>
                <a:cubicBezTo>
                  <a:pt x="791101" y="3400759"/>
                  <a:pt x="758284" y="3400759"/>
                  <a:pt x="733671" y="3400759"/>
                </a:cubicBezTo>
                <a:cubicBezTo>
                  <a:pt x="733671" y="3384290"/>
                  <a:pt x="725466" y="3367822"/>
                  <a:pt x="733671" y="3351353"/>
                </a:cubicBezTo>
                <a:cubicBezTo>
                  <a:pt x="725466" y="3351353"/>
                  <a:pt x="717262" y="3384290"/>
                  <a:pt x="725466" y="3384290"/>
                </a:cubicBezTo>
                <a:cubicBezTo>
                  <a:pt x="717262" y="3400759"/>
                  <a:pt x="692649" y="3367822"/>
                  <a:pt x="709058" y="3367822"/>
                </a:cubicBezTo>
                <a:cubicBezTo>
                  <a:pt x="709058" y="3351353"/>
                  <a:pt x="700853" y="3376056"/>
                  <a:pt x="684444" y="3367822"/>
                </a:cubicBezTo>
                <a:cubicBezTo>
                  <a:pt x="684444" y="3334885"/>
                  <a:pt x="676240" y="3310182"/>
                  <a:pt x="651627" y="3293713"/>
                </a:cubicBezTo>
                <a:cubicBezTo>
                  <a:pt x="659831" y="3269010"/>
                  <a:pt x="709058" y="3310182"/>
                  <a:pt x="717262" y="3310182"/>
                </a:cubicBezTo>
                <a:cubicBezTo>
                  <a:pt x="709058" y="3293713"/>
                  <a:pt x="700853" y="3269010"/>
                  <a:pt x="684444" y="3269010"/>
                </a:cubicBezTo>
                <a:cubicBezTo>
                  <a:pt x="684444" y="3244308"/>
                  <a:pt x="709058" y="3252542"/>
                  <a:pt x="717262" y="3252542"/>
                </a:cubicBezTo>
                <a:cubicBezTo>
                  <a:pt x="717262" y="3227839"/>
                  <a:pt x="692649" y="3244308"/>
                  <a:pt x="684444" y="3219605"/>
                </a:cubicBezTo>
                <a:cubicBezTo>
                  <a:pt x="692649" y="3211370"/>
                  <a:pt x="725466" y="3211370"/>
                  <a:pt x="717262" y="3236073"/>
                </a:cubicBezTo>
                <a:cubicBezTo>
                  <a:pt x="741875" y="3236073"/>
                  <a:pt x="741875" y="3194902"/>
                  <a:pt x="758284" y="3211370"/>
                </a:cubicBezTo>
                <a:cubicBezTo>
                  <a:pt x="750079" y="3194902"/>
                  <a:pt x="741875" y="3178433"/>
                  <a:pt x="733671" y="3170199"/>
                </a:cubicBezTo>
                <a:cubicBezTo>
                  <a:pt x="733671" y="3170199"/>
                  <a:pt x="741875" y="3161965"/>
                  <a:pt x="733671" y="3161965"/>
                </a:cubicBezTo>
                <a:cubicBezTo>
                  <a:pt x="733671" y="3145496"/>
                  <a:pt x="750079" y="3161965"/>
                  <a:pt x="750079" y="3145496"/>
                </a:cubicBezTo>
                <a:cubicBezTo>
                  <a:pt x="750079" y="3120793"/>
                  <a:pt x="741875" y="3112559"/>
                  <a:pt x="733671" y="3096091"/>
                </a:cubicBezTo>
                <a:cubicBezTo>
                  <a:pt x="700853" y="3096091"/>
                  <a:pt x="676240" y="3079622"/>
                  <a:pt x="635218" y="3079622"/>
                </a:cubicBezTo>
                <a:cubicBezTo>
                  <a:pt x="643423" y="3071388"/>
                  <a:pt x="635218" y="3054919"/>
                  <a:pt x="627014" y="3046685"/>
                </a:cubicBezTo>
                <a:cubicBezTo>
                  <a:pt x="635218" y="3071388"/>
                  <a:pt x="627014" y="3054919"/>
                  <a:pt x="618810" y="3087856"/>
                </a:cubicBezTo>
                <a:cubicBezTo>
                  <a:pt x="618810" y="3063153"/>
                  <a:pt x="602401" y="3071388"/>
                  <a:pt x="594197" y="3063153"/>
                </a:cubicBezTo>
                <a:cubicBezTo>
                  <a:pt x="594197" y="3046685"/>
                  <a:pt x="610605" y="3038451"/>
                  <a:pt x="594197" y="3038451"/>
                </a:cubicBezTo>
                <a:cubicBezTo>
                  <a:pt x="602401" y="3021982"/>
                  <a:pt x="610605" y="3030216"/>
                  <a:pt x="610605" y="3021982"/>
                </a:cubicBezTo>
                <a:cubicBezTo>
                  <a:pt x="618810" y="2997279"/>
                  <a:pt x="594197" y="3021982"/>
                  <a:pt x="594197" y="3005513"/>
                </a:cubicBezTo>
                <a:cubicBezTo>
                  <a:pt x="602401" y="2980811"/>
                  <a:pt x="618810" y="2997279"/>
                  <a:pt x="618810" y="2997279"/>
                </a:cubicBezTo>
                <a:cubicBezTo>
                  <a:pt x="635218" y="2997279"/>
                  <a:pt x="627014" y="2939639"/>
                  <a:pt x="643423" y="2947873"/>
                </a:cubicBezTo>
                <a:cubicBezTo>
                  <a:pt x="643423" y="2947873"/>
                  <a:pt x="643423" y="2947873"/>
                  <a:pt x="643423" y="2972576"/>
                </a:cubicBezTo>
                <a:cubicBezTo>
                  <a:pt x="668036" y="2972576"/>
                  <a:pt x="643423" y="2931405"/>
                  <a:pt x="668036" y="2931405"/>
                </a:cubicBezTo>
                <a:cubicBezTo>
                  <a:pt x="668036" y="2906702"/>
                  <a:pt x="659831" y="2939639"/>
                  <a:pt x="651627" y="2931405"/>
                </a:cubicBezTo>
                <a:cubicBezTo>
                  <a:pt x="651627" y="2906702"/>
                  <a:pt x="676240" y="2923171"/>
                  <a:pt x="684444" y="2898468"/>
                </a:cubicBezTo>
                <a:cubicBezTo>
                  <a:pt x="676240" y="2881999"/>
                  <a:pt x="668036" y="2873765"/>
                  <a:pt x="659831" y="2873765"/>
                </a:cubicBezTo>
                <a:cubicBezTo>
                  <a:pt x="668036" y="2840828"/>
                  <a:pt x="668036" y="2758485"/>
                  <a:pt x="627014" y="2791422"/>
                </a:cubicBezTo>
                <a:cubicBezTo>
                  <a:pt x="627014" y="2799656"/>
                  <a:pt x="635218" y="2816125"/>
                  <a:pt x="643423" y="2816125"/>
                </a:cubicBezTo>
                <a:cubicBezTo>
                  <a:pt x="635218" y="2824359"/>
                  <a:pt x="610605" y="2807891"/>
                  <a:pt x="602401" y="2807891"/>
                </a:cubicBezTo>
                <a:cubicBezTo>
                  <a:pt x="618810" y="2791422"/>
                  <a:pt x="602401" y="2758485"/>
                  <a:pt x="618810" y="2742016"/>
                </a:cubicBezTo>
                <a:cubicBezTo>
                  <a:pt x="618810" y="2742016"/>
                  <a:pt x="618810" y="2742016"/>
                  <a:pt x="643423" y="2758485"/>
                </a:cubicBezTo>
                <a:cubicBezTo>
                  <a:pt x="651627" y="2758485"/>
                  <a:pt x="659831" y="2750251"/>
                  <a:pt x="668036" y="2742016"/>
                </a:cubicBezTo>
                <a:cubicBezTo>
                  <a:pt x="651627" y="2725548"/>
                  <a:pt x="635218" y="2733782"/>
                  <a:pt x="627014" y="2733782"/>
                </a:cubicBezTo>
                <a:cubicBezTo>
                  <a:pt x="643423" y="2700845"/>
                  <a:pt x="651627" y="2733782"/>
                  <a:pt x="676240" y="2733782"/>
                </a:cubicBezTo>
                <a:cubicBezTo>
                  <a:pt x="676240" y="2725548"/>
                  <a:pt x="676240" y="2717314"/>
                  <a:pt x="676240" y="2717314"/>
                </a:cubicBezTo>
                <a:cubicBezTo>
                  <a:pt x="676240" y="2700845"/>
                  <a:pt x="692649" y="2742016"/>
                  <a:pt x="700853" y="2750251"/>
                </a:cubicBezTo>
                <a:cubicBezTo>
                  <a:pt x="717262" y="2733782"/>
                  <a:pt x="709058" y="2700845"/>
                  <a:pt x="733671" y="2709079"/>
                </a:cubicBezTo>
                <a:cubicBezTo>
                  <a:pt x="725466" y="2692611"/>
                  <a:pt x="717262" y="2684376"/>
                  <a:pt x="700853" y="2684376"/>
                </a:cubicBezTo>
                <a:cubicBezTo>
                  <a:pt x="709058" y="2659674"/>
                  <a:pt x="717262" y="2684376"/>
                  <a:pt x="733671" y="2684376"/>
                </a:cubicBezTo>
                <a:cubicBezTo>
                  <a:pt x="741875" y="2676142"/>
                  <a:pt x="741875" y="2651439"/>
                  <a:pt x="750079" y="2651439"/>
                </a:cubicBezTo>
                <a:cubicBezTo>
                  <a:pt x="750079" y="2643205"/>
                  <a:pt x="750079" y="2643205"/>
                  <a:pt x="750079" y="2634971"/>
                </a:cubicBezTo>
                <a:cubicBezTo>
                  <a:pt x="733671" y="2643205"/>
                  <a:pt x="668036" y="2667908"/>
                  <a:pt x="684444" y="2659674"/>
                </a:cubicBezTo>
                <a:cubicBezTo>
                  <a:pt x="692649" y="2651439"/>
                  <a:pt x="684444" y="2651439"/>
                  <a:pt x="684444" y="2643205"/>
                </a:cubicBezTo>
                <a:cubicBezTo>
                  <a:pt x="668036" y="2643205"/>
                  <a:pt x="659831" y="2659674"/>
                  <a:pt x="643423" y="2651439"/>
                </a:cubicBezTo>
                <a:cubicBezTo>
                  <a:pt x="643423" y="2643205"/>
                  <a:pt x="645474" y="2639088"/>
                  <a:pt x="647525" y="2634971"/>
                </a:cubicBezTo>
                <a:lnTo>
                  <a:pt x="649531" y="2626917"/>
                </a:lnTo>
                <a:lnTo>
                  <a:pt x="651627" y="2626736"/>
                </a:lnTo>
                <a:lnTo>
                  <a:pt x="650039" y="2624877"/>
                </a:lnTo>
                <a:lnTo>
                  <a:pt x="651627" y="2618502"/>
                </a:lnTo>
                <a:cubicBezTo>
                  <a:pt x="647525" y="2614385"/>
                  <a:pt x="645474" y="2616443"/>
                  <a:pt x="645474" y="2619531"/>
                </a:cubicBezTo>
                <a:lnTo>
                  <a:pt x="650039" y="2624877"/>
                </a:lnTo>
                <a:lnTo>
                  <a:pt x="649531" y="2626917"/>
                </a:lnTo>
                <a:lnTo>
                  <a:pt x="638167" y="2627894"/>
                </a:lnTo>
                <a:cubicBezTo>
                  <a:pt x="623937" y="2625192"/>
                  <a:pt x="608554" y="2614385"/>
                  <a:pt x="602401" y="2626736"/>
                </a:cubicBezTo>
                <a:cubicBezTo>
                  <a:pt x="602401" y="2634971"/>
                  <a:pt x="602401" y="2651439"/>
                  <a:pt x="610605" y="2651439"/>
                </a:cubicBezTo>
                <a:cubicBezTo>
                  <a:pt x="627014" y="2651439"/>
                  <a:pt x="610605" y="2643205"/>
                  <a:pt x="618810" y="2626736"/>
                </a:cubicBezTo>
                <a:cubicBezTo>
                  <a:pt x="635218" y="2626736"/>
                  <a:pt x="618810" y="2651439"/>
                  <a:pt x="618810" y="2659674"/>
                </a:cubicBezTo>
                <a:cubicBezTo>
                  <a:pt x="610605" y="2659674"/>
                  <a:pt x="602401" y="2659674"/>
                  <a:pt x="602401" y="2667908"/>
                </a:cubicBezTo>
                <a:cubicBezTo>
                  <a:pt x="594197" y="2667908"/>
                  <a:pt x="602401" y="2651439"/>
                  <a:pt x="594197" y="2651439"/>
                </a:cubicBezTo>
                <a:cubicBezTo>
                  <a:pt x="585992" y="2659674"/>
                  <a:pt x="585992" y="2667908"/>
                  <a:pt x="577788" y="2692611"/>
                </a:cubicBezTo>
                <a:cubicBezTo>
                  <a:pt x="569583" y="2692611"/>
                  <a:pt x="577788" y="2676142"/>
                  <a:pt x="577788" y="2667908"/>
                </a:cubicBezTo>
                <a:cubicBezTo>
                  <a:pt x="577788" y="2667908"/>
                  <a:pt x="577788" y="2667908"/>
                  <a:pt x="553175" y="2667908"/>
                </a:cubicBezTo>
                <a:cubicBezTo>
                  <a:pt x="544970" y="2667908"/>
                  <a:pt x="536766" y="2709079"/>
                  <a:pt x="520357" y="2692611"/>
                </a:cubicBezTo>
                <a:cubicBezTo>
                  <a:pt x="528562" y="2676142"/>
                  <a:pt x="536766" y="2684376"/>
                  <a:pt x="536766" y="2676142"/>
                </a:cubicBezTo>
                <a:cubicBezTo>
                  <a:pt x="528562" y="2667908"/>
                  <a:pt x="528562" y="2659674"/>
                  <a:pt x="512153" y="2651439"/>
                </a:cubicBezTo>
                <a:cubicBezTo>
                  <a:pt x="536766" y="2643205"/>
                  <a:pt x="520357" y="2643205"/>
                  <a:pt x="544970" y="2634971"/>
                </a:cubicBezTo>
                <a:cubicBezTo>
                  <a:pt x="544970" y="2651439"/>
                  <a:pt x="553175" y="2643205"/>
                  <a:pt x="544970" y="2659674"/>
                </a:cubicBezTo>
                <a:cubicBezTo>
                  <a:pt x="544970" y="2659674"/>
                  <a:pt x="544970" y="2659674"/>
                  <a:pt x="553175" y="2659674"/>
                </a:cubicBezTo>
                <a:cubicBezTo>
                  <a:pt x="553175" y="2659674"/>
                  <a:pt x="561379" y="2659674"/>
                  <a:pt x="561379" y="2651439"/>
                </a:cubicBezTo>
                <a:cubicBezTo>
                  <a:pt x="553175" y="2651439"/>
                  <a:pt x="553175" y="2651439"/>
                  <a:pt x="553175" y="2643205"/>
                </a:cubicBezTo>
                <a:cubicBezTo>
                  <a:pt x="561379" y="2651439"/>
                  <a:pt x="561379" y="2643205"/>
                  <a:pt x="569583" y="2634971"/>
                </a:cubicBezTo>
                <a:cubicBezTo>
                  <a:pt x="561379" y="2634971"/>
                  <a:pt x="553175" y="2626736"/>
                  <a:pt x="544970" y="2634971"/>
                </a:cubicBezTo>
                <a:cubicBezTo>
                  <a:pt x="553175" y="2602034"/>
                  <a:pt x="544970" y="2602034"/>
                  <a:pt x="528562" y="2602034"/>
                </a:cubicBezTo>
                <a:cubicBezTo>
                  <a:pt x="528562" y="2626736"/>
                  <a:pt x="520357" y="2618502"/>
                  <a:pt x="520357" y="2602034"/>
                </a:cubicBezTo>
                <a:cubicBezTo>
                  <a:pt x="495744" y="2602034"/>
                  <a:pt x="495744" y="2626736"/>
                  <a:pt x="471131" y="2618502"/>
                </a:cubicBezTo>
                <a:cubicBezTo>
                  <a:pt x="471131" y="2602034"/>
                  <a:pt x="479336" y="2602034"/>
                  <a:pt x="487540" y="2602034"/>
                </a:cubicBezTo>
                <a:cubicBezTo>
                  <a:pt x="479336" y="2593799"/>
                  <a:pt x="479336" y="2593799"/>
                  <a:pt x="479336" y="2585565"/>
                </a:cubicBezTo>
                <a:cubicBezTo>
                  <a:pt x="446518" y="2610268"/>
                  <a:pt x="405496" y="2593799"/>
                  <a:pt x="389088" y="2618502"/>
                </a:cubicBezTo>
                <a:cubicBezTo>
                  <a:pt x="380883" y="2610268"/>
                  <a:pt x="380883" y="2593799"/>
                  <a:pt x="364475" y="2593799"/>
                </a:cubicBezTo>
                <a:cubicBezTo>
                  <a:pt x="364475" y="2585565"/>
                  <a:pt x="380883" y="2569096"/>
                  <a:pt x="389088" y="2577331"/>
                </a:cubicBezTo>
                <a:cubicBezTo>
                  <a:pt x="389088" y="2560862"/>
                  <a:pt x="389088" y="2560862"/>
                  <a:pt x="372679" y="2560862"/>
                </a:cubicBezTo>
                <a:cubicBezTo>
                  <a:pt x="364475" y="2552628"/>
                  <a:pt x="389088" y="2552628"/>
                  <a:pt x="397292" y="2552628"/>
                </a:cubicBezTo>
                <a:cubicBezTo>
                  <a:pt x="380883" y="2503222"/>
                  <a:pt x="315248" y="2544394"/>
                  <a:pt x="339861" y="2593799"/>
                </a:cubicBezTo>
                <a:cubicBezTo>
                  <a:pt x="339861" y="2593799"/>
                  <a:pt x="339861" y="2593799"/>
                  <a:pt x="323453" y="2593799"/>
                </a:cubicBezTo>
                <a:cubicBezTo>
                  <a:pt x="331657" y="2602034"/>
                  <a:pt x="331657" y="2602034"/>
                  <a:pt x="339861" y="2610268"/>
                </a:cubicBezTo>
                <a:cubicBezTo>
                  <a:pt x="323453" y="2643205"/>
                  <a:pt x="307044" y="2626736"/>
                  <a:pt x="290635" y="2626736"/>
                </a:cubicBezTo>
                <a:cubicBezTo>
                  <a:pt x="298840" y="2610268"/>
                  <a:pt x="282431" y="2602034"/>
                  <a:pt x="274227" y="2593799"/>
                </a:cubicBezTo>
                <a:cubicBezTo>
                  <a:pt x="257818" y="2593799"/>
                  <a:pt x="257818" y="2618502"/>
                  <a:pt x="257818" y="2626736"/>
                </a:cubicBezTo>
                <a:cubicBezTo>
                  <a:pt x="241409" y="2610268"/>
                  <a:pt x="241409" y="2618502"/>
                  <a:pt x="225000" y="2626736"/>
                </a:cubicBezTo>
                <a:cubicBezTo>
                  <a:pt x="225000" y="2593799"/>
                  <a:pt x="225000" y="2577331"/>
                  <a:pt x="208592" y="2577331"/>
                </a:cubicBezTo>
                <a:cubicBezTo>
                  <a:pt x="216796" y="2560862"/>
                  <a:pt x="216796" y="2536159"/>
                  <a:pt x="233205" y="2544394"/>
                </a:cubicBezTo>
                <a:cubicBezTo>
                  <a:pt x="200387" y="2544394"/>
                  <a:pt x="175774" y="2503222"/>
                  <a:pt x="175774" y="2445582"/>
                </a:cubicBezTo>
                <a:cubicBezTo>
                  <a:pt x="167570" y="2420879"/>
                  <a:pt x="151161" y="2429114"/>
                  <a:pt x="142957" y="2437348"/>
                </a:cubicBezTo>
                <a:cubicBezTo>
                  <a:pt x="159366" y="2396177"/>
                  <a:pt x="192183" y="2437348"/>
                  <a:pt x="192183" y="2371474"/>
                </a:cubicBezTo>
                <a:cubicBezTo>
                  <a:pt x="175774" y="2363239"/>
                  <a:pt x="183979" y="2396177"/>
                  <a:pt x="167570" y="2387942"/>
                </a:cubicBezTo>
                <a:cubicBezTo>
                  <a:pt x="183979" y="2346771"/>
                  <a:pt x="142957" y="2396177"/>
                  <a:pt x="175774" y="2396177"/>
                </a:cubicBezTo>
                <a:cubicBezTo>
                  <a:pt x="167570" y="2429114"/>
                  <a:pt x="142957" y="2363239"/>
                  <a:pt x="167570" y="2355005"/>
                </a:cubicBezTo>
                <a:cubicBezTo>
                  <a:pt x="167570" y="2338537"/>
                  <a:pt x="159366" y="2346771"/>
                  <a:pt x="142957" y="2346771"/>
                </a:cubicBezTo>
                <a:cubicBezTo>
                  <a:pt x="151161" y="2330302"/>
                  <a:pt x="167570" y="2322068"/>
                  <a:pt x="175774" y="2338537"/>
                </a:cubicBezTo>
                <a:cubicBezTo>
                  <a:pt x="175774" y="2330302"/>
                  <a:pt x="175774" y="2322068"/>
                  <a:pt x="167570" y="2313834"/>
                </a:cubicBezTo>
                <a:cubicBezTo>
                  <a:pt x="183979" y="2305599"/>
                  <a:pt x="192183" y="2330302"/>
                  <a:pt x="208592" y="2330302"/>
                </a:cubicBezTo>
                <a:cubicBezTo>
                  <a:pt x="208592" y="2330302"/>
                  <a:pt x="208592" y="2330302"/>
                  <a:pt x="200387" y="2313834"/>
                </a:cubicBezTo>
                <a:cubicBezTo>
                  <a:pt x="208592" y="2297365"/>
                  <a:pt x="233205" y="2322068"/>
                  <a:pt x="216796" y="2330302"/>
                </a:cubicBezTo>
                <a:cubicBezTo>
                  <a:pt x="225000" y="2330302"/>
                  <a:pt x="233205" y="2330302"/>
                  <a:pt x="241409" y="2322068"/>
                </a:cubicBezTo>
                <a:cubicBezTo>
                  <a:pt x="241409" y="2313834"/>
                  <a:pt x="241409" y="2305599"/>
                  <a:pt x="241409" y="2297365"/>
                </a:cubicBezTo>
                <a:cubicBezTo>
                  <a:pt x="249614" y="2313834"/>
                  <a:pt x="249614" y="2313834"/>
                  <a:pt x="257818" y="2313834"/>
                </a:cubicBezTo>
                <a:cubicBezTo>
                  <a:pt x="249614" y="2338537"/>
                  <a:pt x="249614" y="2355005"/>
                  <a:pt x="274227" y="2355005"/>
                </a:cubicBezTo>
                <a:cubicBezTo>
                  <a:pt x="274227" y="2371474"/>
                  <a:pt x="266022" y="2363239"/>
                  <a:pt x="257818" y="2371474"/>
                </a:cubicBezTo>
                <a:cubicBezTo>
                  <a:pt x="257818" y="2379708"/>
                  <a:pt x="274227" y="2379708"/>
                  <a:pt x="274227" y="2379708"/>
                </a:cubicBezTo>
                <a:cubicBezTo>
                  <a:pt x="290635" y="2379708"/>
                  <a:pt x="274227" y="2346771"/>
                  <a:pt x="290635" y="2355005"/>
                </a:cubicBezTo>
                <a:cubicBezTo>
                  <a:pt x="282431" y="2371474"/>
                  <a:pt x="290635" y="2379708"/>
                  <a:pt x="282431" y="2396177"/>
                </a:cubicBezTo>
                <a:cubicBezTo>
                  <a:pt x="266022" y="2387942"/>
                  <a:pt x="266022" y="2379708"/>
                  <a:pt x="249614" y="2396177"/>
                </a:cubicBezTo>
                <a:cubicBezTo>
                  <a:pt x="257818" y="2420879"/>
                  <a:pt x="282431" y="2387942"/>
                  <a:pt x="282431" y="2412645"/>
                </a:cubicBezTo>
                <a:cubicBezTo>
                  <a:pt x="290635" y="2412645"/>
                  <a:pt x="315248" y="2387942"/>
                  <a:pt x="298840" y="2379708"/>
                </a:cubicBezTo>
                <a:cubicBezTo>
                  <a:pt x="323453" y="2387942"/>
                  <a:pt x="348066" y="2379708"/>
                  <a:pt x="389088" y="2387942"/>
                </a:cubicBezTo>
                <a:cubicBezTo>
                  <a:pt x="397292" y="2379708"/>
                  <a:pt x="389088" y="2379708"/>
                  <a:pt x="397292" y="2363239"/>
                </a:cubicBezTo>
                <a:cubicBezTo>
                  <a:pt x="413701" y="2363239"/>
                  <a:pt x="421905" y="2379708"/>
                  <a:pt x="438314" y="2363239"/>
                </a:cubicBezTo>
                <a:cubicBezTo>
                  <a:pt x="421905" y="2346771"/>
                  <a:pt x="454722" y="2322068"/>
                  <a:pt x="430109" y="2330302"/>
                </a:cubicBezTo>
                <a:cubicBezTo>
                  <a:pt x="421905" y="2313834"/>
                  <a:pt x="446518" y="2322068"/>
                  <a:pt x="454722" y="2322068"/>
                </a:cubicBezTo>
                <a:cubicBezTo>
                  <a:pt x="454722" y="2297365"/>
                  <a:pt x="438314" y="2305599"/>
                  <a:pt x="430109" y="2313834"/>
                </a:cubicBezTo>
                <a:cubicBezTo>
                  <a:pt x="430109" y="2297365"/>
                  <a:pt x="430109" y="2289131"/>
                  <a:pt x="421905" y="2289131"/>
                </a:cubicBezTo>
                <a:cubicBezTo>
                  <a:pt x="430109" y="2289131"/>
                  <a:pt x="446518" y="2289131"/>
                  <a:pt x="454722" y="2264428"/>
                </a:cubicBezTo>
                <a:cubicBezTo>
                  <a:pt x="454722" y="2256194"/>
                  <a:pt x="454722" y="2256194"/>
                  <a:pt x="454722" y="2247959"/>
                </a:cubicBezTo>
                <a:cubicBezTo>
                  <a:pt x="438314" y="2256194"/>
                  <a:pt x="430109" y="2264428"/>
                  <a:pt x="413701" y="2272662"/>
                </a:cubicBezTo>
                <a:cubicBezTo>
                  <a:pt x="413701" y="2239725"/>
                  <a:pt x="364475" y="2206788"/>
                  <a:pt x="356270" y="2256194"/>
                </a:cubicBezTo>
                <a:cubicBezTo>
                  <a:pt x="348066" y="2247959"/>
                  <a:pt x="339861" y="2223257"/>
                  <a:pt x="339861" y="2206788"/>
                </a:cubicBezTo>
                <a:cubicBezTo>
                  <a:pt x="323453" y="2231491"/>
                  <a:pt x="298840" y="2206788"/>
                  <a:pt x="282431" y="2215022"/>
                </a:cubicBezTo>
                <a:cubicBezTo>
                  <a:pt x="298840" y="2190319"/>
                  <a:pt x="282431" y="2140914"/>
                  <a:pt x="315248" y="2132679"/>
                </a:cubicBezTo>
                <a:cubicBezTo>
                  <a:pt x="307044" y="2107977"/>
                  <a:pt x="323453" y="2091508"/>
                  <a:pt x="323453" y="2058571"/>
                </a:cubicBezTo>
                <a:cubicBezTo>
                  <a:pt x="348066" y="2058571"/>
                  <a:pt x="356270" y="2066805"/>
                  <a:pt x="364475" y="2083274"/>
                </a:cubicBezTo>
                <a:cubicBezTo>
                  <a:pt x="372679" y="2083274"/>
                  <a:pt x="372679" y="2075039"/>
                  <a:pt x="372679" y="2066805"/>
                </a:cubicBezTo>
                <a:cubicBezTo>
                  <a:pt x="389088" y="2075039"/>
                  <a:pt x="413701" y="2083274"/>
                  <a:pt x="413701" y="2107977"/>
                </a:cubicBezTo>
                <a:cubicBezTo>
                  <a:pt x="421905" y="2091508"/>
                  <a:pt x="430109" y="2075039"/>
                  <a:pt x="454722" y="2083274"/>
                </a:cubicBezTo>
                <a:cubicBezTo>
                  <a:pt x="462927" y="2066805"/>
                  <a:pt x="446518" y="2058571"/>
                  <a:pt x="454722" y="2050337"/>
                </a:cubicBezTo>
                <a:cubicBezTo>
                  <a:pt x="446518" y="2042102"/>
                  <a:pt x="438314" y="2033868"/>
                  <a:pt x="421905" y="2025634"/>
                </a:cubicBezTo>
                <a:cubicBezTo>
                  <a:pt x="446518" y="2009165"/>
                  <a:pt x="421905" y="2000931"/>
                  <a:pt x="430109" y="1959760"/>
                </a:cubicBezTo>
                <a:cubicBezTo>
                  <a:pt x="413701" y="1984462"/>
                  <a:pt x="405496" y="1967994"/>
                  <a:pt x="372679" y="1967994"/>
                </a:cubicBezTo>
                <a:cubicBezTo>
                  <a:pt x="389088" y="1943291"/>
                  <a:pt x="413701" y="1984462"/>
                  <a:pt x="430109" y="1943291"/>
                </a:cubicBezTo>
                <a:cubicBezTo>
                  <a:pt x="430109" y="1951525"/>
                  <a:pt x="454722" y="1951525"/>
                  <a:pt x="462927" y="1951525"/>
                </a:cubicBezTo>
                <a:cubicBezTo>
                  <a:pt x="520357" y="1885651"/>
                  <a:pt x="430109" y="1869182"/>
                  <a:pt x="413701" y="1819777"/>
                </a:cubicBezTo>
                <a:cubicBezTo>
                  <a:pt x="413701" y="1828011"/>
                  <a:pt x="405496" y="1828011"/>
                  <a:pt x="397292" y="1828011"/>
                </a:cubicBezTo>
                <a:cubicBezTo>
                  <a:pt x="405496" y="1819777"/>
                  <a:pt x="397292" y="1811542"/>
                  <a:pt x="397292" y="1811542"/>
                </a:cubicBezTo>
                <a:cubicBezTo>
                  <a:pt x="397292" y="1795074"/>
                  <a:pt x="413701" y="1811542"/>
                  <a:pt x="405496" y="1786840"/>
                </a:cubicBezTo>
                <a:cubicBezTo>
                  <a:pt x="397292" y="1786840"/>
                  <a:pt x="405496" y="1778605"/>
                  <a:pt x="397292" y="1753902"/>
                </a:cubicBezTo>
                <a:cubicBezTo>
                  <a:pt x="364475" y="1770371"/>
                  <a:pt x="331657" y="1762137"/>
                  <a:pt x="331657" y="1720965"/>
                </a:cubicBezTo>
                <a:cubicBezTo>
                  <a:pt x="323453" y="1729200"/>
                  <a:pt x="315248" y="1729200"/>
                  <a:pt x="315248" y="1729200"/>
                </a:cubicBezTo>
                <a:cubicBezTo>
                  <a:pt x="315248" y="1696262"/>
                  <a:pt x="298840" y="1696262"/>
                  <a:pt x="298840" y="1679794"/>
                </a:cubicBezTo>
                <a:cubicBezTo>
                  <a:pt x="307044" y="1613920"/>
                  <a:pt x="339861" y="1597451"/>
                  <a:pt x="356270" y="1548045"/>
                </a:cubicBezTo>
                <a:cubicBezTo>
                  <a:pt x="323453" y="1523343"/>
                  <a:pt x="307044" y="1564514"/>
                  <a:pt x="257818" y="1556280"/>
                </a:cubicBezTo>
                <a:cubicBezTo>
                  <a:pt x="266022" y="1580983"/>
                  <a:pt x="274227" y="1597451"/>
                  <a:pt x="274227" y="1605685"/>
                </a:cubicBezTo>
                <a:cubicBezTo>
                  <a:pt x="266022" y="1613920"/>
                  <a:pt x="266022" y="1589217"/>
                  <a:pt x="257818" y="1605685"/>
                </a:cubicBezTo>
                <a:cubicBezTo>
                  <a:pt x="249614" y="1580983"/>
                  <a:pt x="241409" y="1564514"/>
                  <a:pt x="208592" y="1564514"/>
                </a:cubicBezTo>
                <a:cubicBezTo>
                  <a:pt x="200387" y="1548045"/>
                  <a:pt x="208592" y="1548045"/>
                  <a:pt x="208592" y="1523343"/>
                </a:cubicBezTo>
                <a:cubicBezTo>
                  <a:pt x="142957" y="1523343"/>
                  <a:pt x="101935" y="1498640"/>
                  <a:pt x="60913" y="1441000"/>
                </a:cubicBezTo>
                <a:cubicBezTo>
                  <a:pt x="-12926" y="1424531"/>
                  <a:pt x="-21130" y="1251611"/>
                  <a:pt x="44505" y="1185737"/>
                </a:cubicBezTo>
                <a:cubicBezTo>
                  <a:pt x="44505" y="1202206"/>
                  <a:pt x="52709" y="1210440"/>
                  <a:pt x="52709" y="1235143"/>
                </a:cubicBezTo>
                <a:cubicBezTo>
                  <a:pt x="69118" y="1226908"/>
                  <a:pt x="77322" y="1251611"/>
                  <a:pt x="93731" y="1251611"/>
                </a:cubicBezTo>
                <a:cubicBezTo>
                  <a:pt x="134753" y="1218674"/>
                  <a:pt x="175774" y="1259846"/>
                  <a:pt x="216796" y="1251611"/>
                </a:cubicBezTo>
                <a:cubicBezTo>
                  <a:pt x="216796" y="1251611"/>
                  <a:pt x="216796" y="1251611"/>
                  <a:pt x="216796" y="1259846"/>
                </a:cubicBezTo>
                <a:cubicBezTo>
                  <a:pt x="249614" y="1276314"/>
                  <a:pt x="274227" y="1259846"/>
                  <a:pt x="290635" y="1276314"/>
                </a:cubicBezTo>
                <a:cubicBezTo>
                  <a:pt x="298840" y="1276314"/>
                  <a:pt x="307044" y="1268080"/>
                  <a:pt x="315248" y="1259846"/>
                </a:cubicBezTo>
                <a:cubicBezTo>
                  <a:pt x="323453" y="1259846"/>
                  <a:pt x="323453" y="1276314"/>
                  <a:pt x="331657" y="1284548"/>
                </a:cubicBezTo>
                <a:cubicBezTo>
                  <a:pt x="348066" y="1268080"/>
                  <a:pt x="397292" y="1309251"/>
                  <a:pt x="397292" y="1259846"/>
                </a:cubicBezTo>
                <a:cubicBezTo>
                  <a:pt x="405496" y="1276314"/>
                  <a:pt x="413701" y="1268080"/>
                  <a:pt x="438314" y="1268080"/>
                </a:cubicBezTo>
                <a:cubicBezTo>
                  <a:pt x="421905" y="1301017"/>
                  <a:pt x="413701" y="1284548"/>
                  <a:pt x="397292" y="1301017"/>
                </a:cubicBezTo>
                <a:cubicBezTo>
                  <a:pt x="339861" y="1350423"/>
                  <a:pt x="356270" y="1424531"/>
                  <a:pt x="380883" y="1490405"/>
                </a:cubicBezTo>
                <a:cubicBezTo>
                  <a:pt x="405496" y="1490405"/>
                  <a:pt x="413701" y="1498640"/>
                  <a:pt x="430109" y="1506874"/>
                </a:cubicBezTo>
                <a:cubicBezTo>
                  <a:pt x="438314" y="1506874"/>
                  <a:pt x="438314" y="1490405"/>
                  <a:pt x="446518" y="1473937"/>
                </a:cubicBezTo>
                <a:cubicBezTo>
                  <a:pt x="397292" y="1515108"/>
                  <a:pt x="389088" y="1424531"/>
                  <a:pt x="413701" y="1383360"/>
                </a:cubicBezTo>
                <a:cubicBezTo>
                  <a:pt x="421905" y="1383360"/>
                  <a:pt x="421905" y="1399828"/>
                  <a:pt x="430109" y="1391594"/>
                </a:cubicBezTo>
                <a:cubicBezTo>
                  <a:pt x="438314" y="1391594"/>
                  <a:pt x="438314" y="1383360"/>
                  <a:pt x="446518" y="1383360"/>
                </a:cubicBezTo>
                <a:cubicBezTo>
                  <a:pt x="438314" y="1366891"/>
                  <a:pt x="446518" y="1358657"/>
                  <a:pt x="438314" y="1333954"/>
                </a:cubicBezTo>
                <a:cubicBezTo>
                  <a:pt x="446518" y="1333954"/>
                  <a:pt x="454722" y="1325720"/>
                  <a:pt x="454722" y="1325720"/>
                </a:cubicBezTo>
                <a:cubicBezTo>
                  <a:pt x="421905" y="1284548"/>
                  <a:pt x="479336" y="1259846"/>
                  <a:pt x="487540" y="1226908"/>
                </a:cubicBezTo>
                <a:cubicBezTo>
                  <a:pt x="495744" y="1235143"/>
                  <a:pt x="512153" y="1226908"/>
                  <a:pt x="512153" y="1210440"/>
                </a:cubicBezTo>
                <a:cubicBezTo>
                  <a:pt x="512153" y="1193971"/>
                  <a:pt x="495744" y="1218674"/>
                  <a:pt x="487540" y="1210440"/>
                </a:cubicBezTo>
                <a:cubicBezTo>
                  <a:pt x="487540" y="1202206"/>
                  <a:pt x="487540" y="1193971"/>
                  <a:pt x="495744" y="1185737"/>
                </a:cubicBezTo>
                <a:cubicBezTo>
                  <a:pt x="495744" y="1193971"/>
                  <a:pt x="512153" y="1193971"/>
                  <a:pt x="528562" y="1193971"/>
                </a:cubicBezTo>
                <a:cubicBezTo>
                  <a:pt x="528562" y="1177503"/>
                  <a:pt x="512153" y="1177503"/>
                  <a:pt x="520357" y="1152800"/>
                </a:cubicBezTo>
                <a:cubicBezTo>
                  <a:pt x="528562" y="1144566"/>
                  <a:pt x="528562" y="1144566"/>
                  <a:pt x="536766" y="1144566"/>
                </a:cubicBezTo>
                <a:cubicBezTo>
                  <a:pt x="536766" y="1128097"/>
                  <a:pt x="536766" y="1119863"/>
                  <a:pt x="544970" y="1111628"/>
                </a:cubicBezTo>
                <a:cubicBezTo>
                  <a:pt x="544970" y="1095160"/>
                  <a:pt x="528562" y="1095160"/>
                  <a:pt x="528562" y="1086926"/>
                </a:cubicBezTo>
                <a:cubicBezTo>
                  <a:pt x="528562" y="1029286"/>
                  <a:pt x="536766" y="1021051"/>
                  <a:pt x="536766" y="979880"/>
                </a:cubicBezTo>
                <a:cubicBezTo>
                  <a:pt x="544970" y="971646"/>
                  <a:pt x="553175" y="971646"/>
                  <a:pt x="561379" y="971646"/>
                </a:cubicBezTo>
                <a:cubicBezTo>
                  <a:pt x="561379" y="955177"/>
                  <a:pt x="553175" y="955177"/>
                  <a:pt x="544970" y="955177"/>
                </a:cubicBezTo>
                <a:cubicBezTo>
                  <a:pt x="544970" y="938708"/>
                  <a:pt x="561379" y="946943"/>
                  <a:pt x="561379" y="930474"/>
                </a:cubicBezTo>
                <a:cubicBezTo>
                  <a:pt x="569583" y="938708"/>
                  <a:pt x="577788" y="938708"/>
                  <a:pt x="585992" y="922240"/>
                </a:cubicBezTo>
                <a:cubicBezTo>
                  <a:pt x="569583" y="938708"/>
                  <a:pt x="569583" y="848131"/>
                  <a:pt x="602401" y="864600"/>
                </a:cubicBezTo>
                <a:cubicBezTo>
                  <a:pt x="602401" y="889303"/>
                  <a:pt x="585992" y="897537"/>
                  <a:pt x="594197" y="930474"/>
                </a:cubicBezTo>
                <a:cubicBezTo>
                  <a:pt x="610605" y="905771"/>
                  <a:pt x="627014" y="897537"/>
                  <a:pt x="635218" y="872834"/>
                </a:cubicBezTo>
                <a:cubicBezTo>
                  <a:pt x="610605" y="864600"/>
                  <a:pt x="610605" y="815194"/>
                  <a:pt x="643423" y="815194"/>
                </a:cubicBezTo>
                <a:cubicBezTo>
                  <a:pt x="643423" y="798726"/>
                  <a:pt x="635218" y="790491"/>
                  <a:pt x="635218" y="774023"/>
                </a:cubicBezTo>
                <a:cubicBezTo>
                  <a:pt x="635218" y="765789"/>
                  <a:pt x="643423" y="765789"/>
                  <a:pt x="643423" y="765789"/>
                </a:cubicBezTo>
                <a:cubicBezTo>
                  <a:pt x="651627" y="757554"/>
                  <a:pt x="643423" y="757554"/>
                  <a:pt x="635218" y="757554"/>
                </a:cubicBezTo>
                <a:cubicBezTo>
                  <a:pt x="635218" y="741086"/>
                  <a:pt x="651627" y="741086"/>
                  <a:pt x="651627" y="724617"/>
                </a:cubicBezTo>
                <a:cubicBezTo>
                  <a:pt x="643423" y="708149"/>
                  <a:pt x="635218" y="741086"/>
                  <a:pt x="627014" y="732851"/>
                </a:cubicBezTo>
                <a:cubicBezTo>
                  <a:pt x="643423" y="708149"/>
                  <a:pt x="651627" y="650509"/>
                  <a:pt x="668036" y="617571"/>
                </a:cubicBezTo>
                <a:cubicBezTo>
                  <a:pt x="676240" y="617571"/>
                  <a:pt x="684444" y="609337"/>
                  <a:pt x="692649" y="609337"/>
                </a:cubicBezTo>
                <a:cubicBezTo>
                  <a:pt x="700853" y="592869"/>
                  <a:pt x="692649" y="584634"/>
                  <a:pt x="684444" y="576400"/>
                </a:cubicBezTo>
                <a:cubicBezTo>
                  <a:pt x="700853" y="559932"/>
                  <a:pt x="692649" y="526994"/>
                  <a:pt x="717262" y="510526"/>
                </a:cubicBezTo>
                <a:cubicBezTo>
                  <a:pt x="725466" y="518760"/>
                  <a:pt x="709058" y="535229"/>
                  <a:pt x="709058" y="551697"/>
                </a:cubicBezTo>
                <a:cubicBezTo>
                  <a:pt x="725466" y="551697"/>
                  <a:pt x="725466" y="543463"/>
                  <a:pt x="733671" y="535229"/>
                </a:cubicBezTo>
                <a:cubicBezTo>
                  <a:pt x="741875" y="559932"/>
                  <a:pt x="709058" y="568166"/>
                  <a:pt x="700853" y="584634"/>
                </a:cubicBezTo>
                <a:cubicBezTo>
                  <a:pt x="717262" y="601103"/>
                  <a:pt x="717262" y="658743"/>
                  <a:pt x="709058" y="683446"/>
                </a:cubicBezTo>
                <a:cubicBezTo>
                  <a:pt x="717262" y="699914"/>
                  <a:pt x="733671" y="699914"/>
                  <a:pt x="741875" y="708149"/>
                </a:cubicBezTo>
                <a:cubicBezTo>
                  <a:pt x="741875" y="699914"/>
                  <a:pt x="741875" y="699914"/>
                  <a:pt x="733671" y="699914"/>
                </a:cubicBezTo>
                <a:cubicBezTo>
                  <a:pt x="741875" y="675212"/>
                  <a:pt x="758284" y="675212"/>
                  <a:pt x="758284" y="650509"/>
                </a:cubicBezTo>
                <a:cubicBezTo>
                  <a:pt x="766488" y="650509"/>
                  <a:pt x="766488" y="658743"/>
                  <a:pt x="774692" y="658743"/>
                </a:cubicBezTo>
                <a:cubicBezTo>
                  <a:pt x="782897" y="650509"/>
                  <a:pt x="774692" y="625806"/>
                  <a:pt x="774692" y="617571"/>
                </a:cubicBezTo>
                <a:cubicBezTo>
                  <a:pt x="782897" y="625806"/>
                  <a:pt x="791101" y="650509"/>
                  <a:pt x="791101" y="617571"/>
                </a:cubicBezTo>
                <a:cubicBezTo>
                  <a:pt x="832123" y="609337"/>
                  <a:pt x="840327" y="658743"/>
                  <a:pt x="864940" y="625806"/>
                </a:cubicBezTo>
                <a:cubicBezTo>
                  <a:pt x="856736" y="650509"/>
                  <a:pt x="864940" y="675212"/>
                  <a:pt x="881349" y="658743"/>
                </a:cubicBezTo>
                <a:cubicBezTo>
                  <a:pt x="873145" y="683446"/>
                  <a:pt x="873145" y="675212"/>
                  <a:pt x="873145" y="699914"/>
                </a:cubicBezTo>
                <a:cubicBezTo>
                  <a:pt x="856736" y="699914"/>
                  <a:pt x="848532" y="675212"/>
                  <a:pt x="840327" y="699914"/>
                </a:cubicBezTo>
                <a:cubicBezTo>
                  <a:pt x="840327" y="716383"/>
                  <a:pt x="873145" y="691680"/>
                  <a:pt x="864940" y="724617"/>
                </a:cubicBezTo>
                <a:cubicBezTo>
                  <a:pt x="881349" y="732851"/>
                  <a:pt x="889553" y="716383"/>
                  <a:pt x="905962" y="708149"/>
                </a:cubicBezTo>
                <a:cubicBezTo>
                  <a:pt x="905962" y="691680"/>
                  <a:pt x="897758" y="683446"/>
                  <a:pt x="889553" y="666977"/>
                </a:cubicBezTo>
                <a:cubicBezTo>
                  <a:pt x="897758" y="658743"/>
                  <a:pt x="914166" y="691680"/>
                  <a:pt x="930575" y="666977"/>
                </a:cubicBezTo>
                <a:cubicBezTo>
                  <a:pt x="930575" y="650509"/>
                  <a:pt x="922371" y="666977"/>
                  <a:pt x="914166" y="658743"/>
                </a:cubicBezTo>
                <a:cubicBezTo>
                  <a:pt x="905962" y="650509"/>
                  <a:pt x="914166" y="642274"/>
                  <a:pt x="905962" y="625806"/>
                </a:cubicBezTo>
                <a:cubicBezTo>
                  <a:pt x="922371" y="601103"/>
                  <a:pt x="914166" y="650509"/>
                  <a:pt x="922371" y="650509"/>
                </a:cubicBezTo>
                <a:cubicBezTo>
                  <a:pt x="930575" y="658743"/>
                  <a:pt x="922371" y="617571"/>
                  <a:pt x="930575" y="625806"/>
                </a:cubicBezTo>
                <a:cubicBezTo>
                  <a:pt x="922371" y="601103"/>
                  <a:pt x="922371" y="609337"/>
                  <a:pt x="914166" y="584634"/>
                </a:cubicBezTo>
                <a:cubicBezTo>
                  <a:pt x="922371" y="584634"/>
                  <a:pt x="930575" y="543463"/>
                  <a:pt x="938780" y="568166"/>
                </a:cubicBezTo>
                <a:cubicBezTo>
                  <a:pt x="955188" y="568166"/>
                  <a:pt x="938780" y="559932"/>
                  <a:pt x="946984" y="543463"/>
                </a:cubicBezTo>
                <a:cubicBezTo>
                  <a:pt x="946984" y="543463"/>
                  <a:pt x="946984" y="543463"/>
                  <a:pt x="922371" y="543463"/>
                </a:cubicBezTo>
                <a:cubicBezTo>
                  <a:pt x="946984" y="502292"/>
                  <a:pt x="946984" y="559932"/>
                  <a:pt x="971597" y="551697"/>
                </a:cubicBezTo>
                <a:cubicBezTo>
                  <a:pt x="971597" y="535229"/>
                  <a:pt x="971597" y="526994"/>
                  <a:pt x="955188" y="526994"/>
                </a:cubicBezTo>
                <a:cubicBezTo>
                  <a:pt x="963393" y="518760"/>
                  <a:pt x="955188" y="510526"/>
                  <a:pt x="963393" y="502292"/>
                </a:cubicBezTo>
                <a:cubicBezTo>
                  <a:pt x="971597" y="502292"/>
                  <a:pt x="955188" y="518760"/>
                  <a:pt x="971597" y="526994"/>
                </a:cubicBezTo>
                <a:cubicBezTo>
                  <a:pt x="988006" y="535229"/>
                  <a:pt x="979801" y="502292"/>
                  <a:pt x="996210" y="510526"/>
                </a:cubicBezTo>
                <a:lnTo>
                  <a:pt x="998103" y="518127"/>
                </a:lnTo>
                <a:lnTo>
                  <a:pt x="996210" y="518760"/>
                </a:lnTo>
                <a:lnTo>
                  <a:pt x="998717" y="520590"/>
                </a:lnTo>
                <a:lnTo>
                  <a:pt x="999287" y="522877"/>
                </a:lnTo>
                <a:cubicBezTo>
                  <a:pt x="1000312" y="526994"/>
                  <a:pt x="1000312" y="531112"/>
                  <a:pt x="996210" y="535229"/>
                </a:cubicBezTo>
                <a:cubicBezTo>
                  <a:pt x="1020823" y="535229"/>
                  <a:pt x="1012619" y="576400"/>
                  <a:pt x="1037232" y="568166"/>
                </a:cubicBezTo>
                <a:cubicBezTo>
                  <a:pt x="1037232" y="543463"/>
                  <a:pt x="1029027" y="526994"/>
                  <a:pt x="1020823" y="510526"/>
                </a:cubicBezTo>
                <a:cubicBezTo>
                  <a:pt x="1012619" y="510526"/>
                  <a:pt x="1012619" y="526994"/>
                  <a:pt x="1012619" y="535229"/>
                </a:cubicBezTo>
                <a:cubicBezTo>
                  <a:pt x="1012619" y="531112"/>
                  <a:pt x="1010568" y="529053"/>
                  <a:pt x="1007491" y="526994"/>
                </a:cubicBezTo>
                <a:lnTo>
                  <a:pt x="998717" y="520590"/>
                </a:lnTo>
                <a:lnTo>
                  <a:pt x="998103" y="518127"/>
                </a:lnTo>
                <a:lnTo>
                  <a:pt x="1011593" y="513614"/>
                </a:lnTo>
                <a:cubicBezTo>
                  <a:pt x="1016721" y="512584"/>
                  <a:pt x="1020823" y="510526"/>
                  <a:pt x="1020823" y="502292"/>
                </a:cubicBezTo>
                <a:cubicBezTo>
                  <a:pt x="1004414" y="510526"/>
                  <a:pt x="1020823" y="469354"/>
                  <a:pt x="1004414" y="461120"/>
                </a:cubicBezTo>
                <a:cubicBezTo>
                  <a:pt x="1012619" y="444652"/>
                  <a:pt x="1012619" y="436417"/>
                  <a:pt x="1012619" y="411714"/>
                </a:cubicBezTo>
                <a:cubicBezTo>
                  <a:pt x="1020823" y="419949"/>
                  <a:pt x="1029027" y="428183"/>
                  <a:pt x="1037232" y="436417"/>
                </a:cubicBezTo>
                <a:cubicBezTo>
                  <a:pt x="1029027" y="452886"/>
                  <a:pt x="1020823" y="444652"/>
                  <a:pt x="1012619" y="461120"/>
                </a:cubicBezTo>
                <a:cubicBezTo>
                  <a:pt x="1020823" y="469354"/>
                  <a:pt x="1029027" y="469354"/>
                  <a:pt x="1012619" y="485823"/>
                </a:cubicBezTo>
                <a:cubicBezTo>
                  <a:pt x="1020823" y="494057"/>
                  <a:pt x="1045436" y="485823"/>
                  <a:pt x="1029027" y="510526"/>
                </a:cubicBezTo>
                <a:cubicBezTo>
                  <a:pt x="1045436" y="510526"/>
                  <a:pt x="1053641" y="510526"/>
                  <a:pt x="1061845" y="518760"/>
                </a:cubicBezTo>
                <a:cubicBezTo>
                  <a:pt x="1053641" y="551697"/>
                  <a:pt x="1045436" y="592869"/>
                  <a:pt x="1070049" y="617571"/>
                </a:cubicBezTo>
                <a:cubicBezTo>
                  <a:pt x="1053641" y="617571"/>
                  <a:pt x="1029027" y="617571"/>
                  <a:pt x="1029027" y="642274"/>
                </a:cubicBezTo>
                <a:cubicBezTo>
                  <a:pt x="1029027" y="650509"/>
                  <a:pt x="1037232" y="650509"/>
                  <a:pt x="1045436" y="650509"/>
                </a:cubicBezTo>
                <a:cubicBezTo>
                  <a:pt x="1037232" y="666977"/>
                  <a:pt x="1037232" y="675212"/>
                  <a:pt x="1037232" y="683446"/>
                </a:cubicBezTo>
                <a:cubicBezTo>
                  <a:pt x="1020823" y="675212"/>
                  <a:pt x="1012619" y="683446"/>
                  <a:pt x="1004414" y="675212"/>
                </a:cubicBezTo>
                <a:cubicBezTo>
                  <a:pt x="996210" y="658743"/>
                  <a:pt x="1012619" y="666977"/>
                  <a:pt x="1012619" y="650509"/>
                </a:cubicBezTo>
                <a:cubicBezTo>
                  <a:pt x="1004414" y="617571"/>
                  <a:pt x="963393" y="658743"/>
                  <a:pt x="955188" y="666977"/>
                </a:cubicBezTo>
                <a:cubicBezTo>
                  <a:pt x="963393" y="675212"/>
                  <a:pt x="971597" y="691680"/>
                  <a:pt x="996210" y="699914"/>
                </a:cubicBezTo>
                <a:cubicBezTo>
                  <a:pt x="988006" y="724617"/>
                  <a:pt x="988006" y="699914"/>
                  <a:pt x="979801" y="708149"/>
                </a:cubicBezTo>
                <a:cubicBezTo>
                  <a:pt x="971597" y="724617"/>
                  <a:pt x="988006" y="724617"/>
                  <a:pt x="988006" y="732851"/>
                </a:cubicBezTo>
                <a:cubicBezTo>
                  <a:pt x="1004414" y="732851"/>
                  <a:pt x="988006" y="724617"/>
                  <a:pt x="1004414" y="708149"/>
                </a:cubicBezTo>
                <a:cubicBezTo>
                  <a:pt x="1020823" y="724617"/>
                  <a:pt x="1029027" y="749320"/>
                  <a:pt x="1029027" y="790491"/>
                </a:cubicBezTo>
                <a:cubicBezTo>
                  <a:pt x="1037232" y="782257"/>
                  <a:pt x="1045436" y="790491"/>
                  <a:pt x="1061845" y="790491"/>
                </a:cubicBezTo>
                <a:cubicBezTo>
                  <a:pt x="1045436" y="806960"/>
                  <a:pt x="1053641" y="831663"/>
                  <a:pt x="1053641" y="856366"/>
                </a:cubicBezTo>
                <a:cubicBezTo>
                  <a:pt x="1061845" y="856366"/>
                  <a:pt x="1061845" y="831663"/>
                  <a:pt x="1078254" y="831663"/>
                </a:cubicBezTo>
                <a:cubicBezTo>
                  <a:pt x="1078254" y="806960"/>
                  <a:pt x="1094662" y="790491"/>
                  <a:pt x="1078254" y="782257"/>
                </a:cubicBezTo>
                <a:cubicBezTo>
                  <a:pt x="1086458" y="774023"/>
                  <a:pt x="1094662" y="765789"/>
                  <a:pt x="1102867" y="765789"/>
                </a:cubicBezTo>
                <a:cubicBezTo>
                  <a:pt x="1094662" y="790491"/>
                  <a:pt x="1102867" y="798726"/>
                  <a:pt x="1102867" y="815194"/>
                </a:cubicBezTo>
                <a:cubicBezTo>
                  <a:pt x="1119275" y="806960"/>
                  <a:pt x="1135684" y="806960"/>
                  <a:pt x="1143888" y="815194"/>
                </a:cubicBezTo>
                <a:cubicBezTo>
                  <a:pt x="1152093" y="790491"/>
                  <a:pt x="1143888" y="798726"/>
                  <a:pt x="1127480" y="798726"/>
                </a:cubicBezTo>
                <a:cubicBezTo>
                  <a:pt x="1135684" y="790491"/>
                  <a:pt x="1143888" y="765789"/>
                  <a:pt x="1135684" y="765789"/>
                </a:cubicBezTo>
                <a:cubicBezTo>
                  <a:pt x="1143888" y="774023"/>
                  <a:pt x="1176706" y="749320"/>
                  <a:pt x="1184910" y="782257"/>
                </a:cubicBezTo>
                <a:cubicBezTo>
                  <a:pt x="1184910" y="782257"/>
                  <a:pt x="1184910" y="749320"/>
                  <a:pt x="1184910" y="741086"/>
                </a:cubicBezTo>
                <a:cubicBezTo>
                  <a:pt x="1193115" y="732851"/>
                  <a:pt x="1209523" y="724617"/>
                  <a:pt x="1225932" y="724617"/>
                </a:cubicBezTo>
                <a:cubicBezTo>
                  <a:pt x="1225932" y="708149"/>
                  <a:pt x="1209523" y="716383"/>
                  <a:pt x="1217728" y="691680"/>
                </a:cubicBezTo>
                <a:cubicBezTo>
                  <a:pt x="1234136" y="708149"/>
                  <a:pt x="1242341" y="691680"/>
                  <a:pt x="1250545" y="708149"/>
                </a:cubicBezTo>
                <a:cubicBezTo>
                  <a:pt x="1275158" y="683446"/>
                  <a:pt x="1242341" y="666977"/>
                  <a:pt x="1242341" y="642274"/>
                </a:cubicBezTo>
                <a:cubicBezTo>
                  <a:pt x="1234136" y="642274"/>
                  <a:pt x="1234136" y="642274"/>
                  <a:pt x="1217728" y="650509"/>
                </a:cubicBezTo>
                <a:cubicBezTo>
                  <a:pt x="1201319" y="634040"/>
                  <a:pt x="1242341" y="634040"/>
                  <a:pt x="1225932" y="625806"/>
                </a:cubicBezTo>
                <a:cubicBezTo>
                  <a:pt x="1234136" y="617571"/>
                  <a:pt x="1242341" y="601103"/>
                  <a:pt x="1250545" y="601103"/>
                </a:cubicBezTo>
                <a:cubicBezTo>
                  <a:pt x="1242341" y="601103"/>
                  <a:pt x="1242341" y="584634"/>
                  <a:pt x="1234136" y="584634"/>
                </a:cubicBezTo>
                <a:cubicBezTo>
                  <a:pt x="1234136" y="559932"/>
                  <a:pt x="1234136" y="551697"/>
                  <a:pt x="1250545" y="551697"/>
                </a:cubicBezTo>
                <a:cubicBezTo>
                  <a:pt x="1225932" y="518760"/>
                  <a:pt x="1234136" y="568166"/>
                  <a:pt x="1209523" y="568166"/>
                </a:cubicBezTo>
                <a:cubicBezTo>
                  <a:pt x="1209523" y="576400"/>
                  <a:pt x="1201319" y="518760"/>
                  <a:pt x="1225932" y="526994"/>
                </a:cubicBezTo>
                <a:cubicBezTo>
                  <a:pt x="1209523" y="526994"/>
                  <a:pt x="1184910" y="510526"/>
                  <a:pt x="1168502" y="526994"/>
                </a:cubicBezTo>
                <a:cubicBezTo>
                  <a:pt x="1168502" y="502292"/>
                  <a:pt x="1160297" y="502292"/>
                  <a:pt x="1152093" y="485823"/>
                </a:cubicBezTo>
                <a:cubicBezTo>
                  <a:pt x="1168502" y="485823"/>
                  <a:pt x="1168502" y="494057"/>
                  <a:pt x="1176706" y="485823"/>
                </a:cubicBezTo>
                <a:cubicBezTo>
                  <a:pt x="1176706" y="485823"/>
                  <a:pt x="1176706" y="485823"/>
                  <a:pt x="1176706" y="510526"/>
                </a:cubicBezTo>
                <a:cubicBezTo>
                  <a:pt x="1201319" y="510526"/>
                  <a:pt x="1201319" y="494057"/>
                  <a:pt x="1217728" y="510526"/>
                </a:cubicBezTo>
                <a:cubicBezTo>
                  <a:pt x="1209523" y="485823"/>
                  <a:pt x="1184910" y="477589"/>
                  <a:pt x="1160297" y="477589"/>
                </a:cubicBezTo>
                <a:cubicBezTo>
                  <a:pt x="1152093" y="477589"/>
                  <a:pt x="1160297" y="469354"/>
                  <a:pt x="1160297" y="469354"/>
                </a:cubicBezTo>
                <a:cubicBezTo>
                  <a:pt x="1160297" y="469354"/>
                  <a:pt x="1160297" y="469354"/>
                  <a:pt x="1160297" y="452886"/>
                </a:cubicBezTo>
                <a:cubicBezTo>
                  <a:pt x="1168502" y="452886"/>
                  <a:pt x="1168502" y="461120"/>
                  <a:pt x="1168502" y="461120"/>
                </a:cubicBezTo>
                <a:cubicBezTo>
                  <a:pt x="1176706" y="444652"/>
                  <a:pt x="1160297" y="444652"/>
                  <a:pt x="1160297" y="436417"/>
                </a:cubicBezTo>
                <a:cubicBezTo>
                  <a:pt x="1168502" y="428183"/>
                  <a:pt x="1168502" y="419949"/>
                  <a:pt x="1176706" y="419949"/>
                </a:cubicBezTo>
                <a:cubicBezTo>
                  <a:pt x="1184910" y="436417"/>
                  <a:pt x="1201319" y="419949"/>
                  <a:pt x="1209523" y="444652"/>
                </a:cubicBezTo>
                <a:cubicBezTo>
                  <a:pt x="1209523" y="461120"/>
                  <a:pt x="1193115" y="444652"/>
                  <a:pt x="1184910" y="461120"/>
                </a:cubicBezTo>
                <a:cubicBezTo>
                  <a:pt x="1193115" y="469354"/>
                  <a:pt x="1217728" y="452886"/>
                  <a:pt x="1234136" y="452886"/>
                </a:cubicBezTo>
                <a:cubicBezTo>
                  <a:pt x="1234136" y="452886"/>
                  <a:pt x="1234136" y="452886"/>
                  <a:pt x="1242341" y="428183"/>
                </a:cubicBezTo>
                <a:cubicBezTo>
                  <a:pt x="1234136" y="419949"/>
                  <a:pt x="1217728" y="403480"/>
                  <a:pt x="1234136" y="403480"/>
                </a:cubicBezTo>
                <a:cubicBezTo>
                  <a:pt x="1234136" y="370543"/>
                  <a:pt x="1225932" y="403480"/>
                  <a:pt x="1217728" y="395246"/>
                </a:cubicBezTo>
                <a:cubicBezTo>
                  <a:pt x="1209523" y="387012"/>
                  <a:pt x="1217728" y="378777"/>
                  <a:pt x="1225932" y="370543"/>
                </a:cubicBezTo>
                <a:cubicBezTo>
                  <a:pt x="1217728" y="337606"/>
                  <a:pt x="1184910" y="370543"/>
                  <a:pt x="1184910" y="411714"/>
                </a:cubicBezTo>
                <a:cubicBezTo>
                  <a:pt x="1176706" y="387012"/>
                  <a:pt x="1176706" y="395246"/>
                  <a:pt x="1160297" y="387012"/>
                </a:cubicBezTo>
                <a:cubicBezTo>
                  <a:pt x="1160297" y="370543"/>
                  <a:pt x="1176706" y="378777"/>
                  <a:pt x="1184910" y="378777"/>
                </a:cubicBezTo>
                <a:cubicBezTo>
                  <a:pt x="1184910" y="370543"/>
                  <a:pt x="1193115" y="345840"/>
                  <a:pt x="1176706" y="345840"/>
                </a:cubicBezTo>
                <a:cubicBezTo>
                  <a:pt x="1193115" y="312903"/>
                  <a:pt x="1201319" y="279966"/>
                  <a:pt x="1193115" y="247029"/>
                </a:cubicBezTo>
                <a:cubicBezTo>
                  <a:pt x="1201319" y="255263"/>
                  <a:pt x="1201319" y="271732"/>
                  <a:pt x="1209523" y="288200"/>
                </a:cubicBezTo>
                <a:cubicBezTo>
                  <a:pt x="1225932" y="279966"/>
                  <a:pt x="1217728" y="263497"/>
                  <a:pt x="1217728" y="247029"/>
                </a:cubicBezTo>
                <a:cubicBezTo>
                  <a:pt x="1234136" y="247029"/>
                  <a:pt x="1234136" y="263497"/>
                  <a:pt x="1242341" y="271732"/>
                </a:cubicBezTo>
                <a:cubicBezTo>
                  <a:pt x="1250545" y="288200"/>
                  <a:pt x="1225932" y="271732"/>
                  <a:pt x="1225932" y="288200"/>
                </a:cubicBezTo>
                <a:cubicBezTo>
                  <a:pt x="1225932" y="296434"/>
                  <a:pt x="1225932" y="296434"/>
                  <a:pt x="1225932" y="304669"/>
                </a:cubicBezTo>
                <a:cubicBezTo>
                  <a:pt x="1242341" y="296434"/>
                  <a:pt x="1242341" y="279966"/>
                  <a:pt x="1250545" y="271732"/>
                </a:cubicBezTo>
                <a:cubicBezTo>
                  <a:pt x="1266954" y="279966"/>
                  <a:pt x="1242341" y="296434"/>
                  <a:pt x="1250545" y="321137"/>
                </a:cubicBezTo>
                <a:cubicBezTo>
                  <a:pt x="1258749" y="321137"/>
                  <a:pt x="1258749" y="304669"/>
                  <a:pt x="1266954" y="304669"/>
                </a:cubicBezTo>
                <a:cubicBezTo>
                  <a:pt x="1258749" y="337606"/>
                  <a:pt x="1283363" y="362309"/>
                  <a:pt x="1299771" y="378777"/>
                </a:cubicBezTo>
                <a:cubicBezTo>
                  <a:pt x="1299771" y="387012"/>
                  <a:pt x="1283363" y="378777"/>
                  <a:pt x="1283363" y="403480"/>
                </a:cubicBezTo>
                <a:cubicBezTo>
                  <a:pt x="1283363" y="428183"/>
                  <a:pt x="1299771" y="436417"/>
                  <a:pt x="1307976" y="444652"/>
                </a:cubicBezTo>
                <a:cubicBezTo>
                  <a:pt x="1299771" y="469354"/>
                  <a:pt x="1291567" y="436417"/>
                  <a:pt x="1283363" y="461120"/>
                </a:cubicBezTo>
                <a:cubicBezTo>
                  <a:pt x="1283363" y="444652"/>
                  <a:pt x="1283363" y="428183"/>
                  <a:pt x="1258749" y="428183"/>
                </a:cubicBezTo>
                <a:cubicBezTo>
                  <a:pt x="1283363" y="452886"/>
                  <a:pt x="1291567" y="494057"/>
                  <a:pt x="1307976" y="518760"/>
                </a:cubicBezTo>
                <a:cubicBezTo>
                  <a:pt x="1299771" y="551697"/>
                  <a:pt x="1283363" y="551697"/>
                  <a:pt x="1258749" y="551697"/>
                </a:cubicBezTo>
                <a:cubicBezTo>
                  <a:pt x="1250545" y="551697"/>
                  <a:pt x="1250545" y="559932"/>
                  <a:pt x="1250545" y="559932"/>
                </a:cubicBezTo>
                <a:cubicBezTo>
                  <a:pt x="1250545" y="576400"/>
                  <a:pt x="1266954" y="568166"/>
                  <a:pt x="1266954" y="559932"/>
                </a:cubicBezTo>
                <a:cubicBezTo>
                  <a:pt x="1266954" y="584634"/>
                  <a:pt x="1283363" y="584634"/>
                  <a:pt x="1291567" y="592869"/>
                </a:cubicBezTo>
                <a:cubicBezTo>
                  <a:pt x="1291567" y="592869"/>
                  <a:pt x="1283363" y="601103"/>
                  <a:pt x="1283363" y="601103"/>
                </a:cubicBezTo>
                <a:cubicBezTo>
                  <a:pt x="1283363" y="609337"/>
                  <a:pt x="1283363" y="609337"/>
                  <a:pt x="1291567" y="617571"/>
                </a:cubicBezTo>
                <a:cubicBezTo>
                  <a:pt x="1299771" y="609337"/>
                  <a:pt x="1283363" y="601103"/>
                  <a:pt x="1299771" y="592869"/>
                </a:cubicBezTo>
                <a:cubicBezTo>
                  <a:pt x="1316180" y="617571"/>
                  <a:pt x="1340793" y="601103"/>
                  <a:pt x="1365406" y="592869"/>
                </a:cubicBezTo>
                <a:cubicBezTo>
                  <a:pt x="1357202" y="609337"/>
                  <a:pt x="1357202" y="625806"/>
                  <a:pt x="1365406" y="634040"/>
                </a:cubicBezTo>
                <a:cubicBezTo>
                  <a:pt x="1390019" y="634040"/>
                  <a:pt x="1422837" y="584634"/>
                  <a:pt x="1414632" y="634040"/>
                </a:cubicBezTo>
                <a:cubicBezTo>
                  <a:pt x="1406428" y="658743"/>
                  <a:pt x="1340793" y="634040"/>
                  <a:pt x="1348997" y="675212"/>
                </a:cubicBezTo>
                <a:cubicBezTo>
                  <a:pt x="1340793" y="683446"/>
                  <a:pt x="1324384" y="658743"/>
                  <a:pt x="1307976" y="691680"/>
                </a:cubicBezTo>
                <a:cubicBezTo>
                  <a:pt x="1307976" y="699914"/>
                  <a:pt x="1324384" y="691680"/>
                  <a:pt x="1316180" y="716383"/>
                </a:cubicBezTo>
                <a:cubicBezTo>
                  <a:pt x="1332589" y="716383"/>
                  <a:pt x="1340793" y="691680"/>
                  <a:pt x="1357202" y="699914"/>
                </a:cubicBezTo>
                <a:cubicBezTo>
                  <a:pt x="1340793" y="716383"/>
                  <a:pt x="1348997" y="741086"/>
                  <a:pt x="1373610" y="741086"/>
                </a:cubicBezTo>
                <a:cubicBezTo>
                  <a:pt x="1365406" y="741086"/>
                  <a:pt x="1365406" y="749320"/>
                  <a:pt x="1357202" y="749320"/>
                </a:cubicBezTo>
                <a:cubicBezTo>
                  <a:pt x="1365406" y="757554"/>
                  <a:pt x="1365406" y="774023"/>
                  <a:pt x="1373610" y="790491"/>
                </a:cubicBezTo>
                <a:cubicBezTo>
                  <a:pt x="1398224" y="774023"/>
                  <a:pt x="1414632" y="757554"/>
                  <a:pt x="1422837" y="724617"/>
                </a:cubicBezTo>
                <a:cubicBezTo>
                  <a:pt x="1431041" y="724617"/>
                  <a:pt x="1422837" y="741086"/>
                  <a:pt x="1431041" y="749320"/>
                </a:cubicBezTo>
                <a:cubicBezTo>
                  <a:pt x="1463858" y="757554"/>
                  <a:pt x="1463858" y="708149"/>
                  <a:pt x="1496676" y="699914"/>
                </a:cubicBezTo>
                <a:cubicBezTo>
                  <a:pt x="1496676" y="691680"/>
                  <a:pt x="1488471" y="699914"/>
                  <a:pt x="1480267" y="691680"/>
                </a:cubicBezTo>
                <a:cubicBezTo>
                  <a:pt x="1496676" y="675212"/>
                  <a:pt x="1521289" y="642274"/>
                  <a:pt x="1513085" y="617571"/>
                </a:cubicBezTo>
                <a:cubicBezTo>
                  <a:pt x="1537698" y="617571"/>
                  <a:pt x="1513085" y="666977"/>
                  <a:pt x="1529493" y="666977"/>
                </a:cubicBezTo>
                <a:cubicBezTo>
                  <a:pt x="1529493" y="675212"/>
                  <a:pt x="1521289" y="675212"/>
                  <a:pt x="1513085" y="675212"/>
                </a:cubicBezTo>
                <a:cubicBezTo>
                  <a:pt x="1513085" y="691680"/>
                  <a:pt x="1513085" y="708149"/>
                  <a:pt x="1521289" y="708149"/>
                </a:cubicBezTo>
                <a:cubicBezTo>
                  <a:pt x="1521289" y="716383"/>
                  <a:pt x="1513085" y="716383"/>
                  <a:pt x="1504880" y="716383"/>
                </a:cubicBezTo>
                <a:cubicBezTo>
                  <a:pt x="1513085" y="749320"/>
                  <a:pt x="1513085" y="724617"/>
                  <a:pt x="1504880" y="765789"/>
                </a:cubicBezTo>
                <a:cubicBezTo>
                  <a:pt x="1513085" y="774023"/>
                  <a:pt x="1529493" y="774023"/>
                  <a:pt x="1521289" y="806960"/>
                </a:cubicBezTo>
                <a:cubicBezTo>
                  <a:pt x="1537698" y="823429"/>
                  <a:pt x="1554106" y="815194"/>
                  <a:pt x="1578719" y="823429"/>
                </a:cubicBezTo>
                <a:cubicBezTo>
                  <a:pt x="1586924" y="806960"/>
                  <a:pt x="1578719" y="806960"/>
                  <a:pt x="1578719" y="790491"/>
                </a:cubicBezTo>
                <a:cubicBezTo>
                  <a:pt x="1595128" y="806960"/>
                  <a:pt x="1578719" y="831663"/>
                  <a:pt x="1595128" y="848131"/>
                </a:cubicBezTo>
                <a:cubicBezTo>
                  <a:pt x="1603332" y="848131"/>
                  <a:pt x="1595128" y="831663"/>
                  <a:pt x="1603332" y="823429"/>
                </a:cubicBezTo>
                <a:cubicBezTo>
                  <a:pt x="1611537" y="831663"/>
                  <a:pt x="1611537" y="839897"/>
                  <a:pt x="1611537" y="856366"/>
                </a:cubicBezTo>
                <a:cubicBezTo>
                  <a:pt x="1619741" y="856366"/>
                  <a:pt x="1611537" y="831663"/>
                  <a:pt x="1619741" y="831663"/>
                </a:cubicBezTo>
                <a:cubicBezTo>
                  <a:pt x="1636150" y="831663"/>
                  <a:pt x="1636150" y="831663"/>
                  <a:pt x="1644354" y="839897"/>
                </a:cubicBezTo>
                <a:cubicBezTo>
                  <a:pt x="1677172" y="815194"/>
                  <a:pt x="1693580" y="757554"/>
                  <a:pt x="1709989" y="716383"/>
                </a:cubicBezTo>
                <a:cubicBezTo>
                  <a:pt x="1718193" y="716383"/>
                  <a:pt x="1726398" y="732851"/>
                  <a:pt x="1726398" y="708149"/>
                </a:cubicBezTo>
                <a:cubicBezTo>
                  <a:pt x="1734602" y="708149"/>
                  <a:pt x="1759215" y="699914"/>
                  <a:pt x="1742807" y="716383"/>
                </a:cubicBezTo>
                <a:cubicBezTo>
                  <a:pt x="1759215" y="716383"/>
                  <a:pt x="1742807" y="708149"/>
                  <a:pt x="1759215" y="691680"/>
                </a:cubicBezTo>
                <a:cubicBezTo>
                  <a:pt x="1759215" y="708149"/>
                  <a:pt x="1759215" y="724617"/>
                  <a:pt x="1775624" y="724617"/>
                </a:cubicBezTo>
                <a:cubicBezTo>
                  <a:pt x="1783828" y="724617"/>
                  <a:pt x="1775624" y="708149"/>
                  <a:pt x="1767420" y="708149"/>
                </a:cubicBezTo>
                <a:cubicBezTo>
                  <a:pt x="1783828" y="699914"/>
                  <a:pt x="1792033" y="699914"/>
                  <a:pt x="1808441" y="708149"/>
                </a:cubicBezTo>
                <a:cubicBezTo>
                  <a:pt x="1792033" y="691680"/>
                  <a:pt x="1808441" y="691680"/>
                  <a:pt x="1816646" y="708149"/>
                </a:cubicBezTo>
                <a:cubicBezTo>
                  <a:pt x="1816646" y="708149"/>
                  <a:pt x="1824850" y="691680"/>
                  <a:pt x="1833054" y="699914"/>
                </a:cubicBezTo>
                <a:cubicBezTo>
                  <a:pt x="1833054" y="683446"/>
                  <a:pt x="1816646" y="691680"/>
                  <a:pt x="1800237" y="691680"/>
                </a:cubicBezTo>
                <a:cubicBezTo>
                  <a:pt x="1816646" y="675212"/>
                  <a:pt x="1800237" y="675212"/>
                  <a:pt x="1792033" y="666977"/>
                </a:cubicBezTo>
                <a:cubicBezTo>
                  <a:pt x="1792033" y="650509"/>
                  <a:pt x="1808441" y="658743"/>
                  <a:pt x="1808441" y="650509"/>
                </a:cubicBezTo>
                <a:cubicBezTo>
                  <a:pt x="1808441" y="683446"/>
                  <a:pt x="1816646" y="642274"/>
                  <a:pt x="1824850" y="666977"/>
                </a:cubicBezTo>
                <a:cubicBezTo>
                  <a:pt x="1833054" y="642274"/>
                  <a:pt x="1833054" y="666977"/>
                  <a:pt x="1849463" y="634040"/>
                </a:cubicBezTo>
                <a:cubicBezTo>
                  <a:pt x="1849463" y="625806"/>
                  <a:pt x="1841259" y="625806"/>
                  <a:pt x="1841259" y="617571"/>
                </a:cubicBezTo>
                <a:cubicBezTo>
                  <a:pt x="1824850" y="642274"/>
                  <a:pt x="1800237" y="634040"/>
                  <a:pt x="1775624" y="642274"/>
                </a:cubicBezTo>
                <a:cubicBezTo>
                  <a:pt x="1783828" y="634040"/>
                  <a:pt x="1783828" y="634040"/>
                  <a:pt x="1783828" y="625806"/>
                </a:cubicBezTo>
                <a:cubicBezTo>
                  <a:pt x="1759215" y="625806"/>
                  <a:pt x="1751011" y="642274"/>
                  <a:pt x="1726398" y="650509"/>
                </a:cubicBezTo>
                <a:cubicBezTo>
                  <a:pt x="1726398" y="625806"/>
                  <a:pt x="1718193" y="625806"/>
                  <a:pt x="1701785" y="625806"/>
                </a:cubicBezTo>
                <a:cubicBezTo>
                  <a:pt x="1701785" y="601103"/>
                  <a:pt x="1718193" y="617571"/>
                  <a:pt x="1709989" y="601103"/>
                </a:cubicBezTo>
                <a:cubicBezTo>
                  <a:pt x="1726398" y="592869"/>
                  <a:pt x="1726398" y="609337"/>
                  <a:pt x="1734602" y="601103"/>
                </a:cubicBezTo>
                <a:cubicBezTo>
                  <a:pt x="1734602" y="584634"/>
                  <a:pt x="1709989" y="601103"/>
                  <a:pt x="1701785" y="601103"/>
                </a:cubicBezTo>
                <a:cubicBezTo>
                  <a:pt x="1709989" y="592869"/>
                  <a:pt x="1709989" y="584634"/>
                  <a:pt x="1701785" y="576400"/>
                </a:cubicBezTo>
                <a:cubicBezTo>
                  <a:pt x="1718193" y="584634"/>
                  <a:pt x="1734602" y="543463"/>
                  <a:pt x="1734602" y="502292"/>
                </a:cubicBezTo>
                <a:cubicBezTo>
                  <a:pt x="1751011" y="494057"/>
                  <a:pt x="1759215" y="485823"/>
                  <a:pt x="1759215" y="469354"/>
                </a:cubicBezTo>
                <a:cubicBezTo>
                  <a:pt x="1775624" y="461120"/>
                  <a:pt x="1775624" y="461120"/>
                  <a:pt x="1792033" y="477589"/>
                </a:cubicBezTo>
                <a:cubicBezTo>
                  <a:pt x="1800237" y="452886"/>
                  <a:pt x="1841259" y="469354"/>
                  <a:pt x="1833054" y="411714"/>
                </a:cubicBezTo>
                <a:lnTo>
                  <a:pt x="1841259" y="411714"/>
                </a:lnTo>
                <a:cubicBezTo>
                  <a:pt x="1841259" y="428183"/>
                  <a:pt x="1841259" y="436417"/>
                  <a:pt x="1849463" y="436417"/>
                </a:cubicBezTo>
                <a:cubicBezTo>
                  <a:pt x="1849463" y="452886"/>
                  <a:pt x="1833054" y="444652"/>
                  <a:pt x="1824850" y="461120"/>
                </a:cubicBezTo>
                <a:cubicBezTo>
                  <a:pt x="1833054" y="477589"/>
                  <a:pt x="1865872" y="494057"/>
                  <a:pt x="1874076" y="477589"/>
                </a:cubicBezTo>
                <a:cubicBezTo>
                  <a:pt x="1874076" y="494057"/>
                  <a:pt x="1882281" y="502292"/>
                  <a:pt x="1898689" y="494057"/>
                </a:cubicBezTo>
                <a:cubicBezTo>
                  <a:pt x="1898689" y="502292"/>
                  <a:pt x="1898689" y="510526"/>
                  <a:pt x="1906894" y="510526"/>
                </a:cubicBezTo>
                <a:cubicBezTo>
                  <a:pt x="1898689" y="535229"/>
                  <a:pt x="1898689" y="502292"/>
                  <a:pt x="1890485" y="502292"/>
                </a:cubicBezTo>
                <a:cubicBezTo>
                  <a:pt x="1882281" y="510526"/>
                  <a:pt x="1898689" y="543463"/>
                  <a:pt x="1906894" y="535229"/>
                </a:cubicBezTo>
                <a:cubicBezTo>
                  <a:pt x="1906894" y="543463"/>
                  <a:pt x="1906894" y="551697"/>
                  <a:pt x="1906894" y="559932"/>
                </a:cubicBezTo>
                <a:cubicBezTo>
                  <a:pt x="1931507" y="551697"/>
                  <a:pt x="1939711" y="592869"/>
                  <a:pt x="1964324" y="601103"/>
                </a:cubicBezTo>
                <a:cubicBezTo>
                  <a:pt x="1980733" y="592869"/>
                  <a:pt x="1956120" y="576400"/>
                  <a:pt x="1980733" y="576400"/>
                </a:cubicBezTo>
                <a:cubicBezTo>
                  <a:pt x="1988937" y="584634"/>
                  <a:pt x="1972529" y="609337"/>
                  <a:pt x="2005346" y="609337"/>
                </a:cubicBezTo>
                <a:cubicBezTo>
                  <a:pt x="1997142" y="625806"/>
                  <a:pt x="2005346" y="634040"/>
                  <a:pt x="2005346" y="650509"/>
                </a:cubicBezTo>
                <a:cubicBezTo>
                  <a:pt x="2021755" y="650509"/>
                  <a:pt x="2029959" y="642274"/>
                  <a:pt x="2029959" y="617571"/>
                </a:cubicBezTo>
                <a:cubicBezTo>
                  <a:pt x="2038163" y="617571"/>
                  <a:pt x="2054572" y="617571"/>
                  <a:pt x="2046368" y="650509"/>
                </a:cubicBezTo>
                <a:cubicBezTo>
                  <a:pt x="2038163" y="642274"/>
                  <a:pt x="2046368" y="617571"/>
                  <a:pt x="2029959" y="625806"/>
                </a:cubicBezTo>
                <a:cubicBezTo>
                  <a:pt x="2025857" y="638157"/>
                  <a:pt x="2029959" y="646391"/>
                  <a:pt x="2036112" y="650509"/>
                </a:cubicBezTo>
                <a:lnTo>
                  <a:pt x="2046368" y="650509"/>
                </a:lnTo>
                <a:lnTo>
                  <a:pt x="2054572" y="650509"/>
                </a:lnTo>
                <a:cubicBezTo>
                  <a:pt x="2054572" y="634040"/>
                  <a:pt x="2062776" y="666977"/>
                  <a:pt x="2038163" y="666977"/>
                </a:cubicBezTo>
                <a:cubicBezTo>
                  <a:pt x="2054572" y="708149"/>
                  <a:pt x="2112003" y="675212"/>
                  <a:pt x="2112003" y="732851"/>
                </a:cubicBezTo>
                <a:cubicBezTo>
                  <a:pt x="2120207" y="708149"/>
                  <a:pt x="2120207" y="724617"/>
                  <a:pt x="2136616" y="724617"/>
                </a:cubicBezTo>
                <a:cubicBezTo>
                  <a:pt x="2136616" y="716383"/>
                  <a:pt x="2136616" y="708149"/>
                  <a:pt x="2128411" y="708149"/>
                </a:cubicBezTo>
                <a:cubicBezTo>
                  <a:pt x="2136616" y="699914"/>
                  <a:pt x="2161229" y="716383"/>
                  <a:pt x="2185842" y="708149"/>
                </a:cubicBezTo>
                <a:cubicBezTo>
                  <a:pt x="2185842" y="708149"/>
                  <a:pt x="2185842" y="708149"/>
                  <a:pt x="2185842" y="683446"/>
                </a:cubicBezTo>
                <a:cubicBezTo>
                  <a:pt x="2177638" y="675212"/>
                  <a:pt x="2177638" y="691680"/>
                  <a:pt x="2177638" y="699914"/>
                </a:cubicBezTo>
                <a:cubicBezTo>
                  <a:pt x="2161229" y="699914"/>
                  <a:pt x="2169433" y="658743"/>
                  <a:pt x="2153024" y="683446"/>
                </a:cubicBezTo>
                <a:cubicBezTo>
                  <a:pt x="2153024" y="683446"/>
                  <a:pt x="2161229" y="634040"/>
                  <a:pt x="2161229" y="634040"/>
                </a:cubicBezTo>
                <a:cubicBezTo>
                  <a:pt x="2144820" y="617571"/>
                  <a:pt x="2095594" y="650509"/>
                  <a:pt x="2079185" y="642274"/>
                </a:cubicBezTo>
                <a:cubicBezTo>
                  <a:pt x="2103798" y="625806"/>
                  <a:pt x="2144820" y="609337"/>
                  <a:pt x="2177638" y="609337"/>
                </a:cubicBezTo>
                <a:cubicBezTo>
                  <a:pt x="2177638" y="609337"/>
                  <a:pt x="2169433" y="592869"/>
                  <a:pt x="2177638" y="584634"/>
                </a:cubicBezTo>
                <a:cubicBezTo>
                  <a:pt x="2177638" y="576400"/>
                  <a:pt x="2202251" y="584634"/>
                  <a:pt x="2185842" y="568166"/>
                </a:cubicBezTo>
                <a:cubicBezTo>
                  <a:pt x="2194046" y="551697"/>
                  <a:pt x="2194046" y="576400"/>
                  <a:pt x="2202251" y="568166"/>
                </a:cubicBezTo>
                <a:cubicBezTo>
                  <a:pt x="2194046" y="551697"/>
                  <a:pt x="2169433" y="543463"/>
                  <a:pt x="2177638" y="518760"/>
                </a:cubicBezTo>
                <a:cubicBezTo>
                  <a:pt x="2161229" y="526994"/>
                  <a:pt x="2161229" y="502292"/>
                  <a:pt x="2144820" y="502292"/>
                </a:cubicBezTo>
                <a:cubicBezTo>
                  <a:pt x="2136616" y="535229"/>
                  <a:pt x="2185842" y="535229"/>
                  <a:pt x="2177638" y="568166"/>
                </a:cubicBezTo>
                <a:cubicBezTo>
                  <a:pt x="2161229" y="568166"/>
                  <a:pt x="2169433" y="551697"/>
                  <a:pt x="2161229" y="551697"/>
                </a:cubicBezTo>
                <a:cubicBezTo>
                  <a:pt x="2144820" y="559932"/>
                  <a:pt x="2161229" y="576400"/>
                  <a:pt x="2161229" y="592869"/>
                </a:cubicBezTo>
                <a:cubicBezTo>
                  <a:pt x="2144820" y="584634"/>
                  <a:pt x="2136616" y="551697"/>
                  <a:pt x="2136616" y="526994"/>
                </a:cubicBezTo>
                <a:cubicBezTo>
                  <a:pt x="2120207" y="535229"/>
                  <a:pt x="2128411" y="526994"/>
                  <a:pt x="2112003" y="535229"/>
                </a:cubicBezTo>
                <a:cubicBezTo>
                  <a:pt x="2120207" y="526994"/>
                  <a:pt x="2120207" y="510526"/>
                  <a:pt x="2103798" y="510526"/>
                </a:cubicBezTo>
                <a:cubicBezTo>
                  <a:pt x="2112003" y="502292"/>
                  <a:pt x="2112003" y="477589"/>
                  <a:pt x="2120207" y="477589"/>
                </a:cubicBezTo>
                <a:cubicBezTo>
                  <a:pt x="2103798" y="485823"/>
                  <a:pt x="2120207" y="436417"/>
                  <a:pt x="2112003" y="419949"/>
                </a:cubicBezTo>
                <a:cubicBezTo>
                  <a:pt x="2087390" y="444652"/>
                  <a:pt x="2079185" y="436417"/>
                  <a:pt x="2054572" y="428183"/>
                </a:cubicBezTo>
                <a:cubicBezTo>
                  <a:pt x="2046368" y="436417"/>
                  <a:pt x="2062776" y="436417"/>
                  <a:pt x="2054572" y="452886"/>
                </a:cubicBezTo>
                <a:cubicBezTo>
                  <a:pt x="2046368" y="444652"/>
                  <a:pt x="2038163" y="436417"/>
                  <a:pt x="2046368" y="419949"/>
                </a:cubicBezTo>
                <a:cubicBezTo>
                  <a:pt x="2062776" y="403480"/>
                  <a:pt x="2087390" y="387012"/>
                  <a:pt x="2103798" y="387012"/>
                </a:cubicBezTo>
                <a:cubicBezTo>
                  <a:pt x="2103798" y="378777"/>
                  <a:pt x="2095594" y="378777"/>
                  <a:pt x="2079185" y="378777"/>
                </a:cubicBezTo>
                <a:cubicBezTo>
                  <a:pt x="2095594" y="362309"/>
                  <a:pt x="2112003" y="378777"/>
                  <a:pt x="2112003" y="403480"/>
                </a:cubicBezTo>
                <a:cubicBezTo>
                  <a:pt x="2128411" y="387012"/>
                  <a:pt x="2136616" y="403480"/>
                  <a:pt x="2153024" y="395246"/>
                </a:cubicBezTo>
                <a:cubicBezTo>
                  <a:pt x="2153024" y="378777"/>
                  <a:pt x="2153024" y="387012"/>
                  <a:pt x="2136616" y="387012"/>
                </a:cubicBezTo>
                <a:cubicBezTo>
                  <a:pt x="2144820" y="370543"/>
                  <a:pt x="2153024" y="378777"/>
                  <a:pt x="2153024" y="362309"/>
                </a:cubicBezTo>
                <a:cubicBezTo>
                  <a:pt x="2161229" y="370543"/>
                  <a:pt x="2161229" y="395246"/>
                  <a:pt x="2153024" y="403480"/>
                </a:cubicBezTo>
                <a:cubicBezTo>
                  <a:pt x="2153024" y="403480"/>
                  <a:pt x="2153024" y="403480"/>
                  <a:pt x="2161229" y="403480"/>
                </a:cubicBezTo>
                <a:cubicBezTo>
                  <a:pt x="2177638" y="403480"/>
                  <a:pt x="2153024" y="378777"/>
                  <a:pt x="2169433" y="378777"/>
                </a:cubicBezTo>
                <a:cubicBezTo>
                  <a:pt x="2177638" y="370543"/>
                  <a:pt x="2169433" y="395246"/>
                  <a:pt x="2177638" y="411714"/>
                </a:cubicBezTo>
                <a:cubicBezTo>
                  <a:pt x="2202251" y="411714"/>
                  <a:pt x="2218659" y="452886"/>
                  <a:pt x="2243272" y="452886"/>
                </a:cubicBezTo>
                <a:cubicBezTo>
                  <a:pt x="2235068" y="444652"/>
                  <a:pt x="2226864" y="436417"/>
                  <a:pt x="2226864" y="419949"/>
                </a:cubicBezTo>
                <a:cubicBezTo>
                  <a:pt x="2235068" y="395246"/>
                  <a:pt x="2276090" y="411714"/>
                  <a:pt x="2300703" y="395246"/>
                </a:cubicBezTo>
                <a:cubicBezTo>
                  <a:pt x="2300703" y="395246"/>
                  <a:pt x="2300703" y="387012"/>
                  <a:pt x="2300703" y="370543"/>
                </a:cubicBezTo>
                <a:cubicBezTo>
                  <a:pt x="2325316" y="370543"/>
                  <a:pt x="2325316" y="370543"/>
                  <a:pt x="2341725" y="378777"/>
                </a:cubicBezTo>
                <a:cubicBezTo>
                  <a:pt x="2341725" y="362309"/>
                  <a:pt x="2317112" y="362309"/>
                  <a:pt x="2325316" y="345840"/>
                </a:cubicBezTo>
                <a:cubicBezTo>
                  <a:pt x="2333520" y="345840"/>
                  <a:pt x="2349929" y="378777"/>
                  <a:pt x="2366338" y="354074"/>
                </a:cubicBezTo>
                <a:cubicBezTo>
                  <a:pt x="2366338" y="337606"/>
                  <a:pt x="2349929" y="354074"/>
                  <a:pt x="2349929" y="354074"/>
                </a:cubicBezTo>
                <a:cubicBezTo>
                  <a:pt x="2366338" y="321137"/>
                  <a:pt x="2366338" y="329372"/>
                  <a:pt x="2382746" y="329372"/>
                </a:cubicBezTo>
                <a:cubicBezTo>
                  <a:pt x="2366338" y="337606"/>
                  <a:pt x="2374542" y="354074"/>
                  <a:pt x="2374542" y="370543"/>
                </a:cubicBezTo>
                <a:cubicBezTo>
                  <a:pt x="2390951" y="378777"/>
                  <a:pt x="2390951" y="354074"/>
                  <a:pt x="2399155" y="362309"/>
                </a:cubicBezTo>
                <a:cubicBezTo>
                  <a:pt x="2407360" y="378777"/>
                  <a:pt x="2431973" y="387012"/>
                  <a:pt x="2440177" y="403480"/>
                </a:cubicBezTo>
                <a:cubicBezTo>
                  <a:pt x="2407360" y="378777"/>
                  <a:pt x="2358133" y="370543"/>
                  <a:pt x="2317112" y="395246"/>
                </a:cubicBezTo>
                <a:cubicBezTo>
                  <a:pt x="2333520" y="395246"/>
                  <a:pt x="2349929" y="411714"/>
                  <a:pt x="2382746" y="395246"/>
                </a:cubicBezTo>
                <a:cubicBezTo>
                  <a:pt x="2374542" y="411714"/>
                  <a:pt x="2390951" y="403480"/>
                  <a:pt x="2390951" y="419949"/>
                </a:cubicBezTo>
                <a:cubicBezTo>
                  <a:pt x="2431973" y="419949"/>
                  <a:pt x="2448381" y="436417"/>
                  <a:pt x="2481199" y="419949"/>
                </a:cubicBezTo>
                <a:cubicBezTo>
                  <a:pt x="2481199" y="419949"/>
                  <a:pt x="2481199" y="428183"/>
                  <a:pt x="2481199" y="436417"/>
                </a:cubicBezTo>
                <a:cubicBezTo>
                  <a:pt x="2497607" y="419949"/>
                  <a:pt x="2514016" y="444652"/>
                  <a:pt x="2530425" y="419949"/>
                </a:cubicBezTo>
                <a:cubicBezTo>
                  <a:pt x="2538629" y="395246"/>
                  <a:pt x="2514016" y="419949"/>
                  <a:pt x="2522221" y="395246"/>
                </a:cubicBezTo>
                <a:cubicBezTo>
                  <a:pt x="2538629" y="378777"/>
                  <a:pt x="2530425" y="403480"/>
                  <a:pt x="2546834" y="403480"/>
                </a:cubicBezTo>
                <a:cubicBezTo>
                  <a:pt x="2563243" y="395246"/>
                  <a:pt x="2546834" y="387012"/>
                  <a:pt x="2546834" y="370543"/>
                </a:cubicBezTo>
                <a:cubicBezTo>
                  <a:pt x="2571447" y="362309"/>
                  <a:pt x="2571447" y="370543"/>
                  <a:pt x="2579651" y="395246"/>
                </a:cubicBezTo>
                <a:cubicBezTo>
                  <a:pt x="2628877" y="378777"/>
                  <a:pt x="2653490" y="370543"/>
                  <a:pt x="2628877" y="321137"/>
                </a:cubicBezTo>
                <a:cubicBezTo>
                  <a:pt x="2620673" y="321137"/>
                  <a:pt x="2612469" y="337606"/>
                  <a:pt x="2604264" y="354074"/>
                </a:cubicBezTo>
                <a:cubicBezTo>
                  <a:pt x="2604264" y="370543"/>
                  <a:pt x="2620673" y="345840"/>
                  <a:pt x="2620673" y="354074"/>
                </a:cubicBezTo>
                <a:cubicBezTo>
                  <a:pt x="2612469" y="370543"/>
                  <a:pt x="2612469" y="362309"/>
                  <a:pt x="2604264" y="370543"/>
                </a:cubicBezTo>
                <a:cubicBezTo>
                  <a:pt x="2604264" y="362309"/>
                  <a:pt x="2596060" y="354074"/>
                  <a:pt x="2587856" y="345840"/>
                </a:cubicBezTo>
                <a:cubicBezTo>
                  <a:pt x="2587856" y="337606"/>
                  <a:pt x="2596060" y="345840"/>
                  <a:pt x="2604264" y="345840"/>
                </a:cubicBezTo>
                <a:cubicBezTo>
                  <a:pt x="2604264" y="337606"/>
                  <a:pt x="2604264" y="329372"/>
                  <a:pt x="2612469" y="329372"/>
                </a:cubicBezTo>
                <a:cubicBezTo>
                  <a:pt x="2604264" y="312903"/>
                  <a:pt x="2587856" y="312903"/>
                  <a:pt x="2579651" y="337606"/>
                </a:cubicBezTo>
                <a:cubicBezTo>
                  <a:pt x="2579651" y="321137"/>
                  <a:pt x="2555038" y="321137"/>
                  <a:pt x="2546834" y="337606"/>
                </a:cubicBezTo>
                <a:cubicBezTo>
                  <a:pt x="2546834" y="312903"/>
                  <a:pt x="2530425" y="304669"/>
                  <a:pt x="2514016" y="312903"/>
                </a:cubicBezTo>
                <a:cubicBezTo>
                  <a:pt x="2514016" y="321137"/>
                  <a:pt x="2530425" y="321137"/>
                  <a:pt x="2522221" y="337606"/>
                </a:cubicBezTo>
                <a:cubicBezTo>
                  <a:pt x="2497607" y="345840"/>
                  <a:pt x="2481199" y="337606"/>
                  <a:pt x="2464790" y="321137"/>
                </a:cubicBezTo>
                <a:cubicBezTo>
                  <a:pt x="2481199" y="238795"/>
                  <a:pt x="2374542" y="247029"/>
                  <a:pt x="2333520" y="230560"/>
                </a:cubicBezTo>
                <a:cubicBezTo>
                  <a:pt x="2341725" y="222326"/>
                  <a:pt x="2358133" y="222326"/>
                  <a:pt x="2358133" y="205857"/>
                </a:cubicBezTo>
                <a:cubicBezTo>
                  <a:pt x="2341725" y="222326"/>
                  <a:pt x="2325316" y="222326"/>
                  <a:pt x="2300703" y="222326"/>
                </a:cubicBezTo>
                <a:cubicBezTo>
                  <a:pt x="2300703" y="222326"/>
                  <a:pt x="2300703" y="222326"/>
                  <a:pt x="2308907" y="197623"/>
                </a:cubicBezTo>
                <a:cubicBezTo>
                  <a:pt x="2317112" y="222326"/>
                  <a:pt x="2341725" y="214092"/>
                  <a:pt x="2349929" y="181155"/>
                </a:cubicBezTo>
                <a:cubicBezTo>
                  <a:pt x="2333520" y="172920"/>
                  <a:pt x="2325316" y="181155"/>
                  <a:pt x="2341725" y="156452"/>
                </a:cubicBezTo>
                <a:cubicBezTo>
                  <a:pt x="2325316" y="139983"/>
                  <a:pt x="2325316" y="172920"/>
                  <a:pt x="2325316" y="189389"/>
                </a:cubicBezTo>
                <a:cubicBezTo>
                  <a:pt x="2308907" y="172920"/>
                  <a:pt x="2300703" y="172920"/>
                  <a:pt x="2292499" y="189389"/>
                </a:cubicBezTo>
                <a:cubicBezTo>
                  <a:pt x="2276090" y="189389"/>
                  <a:pt x="2292499" y="148217"/>
                  <a:pt x="2284294" y="139983"/>
                </a:cubicBezTo>
                <a:cubicBezTo>
                  <a:pt x="2292499" y="115280"/>
                  <a:pt x="2300703" y="107046"/>
                  <a:pt x="2317112" y="107046"/>
                </a:cubicBezTo>
                <a:cubicBezTo>
                  <a:pt x="2317112" y="107046"/>
                  <a:pt x="2317112" y="107046"/>
                  <a:pt x="2325316" y="74109"/>
                </a:cubicBezTo>
                <a:cubicBezTo>
                  <a:pt x="2333520" y="65874"/>
                  <a:pt x="2333520" y="82343"/>
                  <a:pt x="2341725" y="74109"/>
                </a:cubicBezTo>
                <a:cubicBezTo>
                  <a:pt x="2325316" y="49406"/>
                  <a:pt x="2349929" y="24703"/>
                  <a:pt x="2374542" y="24703"/>
                </a:cubicBezTo>
                <a:cubicBezTo>
                  <a:pt x="2374542" y="41172"/>
                  <a:pt x="2358133" y="32937"/>
                  <a:pt x="2358133" y="49406"/>
                </a:cubicBezTo>
                <a:cubicBezTo>
                  <a:pt x="2440177" y="32937"/>
                  <a:pt x="2497607" y="90577"/>
                  <a:pt x="2546834" y="115280"/>
                </a:cubicBezTo>
                <a:cubicBezTo>
                  <a:pt x="2563243" y="107046"/>
                  <a:pt x="2571447" y="98812"/>
                  <a:pt x="2587856" y="98812"/>
                </a:cubicBezTo>
                <a:cubicBezTo>
                  <a:pt x="2587856" y="115280"/>
                  <a:pt x="2587856" y="115280"/>
                  <a:pt x="2596060" y="123515"/>
                </a:cubicBezTo>
                <a:cubicBezTo>
                  <a:pt x="2596060" y="123515"/>
                  <a:pt x="2587856" y="123515"/>
                  <a:pt x="2579651" y="123515"/>
                </a:cubicBezTo>
                <a:cubicBezTo>
                  <a:pt x="2596060" y="172920"/>
                  <a:pt x="2612469" y="156452"/>
                  <a:pt x="2653490" y="164686"/>
                </a:cubicBezTo>
                <a:cubicBezTo>
                  <a:pt x="2661695" y="139983"/>
                  <a:pt x="2637082" y="156452"/>
                  <a:pt x="2645286" y="131749"/>
                </a:cubicBezTo>
                <a:cubicBezTo>
                  <a:pt x="2653490" y="139983"/>
                  <a:pt x="2653490" y="139983"/>
                  <a:pt x="2669899" y="139983"/>
                </a:cubicBezTo>
                <a:cubicBezTo>
                  <a:pt x="2669899" y="148217"/>
                  <a:pt x="2661695" y="148217"/>
                  <a:pt x="2661695" y="156452"/>
                </a:cubicBezTo>
                <a:cubicBezTo>
                  <a:pt x="2686308" y="139983"/>
                  <a:pt x="2686308" y="189389"/>
                  <a:pt x="2710921" y="164686"/>
                </a:cubicBezTo>
                <a:cubicBezTo>
                  <a:pt x="2719125" y="172920"/>
                  <a:pt x="2686308" y="189389"/>
                  <a:pt x="2702717" y="189389"/>
                </a:cubicBezTo>
                <a:cubicBezTo>
                  <a:pt x="2702717" y="205857"/>
                  <a:pt x="2686308" y="189389"/>
                  <a:pt x="2669899" y="197623"/>
                </a:cubicBezTo>
                <a:cubicBezTo>
                  <a:pt x="2669899" y="230560"/>
                  <a:pt x="2702717" y="205857"/>
                  <a:pt x="2710921" y="214092"/>
                </a:cubicBezTo>
                <a:cubicBezTo>
                  <a:pt x="2686308" y="230560"/>
                  <a:pt x="2719125" y="238795"/>
                  <a:pt x="2702717" y="255263"/>
                </a:cubicBezTo>
                <a:cubicBezTo>
                  <a:pt x="2727330" y="255263"/>
                  <a:pt x="2735534" y="230560"/>
                  <a:pt x="2743738" y="263497"/>
                </a:cubicBezTo>
                <a:cubicBezTo>
                  <a:pt x="2751943" y="263497"/>
                  <a:pt x="2760147" y="255263"/>
                  <a:pt x="2768351" y="247029"/>
                </a:cubicBezTo>
                <a:cubicBezTo>
                  <a:pt x="2768351" y="238795"/>
                  <a:pt x="2762198" y="232619"/>
                  <a:pt x="2756045" y="230560"/>
                </a:cubicBezTo>
                <a:lnTo>
                  <a:pt x="2748781" y="230781"/>
                </a:lnTo>
                <a:lnTo>
                  <a:pt x="2750276" y="228405"/>
                </a:lnTo>
                <a:cubicBezTo>
                  <a:pt x="2766429" y="215121"/>
                  <a:pt x="2788863" y="272761"/>
                  <a:pt x="2817578" y="279966"/>
                </a:cubicBezTo>
                <a:cubicBezTo>
                  <a:pt x="2792965" y="321137"/>
                  <a:pt x="2760147" y="263497"/>
                  <a:pt x="2719125" y="288200"/>
                </a:cubicBezTo>
                <a:cubicBezTo>
                  <a:pt x="2702717" y="255263"/>
                  <a:pt x="2694512" y="304669"/>
                  <a:pt x="2678104" y="288200"/>
                </a:cubicBezTo>
                <a:cubicBezTo>
                  <a:pt x="2678104" y="271732"/>
                  <a:pt x="2694512" y="271732"/>
                  <a:pt x="2702717" y="271732"/>
                </a:cubicBezTo>
                <a:cubicBezTo>
                  <a:pt x="2694512" y="247029"/>
                  <a:pt x="2669899" y="263497"/>
                  <a:pt x="2645286" y="255263"/>
                </a:cubicBezTo>
                <a:cubicBezTo>
                  <a:pt x="2653490" y="279966"/>
                  <a:pt x="2669899" y="296434"/>
                  <a:pt x="2686308" y="321137"/>
                </a:cubicBezTo>
                <a:cubicBezTo>
                  <a:pt x="2702717" y="321137"/>
                  <a:pt x="2694512" y="304669"/>
                  <a:pt x="2710921" y="304669"/>
                </a:cubicBezTo>
                <a:cubicBezTo>
                  <a:pt x="2710921" y="304669"/>
                  <a:pt x="2710921" y="304669"/>
                  <a:pt x="2710921" y="329372"/>
                </a:cubicBezTo>
                <a:cubicBezTo>
                  <a:pt x="2727330" y="329372"/>
                  <a:pt x="2727330" y="304669"/>
                  <a:pt x="2743738" y="312903"/>
                </a:cubicBezTo>
                <a:cubicBezTo>
                  <a:pt x="2727330" y="329372"/>
                  <a:pt x="2743738" y="337606"/>
                  <a:pt x="2735534" y="362309"/>
                </a:cubicBezTo>
                <a:cubicBezTo>
                  <a:pt x="2760147" y="362309"/>
                  <a:pt x="2743738" y="345840"/>
                  <a:pt x="2760147" y="329372"/>
                </a:cubicBezTo>
                <a:cubicBezTo>
                  <a:pt x="2792965" y="329372"/>
                  <a:pt x="2809373" y="345840"/>
                  <a:pt x="2833986" y="345840"/>
                </a:cubicBezTo>
                <a:cubicBezTo>
                  <a:pt x="2842191" y="345840"/>
                  <a:pt x="2842191" y="329372"/>
                  <a:pt x="2842191" y="321137"/>
                </a:cubicBezTo>
                <a:cubicBezTo>
                  <a:pt x="2825782" y="329372"/>
                  <a:pt x="2809373" y="337606"/>
                  <a:pt x="2801169" y="321137"/>
                </a:cubicBezTo>
                <a:cubicBezTo>
                  <a:pt x="2801169" y="329372"/>
                  <a:pt x="2850395" y="304669"/>
                  <a:pt x="2833986" y="288200"/>
                </a:cubicBezTo>
                <a:cubicBezTo>
                  <a:pt x="2842191" y="288200"/>
                  <a:pt x="2850395" y="288200"/>
                  <a:pt x="2866804" y="263497"/>
                </a:cubicBezTo>
                <a:cubicBezTo>
                  <a:pt x="2866804" y="271732"/>
                  <a:pt x="2858599" y="279966"/>
                  <a:pt x="2858599" y="288200"/>
                </a:cubicBezTo>
                <a:cubicBezTo>
                  <a:pt x="2866804" y="288200"/>
                  <a:pt x="2866804" y="279966"/>
                  <a:pt x="2875008" y="279966"/>
                </a:cubicBezTo>
                <a:cubicBezTo>
                  <a:pt x="2875008" y="247029"/>
                  <a:pt x="2875008" y="255263"/>
                  <a:pt x="2866804" y="222326"/>
                </a:cubicBezTo>
                <a:cubicBezTo>
                  <a:pt x="2866804" y="238795"/>
                  <a:pt x="2883212" y="214092"/>
                  <a:pt x="2891417" y="230560"/>
                </a:cubicBezTo>
                <a:cubicBezTo>
                  <a:pt x="2924234" y="181155"/>
                  <a:pt x="2957052" y="139983"/>
                  <a:pt x="3014482" y="148217"/>
                </a:cubicBezTo>
                <a:cubicBezTo>
                  <a:pt x="3039095" y="107046"/>
                  <a:pt x="3088321" y="107046"/>
                  <a:pt x="3112934" y="65874"/>
                </a:cubicBezTo>
                <a:cubicBezTo>
                  <a:pt x="3129343" y="65874"/>
                  <a:pt x="3153956" y="74109"/>
                  <a:pt x="3153956" y="49406"/>
                </a:cubicBezTo>
                <a:cubicBezTo>
                  <a:pt x="3162161" y="49406"/>
                  <a:pt x="3162161" y="49406"/>
                  <a:pt x="3170365" y="57640"/>
                </a:cubicBezTo>
                <a:cubicBezTo>
                  <a:pt x="3178569" y="57640"/>
                  <a:pt x="3153956" y="41172"/>
                  <a:pt x="3170365" y="32937"/>
                </a:cubicBezTo>
                <a:cubicBezTo>
                  <a:pt x="3186774" y="32937"/>
                  <a:pt x="3162161" y="49406"/>
                  <a:pt x="3178569" y="49406"/>
                </a:cubicBezTo>
                <a:cubicBezTo>
                  <a:pt x="3186774" y="32937"/>
                  <a:pt x="3186774" y="24703"/>
                  <a:pt x="3194978" y="16469"/>
                </a:cubicBezTo>
                <a:cubicBezTo>
                  <a:pt x="3227795" y="8235"/>
                  <a:pt x="3285226" y="16469"/>
                  <a:pt x="3318043" y="0"/>
                </a:cubicBezTo>
                <a:close/>
              </a:path>
            </a:pathLst>
          </a:custGeom>
          <a:pattFill prst="pct5">
            <a:fgClr>
              <a:srgbClr val="E90E3F"/>
            </a:fgClr>
            <a:bgClr>
              <a:schemeClr val="bg1"/>
            </a:bgClr>
          </a:pattFill>
        </p:spPr>
        <p:txBody>
          <a:bodyPr wrap="square">
            <a:noAutofit/>
          </a:bodyPr>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a:spLocks noGrp="1"/>
          </p:cNvSpPr>
          <p:nvPr>
            <p:ph type="pic" sz="quarter" idx="10"/>
          </p:nvPr>
        </p:nvSpPr>
        <p:spPr>
          <a:xfrm>
            <a:off x="-1297884" y="-590539"/>
            <a:ext cx="14256284" cy="3999690"/>
          </a:xfrm>
          <a:custGeom>
            <a:avLst/>
            <a:gdLst>
              <a:gd name="connsiteX0" fmla="*/ 10178329 w 14256284"/>
              <a:gd name="connsiteY0" fmla="*/ 3650649 h 3999690"/>
              <a:gd name="connsiteX1" fmla="*/ 10157726 w 14256284"/>
              <a:gd name="connsiteY1" fmla="*/ 3662247 h 3999690"/>
              <a:gd name="connsiteX2" fmla="*/ 10172042 w 14256284"/>
              <a:gd name="connsiteY2" fmla="*/ 3653097 h 3999690"/>
              <a:gd name="connsiteX3" fmla="*/ 10184405 w 14256284"/>
              <a:gd name="connsiteY3" fmla="*/ 3647228 h 3999690"/>
              <a:gd name="connsiteX4" fmla="*/ 10183588 w 14256284"/>
              <a:gd name="connsiteY4" fmla="*/ 3648600 h 3999690"/>
              <a:gd name="connsiteX5" fmla="*/ 10178329 w 14256284"/>
              <a:gd name="connsiteY5" fmla="*/ 3650649 h 3999690"/>
              <a:gd name="connsiteX6" fmla="*/ 2248943 w 14256284"/>
              <a:gd name="connsiteY6" fmla="*/ 3344033 h 3999690"/>
              <a:gd name="connsiteX7" fmla="*/ 2256178 w 14256284"/>
              <a:gd name="connsiteY7" fmla="*/ 3354578 h 3999690"/>
              <a:gd name="connsiteX8" fmla="*/ 2236473 w 14256284"/>
              <a:gd name="connsiteY8" fmla="*/ 3394278 h 3999690"/>
              <a:gd name="connsiteX9" fmla="*/ 2248943 w 14256284"/>
              <a:gd name="connsiteY9" fmla="*/ 3344033 h 3999690"/>
              <a:gd name="connsiteX10" fmla="*/ 876790 w 14256284"/>
              <a:gd name="connsiteY10" fmla="*/ 3205564 h 3999690"/>
              <a:gd name="connsiteX11" fmla="*/ 876856 w 14256284"/>
              <a:gd name="connsiteY11" fmla="*/ 3205707 h 3999690"/>
              <a:gd name="connsiteX12" fmla="*/ 876791 w 14256284"/>
              <a:gd name="connsiteY12" fmla="*/ 3205817 h 3999690"/>
              <a:gd name="connsiteX13" fmla="*/ 867003 w 14256284"/>
              <a:gd name="connsiteY13" fmla="*/ 3136233 h 3999690"/>
              <a:gd name="connsiteX14" fmla="*/ 876701 w 14256284"/>
              <a:gd name="connsiteY14" fmla="*/ 3192060 h 3999690"/>
              <a:gd name="connsiteX15" fmla="*/ 876790 w 14256284"/>
              <a:gd name="connsiteY15" fmla="*/ 3205564 h 3999690"/>
              <a:gd name="connsiteX16" fmla="*/ 860846 w 14256284"/>
              <a:gd name="connsiteY16" fmla="*/ 3170970 h 3999690"/>
              <a:gd name="connsiteX17" fmla="*/ 867003 w 14256284"/>
              <a:gd name="connsiteY17" fmla="*/ 3136233 h 3999690"/>
              <a:gd name="connsiteX18" fmla="*/ 13020647 w 14256284"/>
              <a:gd name="connsiteY18" fmla="*/ 1928821 h 3999690"/>
              <a:gd name="connsiteX19" fmla="*/ 13024746 w 14256284"/>
              <a:gd name="connsiteY19" fmla="*/ 1935334 h 3999690"/>
              <a:gd name="connsiteX20" fmla="*/ 12975484 w 14256284"/>
              <a:gd name="connsiteY20" fmla="*/ 1984958 h 3999690"/>
              <a:gd name="connsiteX21" fmla="*/ 12995189 w 14256284"/>
              <a:gd name="connsiteY21" fmla="*/ 1935334 h 3999690"/>
              <a:gd name="connsiteX22" fmla="*/ 13020647 w 14256284"/>
              <a:gd name="connsiteY22" fmla="*/ 1928821 h 3999690"/>
              <a:gd name="connsiteX23" fmla="*/ 1990107 w 14256284"/>
              <a:gd name="connsiteY23" fmla="*/ 1548039 h 3999690"/>
              <a:gd name="connsiteX24" fmla="*/ 1990166 w 14256284"/>
              <a:gd name="connsiteY24" fmla="*/ 1548267 h 3999690"/>
              <a:gd name="connsiteX25" fmla="*/ 1988318 w 14256284"/>
              <a:gd name="connsiteY25" fmla="*/ 1548655 h 3999690"/>
              <a:gd name="connsiteX26" fmla="*/ 1967998 w 14256284"/>
              <a:gd name="connsiteY26" fmla="*/ 1545476 h 3999690"/>
              <a:gd name="connsiteX27" fmla="*/ 1982777 w 14256284"/>
              <a:gd name="connsiteY27" fmla="*/ 1549818 h 3999690"/>
              <a:gd name="connsiteX28" fmla="*/ 1988318 w 14256284"/>
              <a:gd name="connsiteY28" fmla="*/ 1548655 h 3999690"/>
              <a:gd name="connsiteX29" fmla="*/ 1960609 w 14256284"/>
              <a:gd name="connsiteY29" fmla="*/ 1558192 h 3999690"/>
              <a:gd name="connsiteX30" fmla="*/ 1967998 w 14256284"/>
              <a:gd name="connsiteY30" fmla="*/ 1545476 h 3999690"/>
              <a:gd name="connsiteX31" fmla="*/ 3132720 w 14256284"/>
              <a:gd name="connsiteY31" fmla="*/ 1021652 h 3999690"/>
              <a:gd name="connsiteX32" fmla="*/ 3133390 w 14256284"/>
              <a:gd name="connsiteY32" fmla="*/ 1021665 h 3999690"/>
              <a:gd name="connsiteX33" fmla="*/ 3133033 w 14256284"/>
              <a:gd name="connsiteY33" fmla="*/ 1022253 h 3999690"/>
              <a:gd name="connsiteX34" fmla="*/ 3155201 w 14256284"/>
              <a:gd name="connsiteY34" fmla="*/ 999923 h 3999690"/>
              <a:gd name="connsiteX35" fmla="*/ 3162590 w 14256284"/>
              <a:gd name="connsiteY35" fmla="*/ 1022253 h 3999690"/>
              <a:gd name="connsiteX36" fmla="*/ 3133390 w 14256284"/>
              <a:gd name="connsiteY36" fmla="*/ 1021665 h 3999690"/>
              <a:gd name="connsiteX37" fmla="*/ 3143193 w 14256284"/>
              <a:gd name="connsiteY37" fmla="*/ 1005505 h 3999690"/>
              <a:gd name="connsiteX38" fmla="*/ 3155201 w 14256284"/>
              <a:gd name="connsiteY38" fmla="*/ 999923 h 3999690"/>
              <a:gd name="connsiteX39" fmla="*/ 2768498 w 14256284"/>
              <a:gd name="connsiteY39" fmla="*/ 813832 h 3999690"/>
              <a:gd name="connsiteX40" fmla="*/ 2768498 w 14256284"/>
              <a:gd name="connsiteY40" fmla="*/ 813833 h 3999690"/>
              <a:gd name="connsiteX41" fmla="*/ 2768498 w 14256284"/>
              <a:gd name="connsiteY41" fmla="*/ 813833 h 3999690"/>
              <a:gd name="connsiteX42" fmla="*/ 2768498 w 14256284"/>
              <a:gd name="connsiteY42" fmla="*/ 793983 h 3999690"/>
              <a:gd name="connsiteX43" fmla="*/ 2768498 w 14256284"/>
              <a:gd name="connsiteY43" fmla="*/ 813832 h 3999690"/>
              <a:gd name="connsiteX44" fmla="*/ 2764803 w 14256284"/>
              <a:gd name="connsiteY44" fmla="*/ 800186 h 3999690"/>
              <a:gd name="connsiteX45" fmla="*/ 2768498 w 14256284"/>
              <a:gd name="connsiteY45" fmla="*/ 793983 h 3999690"/>
              <a:gd name="connsiteX46" fmla="*/ 1408880 w 14256284"/>
              <a:gd name="connsiteY46" fmla="*/ 0 h 3999690"/>
              <a:gd name="connsiteX47" fmla="*/ 1428585 w 14256284"/>
              <a:gd name="connsiteY47" fmla="*/ 49624 h 3999690"/>
              <a:gd name="connsiteX48" fmla="*/ 1418732 w 14256284"/>
              <a:gd name="connsiteY48" fmla="*/ 79398 h 3999690"/>
              <a:gd name="connsiteX49" fmla="*/ 1527108 w 14256284"/>
              <a:gd name="connsiteY49" fmla="*/ 29775 h 3999690"/>
              <a:gd name="connsiteX50" fmla="*/ 1536960 w 14256284"/>
              <a:gd name="connsiteY50" fmla="*/ 109173 h 3999690"/>
              <a:gd name="connsiteX51" fmla="*/ 1615778 w 14256284"/>
              <a:gd name="connsiteY51" fmla="*/ 109173 h 3999690"/>
              <a:gd name="connsiteX52" fmla="*/ 1576369 w 14256284"/>
              <a:gd name="connsiteY52" fmla="*/ 148872 h 3999690"/>
              <a:gd name="connsiteX53" fmla="*/ 1527108 w 14256284"/>
              <a:gd name="connsiteY53" fmla="*/ 148872 h 3999690"/>
              <a:gd name="connsiteX54" fmla="*/ 1605926 w 14256284"/>
              <a:gd name="connsiteY54" fmla="*/ 188571 h 3999690"/>
              <a:gd name="connsiteX55" fmla="*/ 1615778 w 14256284"/>
              <a:gd name="connsiteY55" fmla="*/ 168722 h 3999690"/>
              <a:gd name="connsiteX56" fmla="*/ 1605926 w 14256284"/>
              <a:gd name="connsiteY56" fmla="*/ 129022 h 3999690"/>
              <a:gd name="connsiteX57" fmla="*/ 1625631 w 14256284"/>
              <a:gd name="connsiteY57" fmla="*/ 99248 h 3999690"/>
              <a:gd name="connsiteX58" fmla="*/ 1704449 w 14256284"/>
              <a:gd name="connsiteY58" fmla="*/ 79398 h 3999690"/>
              <a:gd name="connsiteX59" fmla="*/ 1684744 w 14256284"/>
              <a:gd name="connsiteY59" fmla="*/ 119098 h 3999690"/>
              <a:gd name="connsiteX60" fmla="*/ 1763563 w 14256284"/>
              <a:gd name="connsiteY60" fmla="*/ 129022 h 3999690"/>
              <a:gd name="connsiteX61" fmla="*/ 1783267 w 14256284"/>
              <a:gd name="connsiteY61" fmla="*/ 178646 h 3999690"/>
              <a:gd name="connsiteX62" fmla="*/ 1822677 w 14256284"/>
              <a:gd name="connsiteY62" fmla="*/ 138947 h 3999690"/>
              <a:gd name="connsiteX63" fmla="*/ 1793120 w 14256284"/>
              <a:gd name="connsiteY63" fmla="*/ 228270 h 3999690"/>
              <a:gd name="connsiteX64" fmla="*/ 1832529 w 14256284"/>
              <a:gd name="connsiteY64" fmla="*/ 238195 h 3999690"/>
              <a:gd name="connsiteX65" fmla="*/ 1862086 w 14256284"/>
              <a:gd name="connsiteY65" fmla="*/ 218346 h 3999690"/>
              <a:gd name="connsiteX66" fmla="*/ 1881791 w 14256284"/>
              <a:gd name="connsiteY66" fmla="*/ 168722 h 3999690"/>
              <a:gd name="connsiteX67" fmla="*/ 1881791 w 14256284"/>
              <a:gd name="connsiteY67" fmla="*/ 148872 h 3999690"/>
              <a:gd name="connsiteX68" fmla="*/ 1891643 w 14256284"/>
              <a:gd name="connsiteY68" fmla="*/ 218346 h 3999690"/>
              <a:gd name="connsiteX69" fmla="*/ 1950757 w 14256284"/>
              <a:gd name="connsiteY69" fmla="*/ 178646 h 3999690"/>
              <a:gd name="connsiteX70" fmla="*/ 1940904 w 14256284"/>
              <a:gd name="connsiteY70" fmla="*/ 228270 h 3999690"/>
              <a:gd name="connsiteX71" fmla="*/ 2009870 w 14256284"/>
              <a:gd name="connsiteY71" fmla="*/ 158797 h 3999690"/>
              <a:gd name="connsiteX72" fmla="*/ 2009870 w 14256284"/>
              <a:gd name="connsiteY72" fmla="*/ 218346 h 3999690"/>
              <a:gd name="connsiteX73" fmla="*/ 1970461 w 14256284"/>
              <a:gd name="connsiteY73" fmla="*/ 267969 h 3999690"/>
              <a:gd name="connsiteX74" fmla="*/ 2049280 w 14256284"/>
              <a:gd name="connsiteY74" fmla="*/ 208421 h 3999690"/>
              <a:gd name="connsiteX75" fmla="*/ 2068984 w 14256284"/>
              <a:gd name="connsiteY75" fmla="*/ 248120 h 3999690"/>
              <a:gd name="connsiteX76" fmla="*/ 2098541 w 14256284"/>
              <a:gd name="connsiteY76" fmla="*/ 208421 h 3999690"/>
              <a:gd name="connsiteX77" fmla="*/ 2059132 w 14256284"/>
              <a:gd name="connsiteY77" fmla="*/ 178646 h 3999690"/>
              <a:gd name="connsiteX78" fmla="*/ 2118246 w 14256284"/>
              <a:gd name="connsiteY78" fmla="*/ 178646 h 3999690"/>
              <a:gd name="connsiteX79" fmla="*/ 1960609 w 14256284"/>
              <a:gd name="connsiteY79" fmla="*/ 129022 h 3999690"/>
              <a:gd name="connsiteX80" fmla="*/ 2108393 w 14256284"/>
              <a:gd name="connsiteY80" fmla="*/ 109173 h 3999690"/>
              <a:gd name="connsiteX81" fmla="*/ 2147803 w 14256284"/>
              <a:gd name="connsiteY81" fmla="*/ 109173 h 3999690"/>
              <a:gd name="connsiteX82" fmla="*/ 2137950 w 14256284"/>
              <a:gd name="connsiteY82" fmla="*/ 138947 h 3999690"/>
              <a:gd name="connsiteX83" fmla="*/ 2226621 w 14256284"/>
              <a:gd name="connsiteY83" fmla="*/ 188571 h 3999690"/>
              <a:gd name="connsiteX84" fmla="*/ 2216769 w 14256284"/>
              <a:gd name="connsiteY84" fmla="*/ 218346 h 3999690"/>
              <a:gd name="connsiteX85" fmla="*/ 2256178 w 14256284"/>
              <a:gd name="connsiteY85" fmla="*/ 218346 h 3999690"/>
              <a:gd name="connsiteX86" fmla="*/ 2226621 w 14256284"/>
              <a:gd name="connsiteY86" fmla="*/ 188571 h 3999690"/>
              <a:gd name="connsiteX87" fmla="*/ 2295587 w 14256284"/>
              <a:gd name="connsiteY87" fmla="*/ 99248 h 3999690"/>
              <a:gd name="connsiteX88" fmla="*/ 2344849 w 14256284"/>
              <a:gd name="connsiteY88" fmla="*/ 129022 h 3999690"/>
              <a:gd name="connsiteX89" fmla="*/ 2482781 w 14256284"/>
              <a:gd name="connsiteY89" fmla="*/ 138947 h 3999690"/>
              <a:gd name="connsiteX90" fmla="*/ 2472929 w 14256284"/>
              <a:gd name="connsiteY90" fmla="*/ 168722 h 3999690"/>
              <a:gd name="connsiteX91" fmla="*/ 2482781 w 14256284"/>
              <a:gd name="connsiteY91" fmla="*/ 178646 h 3999690"/>
              <a:gd name="connsiteX92" fmla="*/ 2522190 w 14256284"/>
              <a:gd name="connsiteY92" fmla="*/ 148872 h 3999690"/>
              <a:gd name="connsiteX93" fmla="*/ 2522190 w 14256284"/>
              <a:gd name="connsiteY93" fmla="*/ 178646 h 3999690"/>
              <a:gd name="connsiteX94" fmla="*/ 2541895 w 14256284"/>
              <a:gd name="connsiteY94" fmla="*/ 148872 h 3999690"/>
              <a:gd name="connsiteX95" fmla="*/ 2541895 w 14256284"/>
              <a:gd name="connsiteY95" fmla="*/ 188571 h 3999690"/>
              <a:gd name="connsiteX96" fmla="*/ 2551747 w 14256284"/>
              <a:gd name="connsiteY96" fmla="*/ 148872 h 3999690"/>
              <a:gd name="connsiteX97" fmla="*/ 2650270 w 14256284"/>
              <a:gd name="connsiteY97" fmla="*/ 158797 h 3999690"/>
              <a:gd name="connsiteX98" fmla="*/ 2640418 w 14256284"/>
              <a:gd name="connsiteY98" fmla="*/ 228270 h 3999690"/>
              <a:gd name="connsiteX99" fmla="*/ 2768498 w 14256284"/>
              <a:gd name="connsiteY99" fmla="*/ 248120 h 3999690"/>
              <a:gd name="connsiteX100" fmla="*/ 2768498 w 14256284"/>
              <a:gd name="connsiteY100" fmla="*/ 258045 h 3999690"/>
              <a:gd name="connsiteX101" fmla="*/ 2729089 w 14256284"/>
              <a:gd name="connsiteY101" fmla="*/ 357293 h 3999690"/>
              <a:gd name="connsiteX102" fmla="*/ 2758646 w 14256284"/>
              <a:gd name="connsiteY102" fmla="*/ 327518 h 3999690"/>
              <a:gd name="connsiteX103" fmla="*/ 2768498 w 14256284"/>
              <a:gd name="connsiteY103" fmla="*/ 258045 h 3999690"/>
              <a:gd name="connsiteX104" fmla="*/ 2778350 w 14256284"/>
              <a:gd name="connsiteY104" fmla="*/ 337443 h 3999690"/>
              <a:gd name="connsiteX105" fmla="*/ 2807907 w 14256284"/>
              <a:gd name="connsiteY105" fmla="*/ 357293 h 3999690"/>
              <a:gd name="connsiteX106" fmla="*/ 2955692 w 14256284"/>
              <a:gd name="connsiteY106" fmla="*/ 258045 h 3999690"/>
              <a:gd name="connsiteX107" fmla="*/ 2935987 w 14256284"/>
              <a:gd name="connsiteY107" fmla="*/ 317593 h 3999690"/>
              <a:gd name="connsiteX108" fmla="*/ 2975396 w 14256284"/>
              <a:gd name="connsiteY108" fmla="*/ 277894 h 3999690"/>
              <a:gd name="connsiteX109" fmla="*/ 3014805 w 14256284"/>
              <a:gd name="connsiteY109" fmla="*/ 267969 h 3999690"/>
              <a:gd name="connsiteX110" fmla="*/ 2995101 w 14256284"/>
              <a:gd name="connsiteY110" fmla="*/ 337443 h 3999690"/>
              <a:gd name="connsiteX111" fmla="*/ 3014805 w 14256284"/>
              <a:gd name="connsiteY111" fmla="*/ 337443 h 3999690"/>
              <a:gd name="connsiteX112" fmla="*/ 3034510 w 14256284"/>
              <a:gd name="connsiteY112" fmla="*/ 287819 h 3999690"/>
              <a:gd name="connsiteX113" fmla="*/ 3054215 w 14256284"/>
              <a:gd name="connsiteY113" fmla="*/ 267969 h 3999690"/>
              <a:gd name="connsiteX114" fmla="*/ 3270965 w 14256284"/>
              <a:gd name="connsiteY114" fmla="*/ 377142 h 3999690"/>
              <a:gd name="connsiteX115" fmla="*/ 3320227 w 14256284"/>
              <a:gd name="connsiteY115" fmla="*/ 327518 h 3999690"/>
              <a:gd name="connsiteX116" fmla="*/ 3369488 w 14256284"/>
              <a:gd name="connsiteY116" fmla="*/ 317593 h 3999690"/>
              <a:gd name="connsiteX117" fmla="*/ 3428602 w 14256284"/>
              <a:gd name="connsiteY117" fmla="*/ 307669 h 3999690"/>
              <a:gd name="connsiteX118" fmla="*/ 3418750 w 14256284"/>
              <a:gd name="connsiteY118" fmla="*/ 367217 h 3999690"/>
              <a:gd name="connsiteX119" fmla="*/ 3458159 w 14256284"/>
              <a:gd name="connsiteY119" fmla="*/ 406916 h 3999690"/>
              <a:gd name="connsiteX120" fmla="*/ 3497568 w 14256284"/>
              <a:gd name="connsiteY120" fmla="*/ 396992 h 3999690"/>
              <a:gd name="connsiteX121" fmla="*/ 3487716 w 14256284"/>
              <a:gd name="connsiteY121" fmla="*/ 426766 h 3999690"/>
              <a:gd name="connsiteX122" fmla="*/ 3753728 w 14256284"/>
              <a:gd name="connsiteY122" fmla="*/ 396992 h 3999690"/>
              <a:gd name="connsiteX123" fmla="*/ 3674910 w 14256284"/>
              <a:gd name="connsiteY123" fmla="*/ 367217 h 3999690"/>
              <a:gd name="connsiteX124" fmla="*/ 3694614 w 14256284"/>
              <a:gd name="connsiteY124" fmla="*/ 357293 h 3999690"/>
              <a:gd name="connsiteX125" fmla="*/ 3665057 w 14256284"/>
              <a:gd name="connsiteY125" fmla="*/ 377142 h 3999690"/>
              <a:gd name="connsiteX126" fmla="*/ 3665057 w 14256284"/>
              <a:gd name="connsiteY126" fmla="*/ 277894 h 3999690"/>
              <a:gd name="connsiteX127" fmla="*/ 3753728 w 14256284"/>
              <a:gd name="connsiteY127" fmla="*/ 307669 h 3999690"/>
              <a:gd name="connsiteX128" fmla="*/ 3783285 w 14256284"/>
              <a:gd name="connsiteY128" fmla="*/ 327518 h 3999690"/>
              <a:gd name="connsiteX129" fmla="*/ 3763581 w 14256284"/>
              <a:gd name="connsiteY129" fmla="*/ 357293 h 3999690"/>
              <a:gd name="connsiteX130" fmla="*/ 3802990 w 14256284"/>
              <a:gd name="connsiteY130" fmla="*/ 357293 h 3999690"/>
              <a:gd name="connsiteX131" fmla="*/ 3802990 w 14256284"/>
              <a:gd name="connsiteY131" fmla="*/ 327518 h 3999690"/>
              <a:gd name="connsiteX132" fmla="*/ 3793137 w 14256284"/>
              <a:gd name="connsiteY132" fmla="*/ 406916 h 3999690"/>
              <a:gd name="connsiteX133" fmla="*/ 3753728 w 14256284"/>
              <a:gd name="connsiteY133" fmla="*/ 406916 h 3999690"/>
              <a:gd name="connsiteX134" fmla="*/ 3763581 w 14256284"/>
              <a:gd name="connsiteY134" fmla="*/ 496240 h 3999690"/>
              <a:gd name="connsiteX135" fmla="*/ 3793137 w 14256284"/>
              <a:gd name="connsiteY135" fmla="*/ 486315 h 3999690"/>
              <a:gd name="connsiteX136" fmla="*/ 3901513 w 14256284"/>
              <a:gd name="connsiteY136" fmla="*/ 337443 h 3999690"/>
              <a:gd name="connsiteX137" fmla="*/ 3921217 w 14256284"/>
              <a:gd name="connsiteY137" fmla="*/ 367217 h 3999690"/>
              <a:gd name="connsiteX138" fmla="*/ 3990183 w 14256284"/>
              <a:gd name="connsiteY138" fmla="*/ 377142 h 3999690"/>
              <a:gd name="connsiteX139" fmla="*/ 3980331 w 14256284"/>
              <a:gd name="connsiteY139" fmla="*/ 416841 h 3999690"/>
              <a:gd name="connsiteX140" fmla="*/ 4019740 w 14256284"/>
              <a:gd name="connsiteY140" fmla="*/ 377142 h 3999690"/>
              <a:gd name="connsiteX141" fmla="*/ 4049297 w 14256284"/>
              <a:gd name="connsiteY141" fmla="*/ 387067 h 3999690"/>
              <a:gd name="connsiteX142" fmla="*/ 4069002 w 14256284"/>
              <a:gd name="connsiteY142" fmla="*/ 446616 h 3999690"/>
              <a:gd name="connsiteX143" fmla="*/ 4098559 w 14256284"/>
              <a:gd name="connsiteY143" fmla="*/ 416841 h 3999690"/>
              <a:gd name="connsiteX144" fmla="*/ 4078854 w 14256284"/>
              <a:gd name="connsiteY144" fmla="*/ 387067 h 3999690"/>
              <a:gd name="connsiteX145" fmla="*/ 4118263 w 14256284"/>
              <a:gd name="connsiteY145" fmla="*/ 367217 h 3999690"/>
              <a:gd name="connsiteX146" fmla="*/ 4128116 w 14256284"/>
              <a:gd name="connsiteY146" fmla="*/ 416841 h 3999690"/>
              <a:gd name="connsiteX147" fmla="*/ 4157672 w 14256284"/>
              <a:gd name="connsiteY147" fmla="*/ 406916 h 3999690"/>
              <a:gd name="connsiteX148" fmla="*/ 4167525 w 14256284"/>
              <a:gd name="connsiteY148" fmla="*/ 347368 h 3999690"/>
              <a:gd name="connsiteX149" fmla="*/ 4108411 w 14256284"/>
              <a:gd name="connsiteY149" fmla="*/ 347368 h 3999690"/>
              <a:gd name="connsiteX150" fmla="*/ 4118263 w 14256284"/>
              <a:gd name="connsiteY150" fmla="*/ 297744 h 3999690"/>
              <a:gd name="connsiteX151" fmla="*/ 4157672 w 14256284"/>
              <a:gd name="connsiteY151" fmla="*/ 297744 h 3999690"/>
              <a:gd name="connsiteX152" fmla="*/ 4137968 w 14256284"/>
              <a:gd name="connsiteY152" fmla="*/ 238195 h 3999690"/>
              <a:gd name="connsiteX153" fmla="*/ 4197082 w 14256284"/>
              <a:gd name="connsiteY153" fmla="*/ 327518 h 3999690"/>
              <a:gd name="connsiteX154" fmla="*/ 4256196 w 14256284"/>
              <a:gd name="connsiteY154" fmla="*/ 387067 h 3999690"/>
              <a:gd name="connsiteX155" fmla="*/ 4246344 w 14256284"/>
              <a:gd name="connsiteY155" fmla="*/ 456540 h 3999690"/>
              <a:gd name="connsiteX156" fmla="*/ 4305457 w 14256284"/>
              <a:gd name="connsiteY156" fmla="*/ 466465 h 3999690"/>
              <a:gd name="connsiteX157" fmla="*/ 4325161 w 14256284"/>
              <a:gd name="connsiteY157" fmla="*/ 426766 h 3999690"/>
              <a:gd name="connsiteX158" fmla="*/ 4325161 w 14256284"/>
              <a:gd name="connsiteY158" fmla="*/ 486315 h 3999690"/>
              <a:gd name="connsiteX159" fmla="*/ 4354719 w 14256284"/>
              <a:gd name="connsiteY159" fmla="*/ 466465 h 3999690"/>
              <a:gd name="connsiteX160" fmla="*/ 4354719 w 14256284"/>
              <a:gd name="connsiteY160" fmla="*/ 406916 h 3999690"/>
              <a:gd name="connsiteX161" fmla="*/ 4335014 w 14256284"/>
              <a:gd name="connsiteY161" fmla="*/ 387067 h 3999690"/>
              <a:gd name="connsiteX162" fmla="*/ 4374423 w 14256284"/>
              <a:gd name="connsiteY162" fmla="*/ 387067 h 3999690"/>
              <a:gd name="connsiteX163" fmla="*/ 4354719 w 14256284"/>
              <a:gd name="connsiteY163" fmla="*/ 347368 h 3999690"/>
              <a:gd name="connsiteX164" fmla="*/ 4364571 w 14256284"/>
              <a:gd name="connsiteY164" fmla="*/ 327518 h 3999690"/>
              <a:gd name="connsiteX165" fmla="*/ 4384276 w 14256284"/>
              <a:gd name="connsiteY165" fmla="*/ 396992 h 3999690"/>
              <a:gd name="connsiteX166" fmla="*/ 4413833 w 14256284"/>
              <a:gd name="connsiteY166" fmla="*/ 396992 h 3999690"/>
              <a:gd name="connsiteX167" fmla="*/ 4453242 w 14256284"/>
              <a:gd name="connsiteY167" fmla="*/ 466465 h 3999690"/>
              <a:gd name="connsiteX168" fmla="*/ 4463094 w 14256284"/>
              <a:gd name="connsiteY168" fmla="*/ 396992 h 3999690"/>
              <a:gd name="connsiteX169" fmla="*/ 4472947 w 14256284"/>
              <a:gd name="connsiteY169" fmla="*/ 476390 h 3999690"/>
              <a:gd name="connsiteX170" fmla="*/ 4571470 w 14256284"/>
              <a:gd name="connsiteY170" fmla="*/ 456540 h 3999690"/>
              <a:gd name="connsiteX171" fmla="*/ 4610879 w 14256284"/>
              <a:gd name="connsiteY171" fmla="*/ 466465 h 3999690"/>
              <a:gd name="connsiteX172" fmla="*/ 4640436 w 14256284"/>
              <a:gd name="connsiteY172" fmla="*/ 526014 h 3999690"/>
              <a:gd name="connsiteX173" fmla="*/ 4689697 w 14256284"/>
              <a:gd name="connsiteY173" fmla="*/ 436691 h 3999690"/>
              <a:gd name="connsiteX174" fmla="*/ 4719254 w 14256284"/>
              <a:gd name="connsiteY174" fmla="*/ 486315 h 3999690"/>
              <a:gd name="connsiteX175" fmla="*/ 4689697 w 14256284"/>
              <a:gd name="connsiteY175" fmla="*/ 526014 h 3999690"/>
              <a:gd name="connsiteX176" fmla="*/ 4768516 w 14256284"/>
              <a:gd name="connsiteY176" fmla="*/ 496240 h 3999690"/>
              <a:gd name="connsiteX177" fmla="*/ 4729106 w 14256284"/>
              <a:gd name="connsiteY177" fmla="*/ 466465 h 3999690"/>
              <a:gd name="connsiteX178" fmla="*/ 4857186 w 14256284"/>
              <a:gd name="connsiteY178" fmla="*/ 466465 h 3999690"/>
              <a:gd name="connsiteX179" fmla="*/ 4965562 w 14256284"/>
              <a:gd name="connsiteY179" fmla="*/ 496240 h 3999690"/>
              <a:gd name="connsiteX180" fmla="*/ 4985266 w 14256284"/>
              <a:gd name="connsiteY180" fmla="*/ 535939 h 3999690"/>
              <a:gd name="connsiteX181" fmla="*/ 4975414 w 14256284"/>
              <a:gd name="connsiteY181" fmla="*/ 496240 h 3999690"/>
              <a:gd name="connsiteX182" fmla="*/ 5004971 w 14256284"/>
              <a:gd name="connsiteY182" fmla="*/ 446616 h 3999690"/>
              <a:gd name="connsiteX183" fmla="*/ 5064085 w 14256284"/>
              <a:gd name="connsiteY183" fmla="*/ 486315 h 3999690"/>
              <a:gd name="connsiteX184" fmla="*/ 5044380 w 14256284"/>
              <a:gd name="connsiteY184" fmla="*/ 516089 h 3999690"/>
              <a:gd name="connsiteX185" fmla="*/ 5093642 w 14256284"/>
              <a:gd name="connsiteY185" fmla="*/ 516089 h 3999690"/>
              <a:gd name="connsiteX186" fmla="*/ 5123199 w 14256284"/>
              <a:gd name="connsiteY186" fmla="*/ 476390 h 3999690"/>
              <a:gd name="connsiteX187" fmla="*/ 5133051 w 14256284"/>
              <a:gd name="connsiteY187" fmla="*/ 535939 h 3999690"/>
              <a:gd name="connsiteX188" fmla="*/ 5142903 w 14256284"/>
              <a:gd name="connsiteY188" fmla="*/ 526014 h 3999690"/>
              <a:gd name="connsiteX189" fmla="*/ 5103494 w 14256284"/>
              <a:gd name="connsiteY189" fmla="*/ 605412 h 3999690"/>
              <a:gd name="connsiteX190" fmla="*/ 5182312 w 14256284"/>
              <a:gd name="connsiteY190" fmla="*/ 565713 h 3999690"/>
              <a:gd name="connsiteX191" fmla="*/ 5192164 w 14256284"/>
              <a:gd name="connsiteY191" fmla="*/ 615337 h 3999690"/>
              <a:gd name="connsiteX192" fmla="*/ 5231574 w 14256284"/>
              <a:gd name="connsiteY192" fmla="*/ 575638 h 3999690"/>
              <a:gd name="connsiteX193" fmla="*/ 5202017 w 14256284"/>
              <a:gd name="connsiteY193" fmla="*/ 565713 h 3999690"/>
              <a:gd name="connsiteX194" fmla="*/ 5280835 w 14256284"/>
              <a:gd name="connsiteY194" fmla="*/ 496240 h 3999690"/>
              <a:gd name="connsiteX195" fmla="*/ 5280835 w 14256284"/>
              <a:gd name="connsiteY195" fmla="*/ 575638 h 3999690"/>
              <a:gd name="connsiteX196" fmla="*/ 5251279 w 14256284"/>
              <a:gd name="connsiteY196" fmla="*/ 615337 h 3999690"/>
              <a:gd name="connsiteX197" fmla="*/ 5310392 w 14256284"/>
              <a:gd name="connsiteY197" fmla="*/ 585563 h 3999690"/>
              <a:gd name="connsiteX198" fmla="*/ 5290688 w 14256284"/>
              <a:gd name="connsiteY198" fmla="*/ 535939 h 3999690"/>
              <a:gd name="connsiteX199" fmla="*/ 5339949 w 14256284"/>
              <a:gd name="connsiteY199" fmla="*/ 496240 h 3999690"/>
              <a:gd name="connsiteX200" fmla="*/ 5359654 w 14256284"/>
              <a:gd name="connsiteY200" fmla="*/ 565713 h 3999690"/>
              <a:gd name="connsiteX201" fmla="*/ 5487734 w 14256284"/>
              <a:gd name="connsiteY201" fmla="*/ 506164 h 3999690"/>
              <a:gd name="connsiteX202" fmla="*/ 5477882 w 14256284"/>
              <a:gd name="connsiteY202" fmla="*/ 575638 h 3999690"/>
              <a:gd name="connsiteX203" fmla="*/ 5517290 w 14256284"/>
              <a:gd name="connsiteY203" fmla="*/ 545863 h 3999690"/>
              <a:gd name="connsiteX204" fmla="*/ 5507438 w 14256284"/>
              <a:gd name="connsiteY204" fmla="*/ 585563 h 3999690"/>
              <a:gd name="connsiteX205" fmla="*/ 5536995 w 14256284"/>
              <a:gd name="connsiteY205" fmla="*/ 535939 h 3999690"/>
              <a:gd name="connsiteX206" fmla="*/ 5497586 w 14256284"/>
              <a:gd name="connsiteY206" fmla="*/ 526014 h 3999690"/>
              <a:gd name="connsiteX207" fmla="*/ 5497586 w 14256284"/>
              <a:gd name="connsiteY207" fmla="*/ 476390 h 3999690"/>
              <a:gd name="connsiteX208" fmla="*/ 5586256 w 14256284"/>
              <a:gd name="connsiteY208" fmla="*/ 476390 h 3999690"/>
              <a:gd name="connsiteX209" fmla="*/ 5596109 w 14256284"/>
              <a:gd name="connsiteY209" fmla="*/ 396992 h 3999690"/>
              <a:gd name="connsiteX210" fmla="*/ 5615813 w 14256284"/>
              <a:gd name="connsiteY210" fmla="*/ 466465 h 3999690"/>
              <a:gd name="connsiteX211" fmla="*/ 5527143 w 14256284"/>
              <a:gd name="connsiteY211" fmla="*/ 506164 h 3999690"/>
              <a:gd name="connsiteX212" fmla="*/ 5566552 w 14256284"/>
              <a:gd name="connsiteY212" fmla="*/ 565713 h 3999690"/>
              <a:gd name="connsiteX213" fmla="*/ 5546847 w 14256284"/>
              <a:gd name="connsiteY213" fmla="*/ 655036 h 3999690"/>
              <a:gd name="connsiteX214" fmla="*/ 5507438 w 14256284"/>
              <a:gd name="connsiteY214" fmla="*/ 664961 h 3999690"/>
              <a:gd name="connsiteX215" fmla="*/ 5556700 w 14256284"/>
              <a:gd name="connsiteY215" fmla="*/ 625262 h 3999690"/>
              <a:gd name="connsiteX216" fmla="*/ 5596109 w 14256284"/>
              <a:gd name="connsiteY216" fmla="*/ 605412 h 3999690"/>
              <a:gd name="connsiteX217" fmla="*/ 5566552 w 14256284"/>
              <a:gd name="connsiteY217" fmla="*/ 595487 h 3999690"/>
              <a:gd name="connsiteX218" fmla="*/ 5566552 w 14256284"/>
              <a:gd name="connsiteY218" fmla="*/ 565713 h 3999690"/>
              <a:gd name="connsiteX219" fmla="*/ 5763598 w 14256284"/>
              <a:gd name="connsiteY219" fmla="*/ 506164 h 3999690"/>
              <a:gd name="connsiteX220" fmla="*/ 5743893 w 14256284"/>
              <a:gd name="connsiteY220" fmla="*/ 496240 h 3999690"/>
              <a:gd name="connsiteX221" fmla="*/ 5773451 w 14256284"/>
              <a:gd name="connsiteY221" fmla="*/ 486315 h 3999690"/>
              <a:gd name="connsiteX222" fmla="*/ 5704484 w 14256284"/>
              <a:gd name="connsiteY222" fmla="*/ 535939 h 3999690"/>
              <a:gd name="connsiteX223" fmla="*/ 5645370 w 14256284"/>
              <a:gd name="connsiteY223" fmla="*/ 506164 h 3999690"/>
              <a:gd name="connsiteX224" fmla="*/ 5674928 w 14256284"/>
              <a:gd name="connsiteY224" fmla="*/ 496240 h 3999690"/>
              <a:gd name="connsiteX225" fmla="*/ 5674928 w 14256284"/>
              <a:gd name="connsiteY225" fmla="*/ 436691 h 3999690"/>
              <a:gd name="connsiteX226" fmla="*/ 5714336 w 14256284"/>
              <a:gd name="connsiteY226" fmla="*/ 416841 h 3999690"/>
              <a:gd name="connsiteX227" fmla="*/ 5694632 w 14256284"/>
              <a:gd name="connsiteY227" fmla="*/ 496240 h 3999690"/>
              <a:gd name="connsiteX228" fmla="*/ 5734041 w 14256284"/>
              <a:gd name="connsiteY228" fmla="*/ 396992 h 3999690"/>
              <a:gd name="connsiteX229" fmla="*/ 5714336 w 14256284"/>
              <a:gd name="connsiteY229" fmla="*/ 357293 h 3999690"/>
              <a:gd name="connsiteX230" fmla="*/ 5734041 w 14256284"/>
              <a:gd name="connsiteY230" fmla="*/ 357293 h 3999690"/>
              <a:gd name="connsiteX231" fmla="*/ 5773451 w 14256284"/>
              <a:gd name="connsiteY231" fmla="*/ 456540 h 3999690"/>
              <a:gd name="connsiteX232" fmla="*/ 5881826 w 14256284"/>
              <a:gd name="connsiteY232" fmla="*/ 416841 h 3999690"/>
              <a:gd name="connsiteX233" fmla="*/ 5881826 w 14256284"/>
              <a:gd name="connsiteY233" fmla="*/ 387067 h 3999690"/>
              <a:gd name="connsiteX234" fmla="*/ 5901531 w 14256284"/>
              <a:gd name="connsiteY234" fmla="*/ 387067 h 3999690"/>
              <a:gd name="connsiteX235" fmla="*/ 5901531 w 14256284"/>
              <a:gd name="connsiteY235" fmla="*/ 456540 h 3999690"/>
              <a:gd name="connsiteX236" fmla="*/ 5832564 w 14256284"/>
              <a:gd name="connsiteY236" fmla="*/ 446616 h 3999690"/>
              <a:gd name="connsiteX237" fmla="*/ 5832564 w 14256284"/>
              <a:gd name="connsiteY237" fmla="*/ 506164 h 3999690"/>
              <a:gd name="connsiteX238" fmla="*/ 5921235 w 14256284"/>
              <a:gd name="connsiteY238" fmla="*/ 456540 h 3999690"/>
              <a:gd name="connsiteX239" fmla="*/ 5911383 w 14256284"/>
              <a:gd name="connsiteY239" fmla="*/ 406916 h 3999690"/>
              <a:gd name="connsiteX240" fmla="*/ 6000054 w 14256284"/>
              <a:gd name="connsiteY240" fmla="*/ 377142 h 3999690"/>
              <a:gd name="connsiteX241" fmla="*/ 6039463 w 14256284"/>
              <a:gd name="connsiteY241" fmla="*/ 406916 h 3999690"/>
              <a:gd name="connsiteX242" fmla="*/ 6049316 w 14256284"/>
              <a:gd name="connsiteY242" fmla="*/ 446616 h 3999690"/>
              <a:gd name="connsiteX243" fmla="*/ 6019758 w 14256284"/>
              <a:gd name="connsiteY243" fmla="*/ 466465 h 3999690"/>
              <a:gd name="connsiteX244" fmla="*/ 6019758 w 14256284"/>
              <a:gd name="connsiteY244" fmla="*/ 506164 h 3999690"/>
              <a:gd name="connsiteX245" fmla="*/ 6049316 w 14256284"/>
              <a:gd name="connsiteY245" fmla="*/ 506164 h 3999690"/>
              <a:gd name="connsiteX246" fmla="*/ 6059167 w 14256284"/>
              <a:gd name="connsiteY246" fmla="*/ 416841 h 3999690"/>
              <a:gd name="connsiteX247" fmla="*/ 6118282 w 14256284"/>
              <a:gd name="connsiteY247" fmla="*/ 436691 h 3999690"/>
              <a:gd name="connsiteX248" fmla="*/ 6137986 w 14256284"/>
              <a:gd name="connsiteY248" fmla="*/ 466465 h 3999690"/>
              <a:gd name="connsiteX249" fmla="*/ 6098577 w 14256284"/>
              <a:gd name="connsiteY249" fmla="*/ 555788 h 3999690"/>
              <a:gd name="connsiteX250" fmla="*/ 5940940 w 14256284"/>
              <a:gd name="connsiteY250" fmla="*/ 565713 h 3999690"/>
              <a:gd name="connsiteX251" fmla="*/ 6000054 w 14256284"/>
              <a:gd name="connsiteY251" fmla="*/ 605412 h 3999690"/>
              <a:gd name="connsiteX252" fmla="*/ 6019758 w 14256284"/>
              <a:gd name="connsiteY252" fmla="*/ 545863 h 3999690"/>
              <a:gd name="connsiteX253" fmla="*/ 6039463 w 14256284"/>
              <a:gd name="connsiteY253" fmla="*/ 595487 h 3999690"/>
              <a:gd name="connsiteX254" fmla="*/ 6059167 w 14256284"/>
              <a:gd name="connsiteY254" fmla="*/ 555788 h 3999690"/>
              <a:gd name="connsiteX255" fmla="*/ 6059167 w 14256284"/>
              <a:gd name="connsiteY255" fmla="*/ 655036 h 3999690"/>
              <a:gd name="connsiteX256" fmla="*/ 6118282 w 14256284"/>
              <a:gd name="connsiteY256" fmla="*/ 664961 h 3999690"/>
              <a:gd name="connsiteX257" fmla="*/ 6118282 w 14256284"/>
              <a:gd name="connsiteY257" fmla="*/ 615337 h 3999690"/>
              <a:gd name="connsiteX258" fmla="*/ 6078872 w 14256284"/>
              <a:gd name="connsiteY258" fmla="*/ 635187 h 3999690"/>
              <a:gd name="connsiteX259" fmla="*/ 6088724 w 14256284"/>
              <a:gd name="connsiteY259" fmla="*/ 575638 h 3999690"/>
              <a:gd name="connsiteX260" fmla="*/ 6088724 w 14256284"/>
              <a:gd name="connsiteY260" fmla="*/ 615337 h 3999690"/>
              <a:gd name="connsiteX261" fmla="*/ 6108429 w 14256284"/>
              <a:gd name="connsiteY261" fmla="*/ 565713 h 3999690"/>
              <a:gd name="connsiteX262" fmla="*/ 6157690 w 14256284"/>
              <a:gd name="connsiteY262" fmla="*/ 565713 h 3999690"/>
              <a:gd name="connsiteX263" fmla="*/ 6118282 w 14256284"/>
              <a:gd name="connsiteY263" fmla="*/ 545863 h 3999690"/>
              <a:gd name="connsiteX264" fmla="*/ 6147839 w 14256284"/>
              <a:gd name="connsiteY264" fmla="*/ 506164 h 3999690"/>
              <a:gd name="connsiteX265" fmla="*/ 6236509 w 14256284"/>
              <a:gd name="connsiteY265" fmla="*/ 506164 h 3999690"/>
              <a:gd name="connsiteX266" fmla="*/ 6266066 w 14256284"/>
              <a:gd name="connsiteY266" fmla="*/ 555788 h 3999690"/>
              <a:gd name="connsiteX267" fmla="*/ 6266066 w 14256284"/>
              <a:gd name="connsiteY267" fmla="*/ 516089 h 3999690"/>
              <a:gd name="connsiteX268" fmla="*/ 6295623 w 14256284"/>
              <a:gd name="connsiteY268" fmla="*/ 486315 h 3999690"/>
              <a:gd name="connsiteX269" fmla="*/ 6335032 w 14256284"/>
              <a:gd name="connsiteY269" fmla="*/ 526014 h 3999690"/>
              <a:gd name="connsiteX270" fmla="*/ 6256214 w 14256284"/>
              <a:gd name="connsiteY270" fmla="*/ 664961 h 3999690"/>
              <a:gd name="connsiteX271" fmla="*/ 6275918 w 14256284"/>
              <a:gd name="connsiteY271" fmla="*/ 615337 h 3999690"/>
              <a:gd name="connsiteX272" fmla="*/ 6325180 w 14256284"/>
              <a:gd name="connsiteY272" fmla="*/ 645111 h 3999690"/>
              <a:gd name="connsiteX273" fmla="*/ 6335032 w 14256284"/>
              <a:gd name="connsiteY273" fmla="*/ 704660 h 3999690"/>
              <a:gd name="connsiteX274" fmla="*/ 6374441 w 14256284"/>
              <a:gd name="connsiteY274" fmla="*/ 704660 h 3999690"/>
              <a:gd name="connsiteX275" fmla="*/ 6394146 w 14256284"/>
              <a:gd name="connsiteY275" fmla="*/ 664961 h 3999690"/>
              <a:gd name="connsiteX276" fmla="*/ 6364589 w 14256284"/>
              <a:gd name="connsiteY276" fmla="*/ 645111 h 3999690"/>
              <a:gd name="connsiteX277" fmla="*/ 6394146 w 14256284"/>
              <a:gd name="connsiteY277" fmla="*/ 615337 h 3999690"/>
              <a:gd name="connsiteX278" fmla="*/ 6364589 w 14256284"/>
              <a:gd name="connsiteY278" fmla="*/ 585563 h 3999690"/>
              <a:gd name="connsiteX279" fmla="*/ 6423703 w 14256284"/>
              <a:gd name="connsiteY279" fmla="*/ 535939 h 3999690"/>
              <a:gd name="connsiteX280" fmla="*/ 6423703 w 14256284"/>
              <a:gd name="connsiteY280" fmla="*/ 575638 h 3999690"/>
              <a:gd name="connsiteX281" fmla="*/ 6492669 w 14256284"/>
              <a:gd name="connsiteY281" fmla="*/ 545863 h 3999690"/>
              <a:gd name="connsiteX282" fmla="*/ 6571487 w 14256284"/>
              <a:gd name="connsiteY282" fmla="*/ 526014 h 3999690"/>
              <a:gd name="connsiteX283" fmla="*/ 6591192 w 14256284"/>
              <a:gd name="connsiteY283" fmla="*/ 526014 h 3999690"/>
              <a:gd name="connsiteX284" fmla="*/ 6601045 w 14256284"/>
              <a:gd name="connsiteY284" fmla="*/ 575638 h 3999690"/>
              <a:gd name="connsiteX285" fmla="*/ 6679863 w 14256284"/>
              <a:gd name="connsiteY285" fmla="*/ 545863 h 3999690"/>
              <a:gd name="connsiteX286" fmla="*/ 6689715 w 14256284"/>
              <a:gd name="connsiteY286" fmla="*/ 595487 h 3999690"/>
              <a:gd name="connsiteX287" fmla="*/ 6709419 w 14256284"/>
              <a:gd name="connsiteY287" fmla="*/ 575638 h 3999690"/>
              <a:gd name="connsiteX288" fmla="*/ 6709419 w 14256284"/>
              <a:gd name="connsiteY288" fmla="*/ 615337 h 3999690"/>
              <a:gd name="connsiteX289" fmla="*/ 6738976 w 14256284"/>
              <a:gd name="connsiteY289" fmla="*/ 625262 h 3999690"/>
              <a:gd name="connsiteX290" fmla="*/ 6738976 w 14256284"/>
              <a:gd name="connsiteY290" fmla="*/ 575638 h 3999690"/>
              <a:gd name="connsiteX291" fmla="*/ 6827647 w 14256284"/>
              <a:gd name="connsiteY291" fmla="*/ 565713 h 3999690"/>
              <a:gd name="connsiteX292" fmla="*/ 6827647 w 14256284"/>
              <a:gd name="connsiteY292" fmla="*/ 605412 h 3999690"/>
              <a:gd name="connsiteX293" fmla="*/ 6867057 w 14256284"/>
              <a:gd name="connsiteY293" fmla="*/ 615337 h 3999690"/>
              <a:gd name="connsiteX294" fmla="*/ 6955727 w 14256284"/>
              <a:gd name="connsiteY294" fmla="*/ 625262 h 3999690"/>
              <a:gd name="connsiteX295" fmla="*/ 6995136 w 14256284"/>
              <a:gd name="connsiteY295" fmla="*/ 615337 h 3999690"/>
              <a:gd name="connsiteX296" fmla="*/ 7024693 w 14256284"/>
              <a:gd name="connsiteY296" fmla="*/ 555788 h 3999690"/>
              <a:gd name="connsiteX297" fmla="*/ 7044398 w 14256284"/>
              <a:gd name="connsiteY297" fmla="*/ 595487 h 3999690"/>
              <a:gd name="connsiteX298" fmla="*/ 7014841 w 14256284"/>
              <a:gd name="connsiteY298" fmla="*/ 625262 h 3999690"/>
              <a:gd name="connsiteX299" fmla="*/ 6995136 w 14256284"/>
              <a:gd name="connsiteY299" fmla="*/ 724510 h 3999690"/>
              <a:gd name="connsiteX300" fmla="*/ 7044398 w 14256284"/>
              <a:gd name="connsiteY300" fmla="*/ 694735 h 3999690"/>
              <a:gd name="connsiteX301" fmla="*/ 7123216 w 14256284"/>
              <a:gd name="connsiteY301" fmla="*/ 684811 h 3999690"/>
              <a:gd name="connsiteX302" fmla="*/ 7133069 w 14256284"/>
              <a:gd name="connsiteY302" fmla="*/ 724510 h 3999690"/>
              <a:gd name="connsiteX303" fmla="*/ 7142921 w 14256284"/>
              <a:gd name="connsiteY303" fmla="*/ 704660 h 3999690"/>
              <a:gd name="connsiteX304" fmla="*/ 7300558 w 14256284"/>
              <a:gd name="connsiteY304" fmla="*/ 734434 h 3999690"/>
              <a:gd name="connsiteX305" fmla="*/ 7271001 w 14256284"/>
              <a:gd name="connsiteY305" fmla="*/ 664961 h 3999690"/>
              <a:gd name="connsiteX306" fmla="*/ 7241444 w 14256284"/>
              <a:gd name="connsiteY306" fmla="*/ 674886 h 3999690"/>
              <a:gd name="connsiteX307" fmla="*/ 7251296 w 14256284"/>
              <a:gd name="connsiteY307" fmla="*/ 694735 h 3999690"/>
              <a:gd name="connsiteX308" fmla="*/ 7142921 w 14256284"/>
              <a:gd name="connsiteY308" fmla="*/ 674886 h 3999690"/>
              <a:gd name="connsiteX309" fmla="*/ 7152773 w 14256284"/>
              <a:gd name="connsiteY309" fmla="*/ 625262 h 3999690"/>
              <a:gd name="connsiteX310" fmla="*/ 7192182 w 14256284"/>
              <a:gd name="connsiteY310" fmla="*/ 645111 h 3999690"/>
              <a:gd name="connsiteX311" fmla="*/ 7280853 w 14256284"/>
              <a:gd name="connsiteY311" fmla="*/ 615337 h 3999690"/>
              <a:gd name="connsiteX312" fmla="*/ 7271001 w 14256284"/>
              <a:gd name="connsiteY312" fmla="*/ 655036 h 3999690"/>
              <a:gd name="connsiteX313" fmla="*/ 7310410 w 14256284"/>
              <a:gd name="connsiteY313" fmla="*/ 645111 h 3999690"/>
              <a:gd name="connsiteX314" fmla="*/ 7300558 w 14256284"/>
              <a:gd name="connsiteY314" fmla="*/ 615337 h 3999690"/>
              <a:gd name="connsiteX315" fmla="*/ 7428638 w 14256284"/>
              <a:gd name="connsiteY315" fmla="*/ 605412 h 3999690"/>
              <a:gd name="connsiteX316" fmla="*/ 7438490 w 14256284"/>
              <a:gd name="connsiteY316" fmla="*/ 655036 h 3999690"/>
              <a:gd name="connsiteX317" fmla="*/ 7458195 w 14256284"/>
              <a:gd name="connsiteY317" fmla="*/ 625262 h 3999690"/>
              <a:gd name="connsiteX318" fmla="*/ 7468047 w 14256284"/>
              <a:gd name="connsiteY318" fmla="*/ 664961 h 3999690"/>
              <a:gd name="connsiteX319" fmla="*/ 7487751 w 14256284"/>
              <a:gd name="connsiteY319" fmla="*/ 655036 h 3999690"/>
              <a:gd name="connsiteX320" fmla="*/ 7487751 w 14256284"/>
              <a:gd name="connsiteY320" fmla="*/ 615337 h 3999690"/>
              <a:gd name="connsiteX321" fmla="*/ 7527161 w 14256284"/>
              <a:gd name="connsiteY321" fmla="*/ 625262 h 3999690"/>
              <a:gd name="connsiteX322" fmla="*/ 7517308 w 14256284"/>
              <a:gd name="connsiteY322" fmla="*/ 674886 h 3999690"/>
              <a:gd name="connsiteX323" fmla="*/ 7546865 w 14256284"/>
              <a:gd name="connsiteY323" fmla="*/ 635187 h 3999690"/>
              <a:gd name="connsiteX324" fmla="*/ 7537013 w 14256284"/>
              <a:gd name="connsiteY324" fmla="*/ 595487 h 3999690"/>
              <a:gd name="connsiteX325" fmla="*/ 7615831 w 14256284"/>
              <a:gd name="connsiteY325" fmla="*/ 615337 h 3999690"/>
              <a:gd name="connsiteX326" fmla="*/ 7605979 w 14256284"/>
              <a:gd name="connsiteY326" fmla="*/ 664961 h 3999690"/>
              <a:gd name="connsiteX327" fmla="*/ 7812878 w 14256284"/>
              <a:gd name="connsiteY327" fmla="*/ 724510 h 3999690"/>
              <a:gd name="connsiteX328" fmla="*/ 7822730 w 14256284"/>
              <a:gd name="connsiteY328" fmla="*/ 684811 h 3999690"/>
              <a:gd name="connsiteX329" fmla="*/ 7832582 w 14256284"/>
              <a:gd name="connsiteY329" fmla="*/ 724510 h 3999690"/>
              <a:gd name="connsiteX330" fmla="*/ 7842434 w 14256284"/>
              <a:gd name="connsiteY330" fmla="*/ 684811 h 3999690"/>
              <a:gd name="connsiteX331" fmla="*/ 7862139 w 14256284"/>
              <a:gd name="connsiteY331" fmla="*/ 734434 h 3999690"/>
              <a:gd name="connsiteX332" fmla="*/ 7921253 w 14256284"/>
              <a:gd name="connsiteY332" fmla="*/ 714585 h 3999690"/>
              <a:gd name="connsiteX333" fmla="*/ 7921253 w 14256284"/>
              <a:gd name="connsiteY333" fmla="*/ 674886 h 3999690"/>
              <a:gd name="connsiteX334" fmla="*/ 7940957 w 14256284"/>
              <a:gd name="connsiteY334" fmla="*/ 655036 h 3999690"/>
              <a:gd name="connsiteX335" fmla="*/ 8009924 w 14256284"/>
              <a:gd name="connsiteY335" fmla="*/ 674886 h 3999690"/>
              <a:gd name="connsiteX336" fmla="*/ 7970514 w 14256284"/>
              <a:gd name="connsiteY336" fmla="*/ 704660 h 3999690"/>
              <a:gd name="connsiteX337" fmla="*/ 7970514 w 14256284"/>
              <a:gd name="connsiteY337" fmla="*/ 734434 h 3999690"/>
              <a:gd name="connsiteX338" fmla="*/ 8069037 w 14256284"/>
              <a:gd name="connsiteY338" fmla="*/ 734434 h 3999690"/>
              <a:gd name="connsiteX339" fmla="*/ 8009924 w 14256284"/>
              <a:gd name="connsiteY339" fmla="*/ 704660 h 3999690"/>
              <a:gd name="connsiteX340" fmla="*/ 8019776 w 14256284"/>
              <a:gd name="connsiteY340" fmla="*/ 664961 h 3999690"/>
              <a:gd name="connsiteX341" fmla="*/ 8059185 w 14256284"/>
              <a:gd name="connsiteY341" fmla="*/ 674886 h 3999690"/>
              <a:gd name="connsiteX342" fmla="*/ 8108447 w 14256284"/>
              <a:gd name="connsiteY342" fmla="*/ 724510 h 3999690"/>
              <a:gd name="connsiteX343" fmla="*/ 8088742 w 14256284"/>
              <a:gd name="connsiteY343" fmla="*/ 655036 h 3999690"/>
              <a:gd name="connsiteX344" fmla="*/ 8128151 w 14256284"/>
              <a:gd name="connsiteY344" fmla="*/ 704660 h 3999690"/>
              <a:gd name="connsiteX345" fmla="*/ 8167560 w 14256284"/>
              <a:gd name="connsiteY345" fmla="*/ 704660 h 3999690"/>
              <a:gd name="connsiteX346" fmla="*/ 8266083 w 14256284"/>
              <a:gd name="connsiteY346" fmla="*/ 694735 h 3999690"/>
              <a:gd name="connsiteX347" fmla="*/ 8295640 w 14256284"/>
              <a:gd name="connsiteY347" fmla="*/ 635187 h 3999690"/>
              <a:gd name="connsiteX348" fmla="*/ 8325197 w 14256284"/>
              <a:gd name="connsiteY348" fmla="*/ 704660 h 3999690"/>
              <a:gd name="connsiteX349" fmla="*/ 8423720 w 14256284"/>
              <a:gd name="connsiteY349" fmla="*/ 615337 h 3999690"/>
              <a:gd name="connsiteX350" fmla="*/ 8463129 w 14256284"/>
              <a:gd name="connsiteY350" fmla="*/ 605412 h 3999690"/>
              <a:gd name="connsiteX351" fmla="*/ 8581357 w 14256284"/>
              <a:gd name="connsiteY351" fmla="*/ 615337 h 3999690"/>
              <a:gd name="connsiteX352" fmla="*/ 8541948 w 14256284"/>
              <a:gd name="connsiteY352" fmla="*/ 664961 h 3999690"/>
              <a:gd name="connsiteX353" fmla="*/ 8581357 w 14256284"/>
              <a:gd name="connsiteY353" fmla="*/ 714585 h 3999690"/>
              <a:gd name="connsiteX354" fmla="*/ 8601062 w 14256284"/>
              <a:gd name="connsiteY354" fmla="*/ 694735 h 3999690"/>
              <a:gd name="connsiteX355" fmla="*/ 8610914 w 14256284"/>
              <a:gd name="connsiteY355" fmla="*/ 635187 h 3999690"/>
              <a:gd name="connsiteX356" fmla="*/ 8610914 w 14256284"/>
              <a:gd name="connsiteY356" fmla="*/ 694735 h 3999690"/>
              <a:gd name="connsiteX357" fmla="*/ 8640471 w 14256284"/>
              <a:gd name="connsiteY357" fmla="*/ 784058 h 3999690"/>
              <a:gd name="connsiteX358" fmla="*/ 8670028 w 14256284"/>
              <a:gd name="connsiteY358" fmla="*/ 674886 h 3999690"/>
              <a:gd name="connsiteX359" fmla="*/ 8719289 w 14256284"/>
              <a:gd name="connsiteY359" fmla="*/ 754284 h 3999690"/>
              <a:gd name="connsiteX360" fmla="*/ 8689732 w 14256284"/>
              <a:gd name="connsiteY360" fmla="*/ 635187 h 3999690"/>
              <a:gd name="connsiteX361" fmla="*/ 8768551 w 14256284"/>
              <a:gd name="connsiteY361" fmla="*/ 684811 h 3999690"/>
              <a:gd name="connsiteX362" fmla="*/ 8689732 w 14256284"/>
              <a:gd name="connsiteY362" fmla="*/ 575638 h 3999690"/>
              <a:gd name="connsiteX363" fmla="*/ 8748846 w 14256284"/>
              <a:gd name="connsiteY363" fmla="*/ 605412 h 3999690"/>
              <a:gd name="connsiteX364" fmla="*/ 8738994 w 14256284"/>
              <a:gd name="connsiteY364" fmla="*/ 605412 h 3999690"/>
              <a:gd name="connsiteX365" fmla="*/ 8798108 w 14256284"/>
              <a:gd name="connsiteY365" fmla="*/ 674886 h 3999690"/>
              <a:gd name="connsiteX366" fmla="*/ 8788255 w 14256284"/>
              <a:gd name="connsiteY366" fmla="*/ 744359 h 3999690"/>
              <a:gd name="connsiteX367" fmla="*/ 8817812 w 14256284"/>
              <a:gd name="connsiteY367" fmla="*/ 734434 h 3999690"/>
              <a:gd name="connsiteX368" fmla="*/ 8817812 w 14256284"/>
              <a:gd name="connsiteY368" fmla="*/ 704660 h 3999690"/>
              <a:gd name="connsiteX369" fmla="*/ 8867074 w 14256284"/>
              <a:gd name="connsiteY369" fmla="*/ 684811 h 3999690"/>
              <a:gd name="connsiteX370" fmla="*/ 8926188 w 14256284"/>
              <a:gd name="connsiteY370" fmla="*/ 674886 h 3999690"/>
              <a:gd name="connsiteX371" fmla="*/ 8936040 w 14256284"/>
              <a:gd name="connsiteY371" fmla="*/ 714585 h 3999690"/>
              <a:gd name="connsiteX372" fmla="*/ 8975449 w 14256284"/>
              <a:gd name="connsiteY372" fmla="*/ 684811 h 3999690"/>
              <a:gd name="connsiteX373" fmla="*/ 9005006 w 14256284"/>
              <a:gd name="connsiteY373" fmla="*/ 754284 h 3999690"/>
              <a:gd name="connsiteX374" fmla="*/ 9064120 w 14256284"/>
              <a:gd name="connsiteY374" fmla="*/ 714585 h 3999690"/>
              <a:gd name="connsiteX375" fmla="*/ 9034563 w 14256284"/>
              <a:gd name="connsiteY375" fmla="*/ 764209 h 3999690"/>
              <a:gd name="connsiteX376" fmla="*/ 9064120 w 14256284"/>
              <a:gd name="connsiteY376" fmla="*/ 793983 h 3999690"/>
              <a:gd name="connsiteX377" fmla="*/ 9113381 w 14256284"/>
              <a:gd name="connsiteY377" fmla="*/ 714585 h 3999690"/>
              <a:gd name="connsiteX378" fmla="*/ 9251314 w 14256284"/>
              <a:gd name="connsiteY378" fmla="*/ 724510 h 3999690"/>
              <a:gd name="connsiteX379" fmla="*/ 9271018 w 14256284"/>
              <a:gd name="connsiteY379" fmla="*/ 694735 h 3999690"/>
              <a:gd name="connsiteX380" fmla="*/ 9290723 w 14256284"/>
              <a:gd name="connsiteY380" fmla="*/ 764209 h 3999690"/>
              <a:gd name="connsiteX381" fmla="*/ 9300575 w 14256284"/>
              <a:gd name="connsiteY381" fmla="*/ 704660 h 3999690"/>
              <a:gd name="connsiteX382" fmla="*/ 9369541 w 14256284"/>
              <a:gd name="connsiteY382" fmla="*/ 674886 h 3999690"/>
              <a:gd name="connsiteX383" fmla="*/ 9369541 w 14256284"/>
              <a:gd name="connsiteY383" fmla="*/ 724510 h 3999690"/>
              <a:gd name="connsiteX384" fmla="*/ 9438507 w 14256284"/>
              <a:gd name="connsiteY384" fmla="*/ 694735 h 3999690"/>
              <a:gd name="connsiteX385" fmla="*/ 9497621 w 14256284"/>
              <a:gd name="connsiteY385" fmla="*/ 694735 h 3999690"/>
              <a:gd name="connsiteX386" fmla="*/ 9517326 w 14256284"/>
              <a:gd name="connsiteY386" fmla="*/ 754284 h 3999690"/>
              <a:gd name="connsiteX387" fmla="*/ 9566587 w 14256284"/>
              <a:gd name="connsiteY387" fmla="*/ 734434 h 3999690"/>
              <a:gd name="connsiteX388" fmla="*/ 9576440 w 14256284"/>
              <a:gd name="connsiteY388" fmla="*/ 674886 h 3999690"/>
              <a:gd name="connsiteX389" fmla="*/ 9576440 w 14256284"/>
              <a:gd name="connsiteY389" fmla="*/ 784058 h 3999690"/>
              <a:gd name="connsiteX390" fmla="*/ 9596144 w 14256284"/>
              <a:gd name="connsiteY390" fmla="*/ 774134 h 3999690"/>
              <a:gd name="connsiteX391" fmla="*/ 9605997 w 14256284"/>
              <a:gd name="connsiteY391" fmla="*/ 714585 h 3999690"/>
              <a:gd name="connsiteX392" fmla="*/ 9615849 w 14256284"/>
              <a:gd name="connsiteY392" fmla="*/ 774134 h 3999690"/>
              <a:gd name="connsiteX393" fmla="*/ 9625701 w 14256284"/>
              <a:gd name="connsiteY393" fmla="*/ 684811 h 3999690"/>
              <a:gd name="connsiteX394" fmla="*/ 9645406 w 14256284"/>
              <a:gd name="connsiteY394" fmla="*/ 684811 h 3999690"/>
              <a:gd name="connsiteX395" fmla="*/ 9655258 w 14256284"/>
              <a:gd name="connsiteY395" fmla="*/ 704660 h 3999690"/>
              <a:gd name="connsiteX396" fmla="*/ 9645406 w 14256284"/>
              <a:gd name="connsiteY396" fmla="*/ 734434 h 3999690"/>
              <a:gd name="connsiteX397" fmla="*/ 9684815 w 14256284"/>
              <a:gd name="connsiteY397" fmla="*/ 734434 h 3999690"/>
              <a:gd name="connsiteX398" fmla="*/ 9655258 w 14256284"/>
              <a:gd name="connsiteY398" fmla="*/ 704660 h 3999690"/>
              <a:gd name="connsiteX399" fmla="*/ 9704520 w 14256284"/>
              <a:gd name="connsiteY399" fmla="*/ 635187 h 3999690"/>
              <a:gd name="connsiteX400" fmla="*/ 9724224 w 14256284"/>
              <a:gd name="connsiteY400" fmla="*/ 704660 h 3999690"/>
              <a:gd name="connsiteX401" fmla="*/ 9704520 w 14256284"/>
              <a:gd name="connsiteY401" fmla="*/ 764209 h 3999690"/>
              <a:gd name="connsiteX402" fmla="*/ 9763633 w 14256284"/>
              <a:gd name="connsiteY402" fmla="*/ 744359 h 3999690"/>
              <a:gd name="connsiteX403" fmla="*/ 9734077 w 14256284"/>
              <a:gd name="connsiteY403" fmla="*/ 704660 h 3999690"/>
              <a:gd name="connsiteX404" fmla="*/ 9812895 w 14256284"/>
              <a:gd name="connsiteY404" fmla="*/ 645111 h 3999690"/>
              <a:gd name="connsiteX405" fmla="*/ 9862156 w 14256284"/>
              <a:gd name="connsiteY405" fmla="*/ 694735 h 3999690"/>
              <a:gd name="connsiteX406" fmla="*/ 9921270 w 14256284"/>
              <a:gd name="connsiteY406" fmla="*/ 645111 h 3999690"/>
              <a:gd name="connsiteX407" fmla="*/ 9970532 w 14256284"/>
              <a:gd name="connsiteY407" fmla="*/ 674886 h 3999690"/>
              <a:gd name="connsiteX408" fmla="*/ 9921270 w 14256284"/>
              <a:gd name="connsiteY408" fmla="*/ 694735 h 3999690"/>
              <a:gd name="connsiteX409" fmla="*/ 9901566 w 14256284"/>
              <a:gd name="connsiteY409" fmla="*/ 764209 h 3999690"/>
              <a:gd name="connsiteX410" fmla="*/ 9940975 w 14256284"/>
              <a:gd name="connsiteY410" fmla="*/ 784058 h 3999690"/>
              <a:gd name="connsiteX411" fmla="*/ 10019793 w 14256284"/>
              <a:gd name="connsiteY411" fmla="*/ 674886 h 3999690"/>
              <a:gd name="connsiteX412" fmla="*/ 10019793 w 14256284"/>
              <a:gd name="connsiteY412" fmla="*/ 754284 h 3999690"/>
              <a:gd name="connsiteX413" fmla="*/ 9980384 w 14256284"/>
              <a:gd name="connsiteY413" fmla="*/ 784058 h 3999690"/>
              <a:gd name="connsiteX414" fmla="*/ 10059203 w 14256284"/>
              <a:gd name="connsiteY414" fmla="*/ 803908 h 3999690"/>
              <a:gd name="connsiteX415" fmla="*/ 10128169 w 14256284"/>
              <a:gd name="connsiteY415" fmla="*/ 793983 h 3999690"/>
              <a:gd name="connsiteX416" fmla="*/ 10187283 w 14256284"/>
              <a:gd name="connsiteY416" fmla="*/ 724510 h 3999690"/>
              <a:gd name="connsiteX417" fmla="*/ 10167578 w 14256284"/>
              <a:gd name="connsiteY417" fmla="*/ 793983 h 3999690"/>
              <a:gd name="connsiteX418" fmla="*/ 10285806 w 14256284"/>
              <a:gd name="connsiteY418" fmla="*/ 744359 h 3999690"/>
              <a:gd name="connsiteX419" fmla="*/ 10266101 w 14256284"/>
              <a:gd name="connsiteY419" fmla="*/ 734434 h 3999690"/>
              <a:gd name="connsiteX420" fmla="*/ 10285806 w 14256284"/>
              <a:gd name="connsiteY420" fmla="*/ 694735 h 3999690"/>
              <a:gd name="connsiteX421" fmla="*/ 10335067 w 14256284"/>
              <a:gd name="connsiteY421" fmla="*/ 734434 h 3999690"/>
              <a:gd name="connsiteX422" fmla="*/ 10394181 w 14256284"/>
              <a:gd name="connsiteY422" fmla="*/ 674886 h 3999690"/>
              <a:gd name="connsiteX423" fmla="*/ 10423738 w 14256284"/>
              <a:gd name="connsiteY423" fmla="*/ 724510 h 3999690"/>
              <a:gd name="connsiteX424" fmla="*/ 10413885 w 14256284"/>
              <a:gd name="connsiteY424" fmla="*/ 615337 h 3999690"/>
              <a:gd name="connsiteX425" fmla="*/ 10502556 w 14256284"/>
              <a:gd name="connsiteY425" fmla="*/ 714585 h 3999690"/>
              <a:gd name="connsiteX426" fmla="*/ 10492704 w 14256284"/>
              <a:gd name="connsiteY426" fmla="*/ 674886 h 3999690"/>
              <a:gd name="connsiteX427" fmla="*/ 10512409 w 14256284"/>
              <a:gd name="connsiteY427" fmla="*/ 724510 h 3999690"/>
              <a:gd name="connsiteX428" fmla="*/ 10571522 w 14256284"/>
              <a:gd name="connsiteY428" fmla="*/ 714585 h 3999690"/>
              <a:gd name="connsiteX429" fmla="*/ 10571522 w 14256284"/>
              <a:gd name="connsiteY429" fmla="*/ 655036 h 3999690"/>
              <a:gd name="connsiteX430" fmla="*/ 10591227 w 14256284"/>
              <a:gd name="connsiteY430" fmla="*/ 704660 h 3999690"/>
              <a:gd name="connsiteX431" fmla="*/ 10650341 w 14256284"/>
              <a:gd name="connsiteY431" fmla="*/ 694735 h 3999690"/>
              <a:gd name="connsiteX432" fmla="*/ 10660193 w 14256284"/>
              <a:gd name="connsiteY432" fmla="*/ 625262 h 3999690"/>
              <a:gd name="connsiteX433" fmla="*/ 10699602 w 14256284"/>
              <a:gd name="connsiteY433" fmla="*/ 625262 h 3999690"/>
              <a:gd name="connsiteX434" fmla="*/ 10689750 w 14256284"/>
              <a:gd name="connsiteY434" fmla="*/ 674886 h 3999690"/>
              <a:gd name="connsiteX435" fmla="*/ 10916353 w 14256284"/>
              <a:gd name="connsiteY435" fmla="*/ 655036 h 3999690"/>
              <a:gd name="connsiteX436" fmla="*/ 10916353 w 14256284"/>
              <a:gd name="connsiteY436" fmla="*/ 615337 h 3999690"/>
              <a:gd name="connsiteX437" fmla="*/ 10945910 w 14256284"/>
              <a:gd name="connsiteY437" fmla="*/ 625262 h 3999690"/>
              <a:gd name="connsiteX438" fmla="*/ 10945910 w 14256284"/>
              <a:gd name="connsiteY438" fmla="*/ 674886 h 3999690"/>
              <a:gd name="connsiteX439" fmla="*/ 11014876 w 14256284"/>
              <a:gd name="connsiteY439" fmla="*/ 645111 h 3999690"/>
              <a:gd name="connsiteX440" fmla="*/ 11024728 w 14256284"/>
              <a:gd name="connsiteY440" fmla="*/ 684811 h 3999690"/>
              <a:gd name="connsiteX441" fmla="*/ 11103547 w 14256284"/>
              <a:gd name="connsiteY441" fmla="*/ 664961 h 3999690"/>
              <a:gd name="connsiteX442" fmla="*/ 11103547 w 14256284"/>
              <a:gd name="connsiteY442" fmla="*/ 635187 h 3999690"/>
              <a:gd name="connsiteX443" fmla="*/ 11064138 w 14256284"/>
              <a:gd name="connsiteY443" fmla="*/ 625262 h 3999690"/>
              <a:gd name="connsiteX444" fmla="*/ 11113399 w 14256284"/>
              <a:gd name="connsiteY444" fmla="*/ 555788 h 3999690"/>
              <a:gd name="connsiteX445" fmla="*/ 11103547 w 14256284"/>
              <a:gd name="connsiteY445" fmla="*/ 615337 h 3999690"/>
              <a:gd name="connsiteX446" fmla="*/ 11330150 w 14256284"/>
              <a:gd name="connsiteY446" fmla="*/ 526014 h 3999690"/>
              <a:gd name="connsiteX447" fmla="*/ 11359707 w 14256284"/>
              <a:gd name="connsiteY447" fmla="*/ 506164 h 3999690"/>
              <a:gd name="connsiteX448" fmla="*/ 11310445 w 14256284"/>
              <a:gd name="connsiteY448" fmla="*/ 595487 h 3999690"/>
              <a:gd name="connsiteX449" fmla="*/ 11448377 w 14256284"/>
              <a:gd name="connsiteY449" fmla="*/ 545863 h 3999690"/>
              <a:gd name="connsiteX450" fmla="*/ 11438525 w 14256284"/>
              <a:gd name="connsiteY450" fmla="*/ 555788 h 3999690"/>
              <a:gd name="connsiteX451" fmla="*/ 11399116 w 14256284"/>
              <a:gd name="connsiteY451" fmla="*/ 645111 h 3999690"/>
              <a:gd name="connsiteX452" fmla="*/ 11477934 w 14256284"/>
              <a:gd name="connsiteY452" fmla="*/ 565713 h 3999690"/>
              <a:gd name="connsiteX453" fmla="*/ 11487787 w 14256284"/>
              <a:gd name="connsiteY453" fmla="*/ 595487 h 3999690"/>
              <a:gd name="connsiteX454" fmla="*/ 11674980 w 14256284"/>
              <a:gd name="connsiteY454" fmla="*/ 416841 h 3999690"/>
              <a:gd name="connsiteX455" fmla="*/ 11674980 w 14256284"/>
              <a:gd name="connsiteY455" fmla="*/ 496240 h 3999690"/>
              <a:gd name="connsiteX456" fmla="*/ 11665128 w 14256284"/>
              <a:gd name="connsiteY456" fmla="*/ 466465 h 3999690"/>
              <a:gd name="connsiteX457" fmla="*/ 11655276 w 14256284"/>
              <a:gd name="connsiteY457" fmla="*/ 496240 h 3999690"/>
              <a:gd name="connsiteX458" fmla="*/ 11694685 w 14256284"/>
              <a:gd name="connsiteY458" fmla="*/ 506164 h 3999690"/>
              <a:gd name="connsiteX459" fmla="*/ 11704537 w 14256284"/>
              <a:gd name="connsiteY459" fmla="*/ 456540 h 3999690"/>
              <a:gd name="connsiteX460" fmla="*/ 11734094 w 14256284"/>
              <a:gd name="connsiteY460" fmla="*/ 496240 h 3999690"/>
              <a:gd name="connsiteX461" fmla="*/ 11743947 w 14256284"/>
              <a:gd name="connsiteY461" fmla="*/ 466465 h 3999690"/>
              <a:gd name="connsiteX462" fmla="*/ 11724242 w 14256284"/>
              <a:gd name="connsiteY462" fmla="*/ 426766 h 3999690"/>
              <a:gd name="connsiteX463" fmla="*/ 11684833 w 14256284"/>
              <a:gd name="connsiteY463" fmla="*/ 436691 h 3999690"/>
              <a:gd name="connsiteX464" fmla="*/ 11665128 w 14256284"/>
              <a:gd name="connsiteY464" fmla="*/ 387067 h 3999690"/>
              <a:gd name="connsiteX465" fmla="*/ 11694685 w 14256284"/>
              <a:gd name="connsiteY465" fmla="*/ 426766 h 3999690"/>
              <a:gd name="connsiteX466" fmla="*/ 11783356 w 14256284"/>
              <a:gd name="connsiteY466" fmla="*/ 367217 h 3999690"/>
              <a:gd name="connsiteX467" fmla="*/ 11763651 w 14256284"/>
              <a:gd name="connsiteY467" fmla="*/ 506164 h 3999690"/>
              <a:gd name="connsiteX468" fmla="*/ 11832617 w 14256284"/>
              <a:gd name="connsiteY468" fmla="*/ 456540 h 3999690"/>
              <a:gd name="connsiteX469" fmla="*/ 11891731 w 14256284"/>
              <a:gd name="connsiteY469" fmla="*/ 476390 h 3999690"/>
              <a:gd name="connsiteX470" fmla="*/ 11940993 w 14256284"/>
              <a:gd name="connsiteY470" fmla="*/ 436691 h 3999690"/>
              <a:gd name="connsiteX471" fmla="*/ 11921288 w 14256284"/>
              <a:gd name="connsiteY471" fmla="*/ 486315 h 3999690"/>
              <a:gd name="connsiteX472" fmla="*/ 11960697 w 14256284"/>
              <a:gd name="connsiteY472" fmla="*/ 456540 h 3999690"/>
              <a:gd name="connsiteX473" fmla="*/ 11960697 w 14256284"/>
              <a:gd name="connsiteY473" fmla="*/ 406916 h 3999690"/>
              <a:gd name="connsiteX474" fmla="*/ 12029663 w 14256284"/>
              <a:gd name="connsiteY474" fmla="*/ 357293 h 3999690"/>
              <a:gd name="connsiteX475" fmla="*/ 12118334 w 14256284"/>
              <a:gd name="connsiteY475" fmla="*/ 396992 h 3999690"/>
              <a:gd name="connsiteX476" fmla="*/ 12157743 w 14256284"/>
              <a:gd name="connsiteY476" fmla="*/ 347368 h 3999690"/>
              <a:gd name="connsiteX477" fmla="*/ 12128186 w 14256284"/>
              <a:gd name="connsiteY477" fmla="*/ 496240 h 3999690"/>
              <a:gd name="connsiteX478" fmla="*/ 12275971 w 14256284"/>
              <a:gd name="connsiteY478" fmla="*/ 387067 h 3999690"/>
              <a:gd name="connsiteX479" fmla="*/ 12423755 w 14256284"/>
              <a:gd name="connsiteY479" fmla="*/ 297744 h 3999690"/>
              <a:gd name="connsiteX480" fmla="*/ 12256266 w 14256284"/>
              <a:gd name="connsiteY480" fmla="*/ 327518 h 3999690"/>
              <a:gd name="connsiteX481" fmla="*/ 12236562 w 14256284"/>
              <a:gd name="connsiteY481" fmla="*/ 377142 h 3999690"/>
              <a:gd name="connsiteX482" fmla="*/ 12236562 w 14256284"/>
              <a:gd name="connsiteY482" fmla="*/ 337443 h 3999690"/>
              <a:gd name="connsiteX483" fmla="*/ 12157743 w 14256284"/>
              <a:gd name="connsiteY483" fmla="*/ 446616 h 3999690"/>
              <a:gd name="connsiteX484" fmla="*/ 12256266 w 14256284"/>
              <a:gd name="connsiteY484" fmla="*/ 267969 h 3999690"/>
              <a:gd name="connsiteX485" fmla="*/ 12246414 w 14256284"/>
              <a:gd name="connsiteY485" fmla="*/ 337443 h 3999690"/>
              <a:gd name="connsiteX486" fmla="*/ 12325232 w 14256284"/>
              <a:gd name="connsiteY486" fmla="*/ 198496 h 3999690"/>
              <a:gd name="connsiteX487" fmla="*/ 12404051 w 14256284"/>
              <a:gd name="connsiteY487" fmla="*/ 248120 h 3999690"/>
              <a:gd name="connsiteX488" fmla="*/ 12463165 w 14256284"/>
              <a:gd name="connsiteY488" fmla="*/ 129022 h 3999690"/>
              <a:gd name="connsiteX489" fmla="*/ 12473017 w 14256284"/>
              <a:gd name="connsiteY489" fmla="*/ 188571 h 3999690"/>
              <a:gd name="connsiteX490" fmla="*/ 12492722 w 14256284"/>
              <a:gd name="connsiteY490" fmla="*/ 238195 h 3999690"/>
              <a:gd name="connsiteX491" fmla="*/ 12541983 w 14256284"/>
              <a:gd name="connsiteY491" fmla="*/ 168722 h 3999690"/>
              <a:gd name="connsiteX492" fmla="*/ 12581392 w 14256284"/>
              <a:gd name="connsiteY492" fmla="*/ 168722 h 3999690"/>
              <a:gd name="connsiteX493" fmla="*/ 12551835 w 14256284"/>
              <a:gd name="connsiteY493" fmla="*/ 148872 h 3999690"/>
              <a:gd name="connsiteX494" fmla="*/ 12571540 w 14256284"/>
              <a:gd name="connsiteY494" fmla="*/ 89323 h 3999690"/>
              <a:gd name="connsiteX495" fmla="*/ 12620802 w 14256284"/>
              <a:gd name="connsiteY495" fmla="*/ 109173 h 3999690"/>
              <a:gd name="connsiteX496" fmla="*/ 12620802 w 14256284"/>
              <a:gd name="connsiteY496" fmla="*/ 168722 h 3999690"/>
              <a:gd name="connsiteX497" fmla="*/ 12679915 w 14256284"/>
              <a:gd name="connsiteY497" fmla="*/ 39699 h 3999690"/>
              <a:gd name="connsiteX498" fmla="*/ 12739029 w 14256284"/>
              <a:gd name="connsiteY498" fmla="*/ 29775 h 3999690"/>
              <a:gd name="connsiteX499" fmla="*/ 12729177 w 14256284"/>
              <a:gd name="connsiteY499" fmla="*/ 79398 h 3999690"/>
              <a:gd name="connsiteX500" fmla="*/ 12689768 w 14256284"/>
              <a:gd name="connsiteY500" fmla="*/ 99248 h 3999690"/>
              <a:gd name="connsiteX501" fmla="*/ 12699620 w 14256284"/>
              <a:gd name="connsiteY501" fmla="*/ 138947 h 3999690"/>
              <a:gd name="connsiteX502" fmla="*/ 12729177 w 14256284"/>
              <a:gd name="connsiteY502" fmla="*/ 89323 h 3999690"/>
              <a:gd name="connsiteX503" fmla="*/ 12778438 w 14256284"/>
              <a:gd name="connsiteY503" fmla="*/ 119098 h 3999690"/>
              <a:gd name="connsiteX504" fmla="*/ 12679915 w 14256284"/>
              <a:gd name="connsiteY504" fmla="*/ 258045 h 3999690"/>
              <a:gd name="connsiteX505" fmla="*/ 12807995 w 14256284"/>
              <a:gd name="connsiteY505" fmla="*/ 248120 h 3999690"/>
              <a:gd name="connsiteX506" fmla="*/ 12837552 w 14256284"/>
              <a:gd name="connsiteY506" fmla="*/ 208421 h 3999690"/>
              <a:gd name="connsiteX507" fmla="*/ 12827700 w 14256284"/>
              <a:gd name="connsiteY507" fmla="*/ 178646 h 3999690"/>
              <a:gd name="connsiteX508" fmla="*/ 13024746 w 14256284"/>
              <a:gd name="connsiteY508" fmla="*/ 158797 h 3999690"/>
              <a:gd name="connsiteX509" fmla="*/ 13034598 w 14256284"/>
              <a:gd name="connsiteY509" fmla="*/ 119098 h 3999690"/>
              <a:gd name="connsiteX510" fmla="*/ 13074008 w 14256284"/>
              <a:gd name="connsiteY510" fmla="*/ 129022 h 3999690"/>
              <a:gd name="connsiteX511" fmla="*/ 13054303 w 14256284"/>
              <a:gd name="connsiteY511" fmla="*/ 188571 h 3999690"/>
              <a:gd name="connsiteX512" fmla="*/ 13133121 w 14256284"/>
              <a:gd name="connsiteY512" fmla="*/ 178646 h 3999690"/>
              <a:gd name="connsiteX513" fmla="*/ 13142974 w 14256284"/>
              <a:gd name="connsiteY513" fmla="*/ 228270 h 3999690"/>
              <a:gd name="connsiteX514" fmla="*/ 13162678 w 14256284"/>
              <a:gd name="connsiteY514" fmla="*/ 188571 h 3999690"/>
              <a:gd name="connsiteX515" fmla="*/ 13182383 w 14256284"/>
              <a:gd name="connsiteY515" fmla="*/ 258045 h 3999690"/>
              <a:gd name="connsiteX516" fmla="*/ 13211940 w 14256284"/>
              <a:gd name="connsiteY516" fmla="*/ 208421 h 3999690"/>
              <a:gd name="connsiteX517" fmla="*/ 13211940 w 14256284"/>
              <a:gd name="connsiteY517" fmla="*/ 307669 h 3999690"/>
              <a:gd name="connsiteX518" fmla="*/ 13271054 w 14256284"/>
              <a:gd name="connsiteY518" fmla="*/ 297744 h 3999690"/>
              <a:gd name="connsiteX519" fmla="*/ 13261201 w 14256284"/>
              <a:gd name="connsiteY519" fmla="*/ 307669 h 3999690"/>
              <a:gd name="connsiteX520" fmla="*/ 13261201 w 14256284"/>
              <a:gd name="connsiteY520" fmla="*/ 327518 h 3999690"/>
              <a:gd name="connsiteX521" fmla="*/ 13231644 w 14256284"/>
              <a:gd name="connsiteY521" fmla="*/ 337443 h 3999690"/>
              <a:gd name="connsiteX522" fmla="*/ 13310463 w 14256284"/>
              <a:gd name="connsiteY522" fmla="*/ 287819 h 3999690"/>
              <a:gd name="connsiteX523" fmla="*/ 13340020 w 14256284"/>
              <a:gd name="connsiteY523" fmla="*/ 347368 h 3999690"/>
              <a:gd name="connsiteX524" fmla="*/ 13359724 w 14256284"/>
              <a:gd name="connsiteY524" fmla="*/ 317593 h 3999690"/>
              <a:gd name="connsiteX525" fmla="*/ 13359724 w 14256284"/>
              <a:gd name="connsiteY525" fmla="*/ 416841 h 3999690"/>
              <a:gd name="connsiteX526" fmla="*/ 13300611 w 14256284"/>
              <a:gd name="connsiteY526" fmla="*/ 446616 h 3999690"/>
              <a:gd name="connsiteX527" fmla="*/ 13310463 w 14256284"/>
              <a:gd name="connsiteY527" fmla="*/ 516089 h 3999690"/>
              <a:gd name="connsiteX528" fmla="*/ 13389281 w 14256284"/>
              <a:gd name="connsiteY528" fmla="*/ 446616 h 3999690"/>
              <a:gd name="connsiteX529" fmla="*/ 13428690 w 14256284"/>
              <a:gd name="connsiteY529" fmla="*/ 377142 h 3999690"/>
              <a:gd name="connsiteX530" fmla="*/ 13399134 w 14256284"/>
              <a:gd name="connsiteY530" fmla="*/ 416841 h 3999690"/>
              <a:gd name="connsiteX531" fmla="*/ 13418838 w 14256284"/>
              <a:gd name="connsiteY531" fmla="*/ 466465 h 3999690"/>
              <a:gd name="connsiteX532" fmla="*/ 13438543 w 14256284"/>
              <a:gd name="connsiteY532" fmla="*/ 416841 h 3999690"/>
              <a:gd name="connsiteX533" fmla="*/ 13448395 w 14256284"/>
              <a:gd name="connsiteY533" fmla="*/ 456540 h 3999690"/>
              <a:gd name="connsiteX534" fmla="*/ 13468100 w 14256284"/>
              <a:gd name="connsiteY534" fmla="*/ 387067 h 3999690"/>
              <a:gd name="connsiteX535" fmla="*/ 13497657 w 14256284"/>
              <a:gd name="connsiteY535" fmla="*/ 446616 h 3999690"/>
              <a:gd name="connsiteX536" fmla="*/ 13517361 w 14256284"/>
              <a:gd name="connsiteY536" fmla="*/ 367217 h 3999690"/>
              <a:gd name="connsiteX537" fmla="*/ 13507509 w 14256284"/>
              <a:gd name="connsiteY537" fmla="*/ 406916 h 3999690"/>
              <a:gd name="connsiteX538" fmla="*/ 13537066 w 14256284"/>
              <a:gd name="connsiteY538" fmla="*/ 436691 h 3999690"/>
              <a:gd name="connsiteX539" fmla="*/ 13606032 w 14256284"/>
              <a:gd name="connsiteY539" fmla="*/ 367217 h 3999690"/>
              <a:gd name="connsiteX540" fmla="*/ 13606032 w 14256284"/>
              <a:gd name="connsiteY540" fmla="*/ 297744 h 3999690"/>
              <a:gd name="connsiteX541" fmla="*/ 13635589 w 14256284"/>
              <a:gd name="connsiteY541" fmla="*/ 267969 h 3999690"/>
              <a:gd name="connsiteX542" fmla="*/ 13665146 w 14256284"/>
              <a:gd name="connsiteY542" fmla="*/ 297744 h 3999690"/>
              <a:gd name="connsiteX543" fmla="*/ 13586327 w 14256284"/>
              <a:gd name="connsiteY543" fmla="*/ 387067 h 3999690"/>
              <a:gd name="connsiteX544" fmla="*/ 13586327 w 14256284"/>
              <a:gd name="connsiteY544" fmla="*/ 406916 h 3999690"/>
              <a:gd name="connsiteX545" fmla="*/ 13783373 w 14256284"/>
              <a:gd name="connsiteY545" fmla="*/ 297744 h 3999690"/>
              <a:gd name="connsiteX546" fmla="*/ 13812930 w 14256284"/>
              <a:gd name="connsiteY546" fmla="*/ 337443 h 3999690"/>
              <a:gd name="connsiteX547" fmla="*/ 13714407 w 14256284"/>
              <a:gd name="connsiteY547" fmla="*/ 486315 h 3999690"/>
              <a:gd name="connsiteX548" fmla="*/ 13724260 w 14256284"/>
              <a:gd name="connsiteY548" fmla="*/ 496240 h 3999690"/>
              <a:gd name="connsiteX549" fmla="*/ 13881896 w 14256284"/>
              <a:gd name="connsiteY549" fmla="*/ 416841 h 3999690"/>
              <a:gd name="connsiteX550" fmla="*/ 14009976 w 14256284"/>
              <a:gd name="connsiteY550" fmla="*/ 396992 h 3999690"/>
              <a:gd name="connsiteX551" fmla="*/ 14039533 w 14256284"/>
              <a:gd name="connsiteY551" fmla="*/ 367217 h 3999690"/>
              <a:gd name="connsiteX552" fmla="*/ 14029681 w 14256284"/>
              <a:gd name="connsiteY552" fmla="*/ 426766 h 3999690"/>
              <a:gd name="connsiteX553" fmla="*/ 14059238 w 14256284"/>
              <a:gd name="connsiteY553" fmla="*/ 466465 h 3999690"/>
              <a:gd name="connsiteX554" fmla="*/ 14078943 w 14256284"/>
              <a:gd name="connsiteY554" fmla="*/ 426766 h 3999690"/>
              <a:gd name="connsiteX555" fmla="*/ 14059238 w 14256284"/>
              <a:gd name="connsiteY555" fmla="*/ 436691 h 3999690"/>
              <a:gd name="connsiteX556" fmla="*/ 14118352 w 14256284"/>
              <a:gd name="connsiteY556" fmla="*/ 367217 h 3999690"/>
              <a:gd name="connsiteX557" fmla="*/ 14226727 w 14256284"/>
              <a:gd name="connsiteY557" fmla="*/ 496240 h 3999690"/>
              <a:gd name="connsiteX558" fmla="*/ 14256284 w 14256284"/>
              <a:gd name="connsiteY558" fmla="*/ 595487 h 3999690"/>
              <a:gd name="connsiteX559" fmla="*/ 14108499 w 14256284"/>
              <a:gd name="connsiteY559" fmla="*/ 843607 h 3999690"/>
              <a:gd name="connsiteX560" fmla="*/ 14128204 w 14256284"/>
              <a:gd name="connsiteY560" fmla="*/ 793983 h 3999690"/>
              <a:gd name="connsiteX561" fmla="*/ 14049386 w 14256284"/>
              <a:gd name="connsiteY561" fmla="*/ 813833 h 3999690"/>
              <a:gd name="connsiteX562" fmla="*/ 13872044 w 14256284"/>
              <a:gd name="connsiteY562" fmla="*/ 962705 h 3999690"/>
              <a:gd name="connsiteX563" fmla="*/ 13714407 w 14256284"/>
              <a:gd name="connsiteY563" fmla="*/ 992479 h 3999690"/>
              <a:gd name="connsiteX564" fmla="*/ 13753817 w 14256284"/>
              <a:gd name="connsiteY564" fmla="*/ 1012329 h 3999690"/>
              <a:gd name="connsiteX565" fmla="*/ 13665146 w 14256284"/>
              <a:gd name="connsiteY565" fmla="*/ 1061952 h 3999690"/>
              <a:gd name="connsiteX566" fmla="*/ 13556770 w 14256284"/>
              <a:gd name="connsiteY566" fmla="*/ 1101652 h 3999690"/>
              <a:gd name="connsiteX567" fmla="*/ 13546918 w 14256284"/>
              <a:gd name="connsiteY567" fmla="*/ 1061952 h 3999690"/>
              <a:gd name="connsiteX568" fmla="*/ 13477952 w 14256284"/>
              <a:gd name="connsiteY568" fmla="*/ 1101652 h 3999690"/>
              <a:gd name="connsiteX569" fmla="*/ 13507509 w 14256284"/>
              <a:gd name="connsiteY569" fmla="*/ 1081802 h 3999690"/>
              <a:gd name="connsiteX570" fmla="*/ 13458247 w 14256284"/>
              <a:gd name="connsiteY570" fmla="*/ 1121501 h 3999690"/>
              <a:gd name="connsiteX571" fmla="*/ 13290758 w 14256284"/>
              <a:gd name="connsiteY571" fmla="*/ 1131426 h 3999690"/>
              <a:gd name="connsiteX572" fmla="*/ 13192235 w 14256284"/>
              <a:gd name="connsiteY572" fmla="*/ 1270373 h 3999690"/>
              <a:gd name="connsiteX573" fmla="*/ 13202087 w 14256284"/>
              <a:gd name="connsiteY573" fmla="*/ 1369621 h 3999690"/>
              <a:gd name="connsiteX574" fmla="*/ 13231644 w 14256284"/>
              <a:gd name="connsiteY574" fmla="*/ 1339846 h 3999690"/>
              <a:gd name="connsiteX575" fmla="*/ 13231644 w 14256284"/>
              <a:gd name="connsiteY575" fmla="*/ 1270373 h 3999690"/>
              <a:gd name="connsiteX576" fmla="*/ 13320315 w 14256284"/>
              <a:gd name="connsiteY576" fmla="*/ 1260448 h 3999690"/>
              <a:gd name="connsiteX577" fmla="*/ 13340020 w 14256284"/>
              <a:gd name="connsiteY577" fmla="*/ 1310072 h 3999690"/>
              <a:gd name="connsiteX578" fmla="*/ 13369577 w 14256284"/>
              <a:gd name="connsiteY578" fmla="*/ 1280298 h 3999690"/>
              <a:gd name="connsiteX579" fmla="*/ 13369577 w 14256284"/>
              <a:gd name="connsiteY579" fmla="*/ 1250523 h 3999690"/>
              <a:gd name="connsiteX580" fmla="*/ 13389281 w 14256284"/>
              <a:gd name="connsiteY580" fmla="*/ 1280298 h 3999690"/>
              <a:gd name="connsiteX581" fmla="*/ 13340020 w 14256284"/>
              <a:gd name="connsiteY581" fmla="*/ 1379546 h 3999690"/>
              <a:gd name="connsiteX582" fmla="*/ 13428690 w 14256284"/>
              <a:gd name="connsiteY582" fmla="*/ 1329922 h 3999690"/>
              <a:gd name="connsiteX583" fmla="*/ 13438543 w 14256284"/>
              <a:gd name="connsiteY583" fmla="*/ 1389470 h 3999690"/>
              <a:gd name="connsiteX584" fmla="*/ 13507509 w 14256284"/>
              <a:gd name="connsiteY584" fmla="*/ 1399395 h 3999690"/>
              <a:gd name="connsiteX585" fmla="*/ 13487804 w 14256284"/>
              <a:gd name="connsiteY585" fmla="*/ 1458944 h 3999690"/>
              <a:gd name="connsiteX586" fmla="*/ 13546918 w 14256284"/>
              <a:gd name="connsiteY586" fmla="*/ 1488718 h 3999690"/>
              <a:gd name="connsiteX587" fmla="*/ 13556770 w 14256284"/>
              <a:gd name="connsiteY587" fmla="*/ 1458944 h 3999690"/>
              <a:gd name="connsiteX588" fmla="*/ 13635589 w 14256284"/>
              <a:gd name="connsiteY588" fmla="*/ 1488718 h 3999690"/>
              <a:gd name="connsiteX589" fmla="*/ 13704555 w 14256284"/>
              <a:gd name="connsiteY589" fmla="*/ 1558192 h 3999690"/>
              <a:gd name="connsiteX590" fmla="*/ 13379429 w 14256284"/>
              <a:gd name="connsiteY590" fmla="*/ 1726913 h 3999690"/>
              <a:gd name="connsiteX591" fmla="*/ 13280906 w 14256284"/>
              <a:gd name="connsiteY591" fmla="*/ 1776537 h 3999690"/>
              <a:gd name="connsiteX592" fmla="*/ 13172531 w 14256284"/>
              <a:gd name="connsiteY592" fmla="*/ 1826161 h 3999690"/>
              <a:gd name="connsiteX593" fmla="*/ 13261201 w 14256284"/>
              <a:gd name="connsiteY593" fmla="*/ 1766612 h 3999690"/>
              <a:gd name="connsiteX594" fmla="*/ 13123269 w 14256284"/>
              <a:gd name="connsiteY594" fmla="*/ 1846011 h 3999690"/>
              <a:gd name="connsiteX595" fmla="*/ 13083860 w 14256284"/>
              <a:gd name="connsiteY595" fmla="*/ 1905559 h 3999690"/>
              <a:gd name="connsiteX596" fmla="*/ 13123269 w 14256284"/>
              <a:gd name="connsiteY596" fmla="*/ 1816236 h 3999690"/>
              <a:gd name="connsiteX597" fmla="*/ 13044451 w 14256284"/>
              <a:gd name="connsiteY597" fmla="*/ 1945259 h 3999690"/>
              <a:gd name="connsiteX598" fmla="*/ 13034598 w 14256284"/>
              <a:gd name="connsiteY598" fmla="*/ 1895635 h 3999690"/>
              <a:gd name="connsiteX599" fmla="*/ 12985337 w 14256284"/>
              <a:gd name="connsiteY599" fmla="*/ 1895635 h 3999690"/>
              <a:gd name="connsiteX600" fmla="*/ 12975484 w 14256284"/>
              <a:gd name="connsiteY600" fmla="*/ 1905559 h 3999690"/>
              <a:gd name="connsiteX601" fmla="*/ 12955780 w 14256284"/>
              <a:gd name="connsiteY601" fmla="*/ 1984958 h 3999690"/>
              <a:gd name="connsiteX602" fmla="*/ 12975484 w 14256284"/>
              <a:gd name="connsiteY602" fmla="*/ 1984958 h 3999690"/>
              <a:gd name="connsiteX603" fmla="*/ 13005041 w 14256284"/>
              <a:gd name="connsiteY603" fmla="*/ 2034582 h 3999690"/>
              <a:gd name="connsiteX604" fmla="*/ 12985337 w 14256284"/>
              <a:gd name="connsiteY604" fmla="*/ 2113980 h 3999690"/>
              <a:gd name="connsiteX605" fmla="*/ 13083860 w 14256284"/>
              <a:gd name="connsiteY605" fmla="*/ 2014732 h 3999690"/>
              <a:gd name="connsiteX606" fmla="*/ 13123269 w 14256284"/>
              <a:gd name="connsiteY606" fmla="*/ 1994883 h 3999690"/>
              <a:gd name="connsiteX607" fmla="*/ 13123269 w 14256284"/>
              <a:gd name="connsiteY607" fmla="*/ 1945259 h 3999690"/>
              <a:gd name="connsiteX608" fmla="*/ 13162678 w 14256284"/>
              <a:gd name="connsiteY608" fmla="*/ 1965108 h 3999690"/>
              <a:gd name="connsiteX609" fmla="*/ 13537066 w 14256284"/>
              <a:gd name="connsiteY609" fmla="*/ 1826161 h 3999690"/>
              <a:gd name="connsiteX610" fmla="*/ 13458247 w 14256284"/>
              <a:gd name="connsiteY610" fmla="*/ 1945259 h 3999690"/>
              <a:gd name="connsiteX611" fmla="*/ 13546918 w 14256284"/>
              <a:gd name="connsiteY611" fmla="*/ 1925409 h 3999690"/>
              <a:gd name="connsiteX612" fmla="*/ 13576475 w 14256284"/>
              <a:gd name="connsiteY612" fmla="*/ 1965108 h 3999690"/>
              <a:gd name="connsiteX613" fmla="*/ 13645441 w 14256284"/>
              <a:gd name="connsiteY613" fmla="*/ 1935334 h 3999690"/>
              <a:gd name="connsiteX614" fmla="*/ 13684850 w 14256284"/>
              <a:gd name="connsiteY614" fmla="*/ 1955183 h 3999690"/>
              <a:gd name="connsiteX615" fmla="*/ 13645441 w 14256284"/>
              <a:gd name="connsiteY615" fmla="*/ 1984958 h 3999690"/>
              <a:gd name="connsiteX616" fmla="*/ 13674998 w 14256284"/>
              <a:gd name="connsiteY616" fmla="*/ 2034582 h 3999690"/>
              <a:gd name="connsiteX617" fmla="*/ 13507509 w 14256284"/>
              <a:gd name="connsiteY617" fmla="*/ 2243002 h 3999690"/>
              <a:gd name="connsiteX618" fmla="*/ 13340020 w 14256284"/>
              <a:gd name="connsiteY618" fmla="*/ 2362100 h 3999690"/>
              <a:gd name="connsiteX619" fmla="*/ 13123269 w 14256284"/>
              <a:gd name="connsiteY619" fmla="*/ 2501047 h 3999690"/>
              <a:gd name="connsiteX620" fmla="*/ 12945928 w 14256284"/>
              <a:gd name="connsiteY620" fmla="*/ 2610219 h 3999690"/>
              <a:gd name="connsiteX621" fmla="*/ 12945928 w 14256284"/>
              <a:gd name="connsiteY621" fmla="*/ 2580445 h 3999690"/>
              <a:gd name="connsiteX622" fmla="*/ 12886814 w 14256284"/>
              <a:gd name="connsiteY622" fmla="*/ 2649918 h 3999690"/>
              <a:gd name="connsiteX623" fmla="*/ 12867109 w 14256284"/>
              <a:gd name="connsiteY623" fmla="*/ 2590370 h 3999690"/>
              <a:gd name="connsiteX624" fmla="*/ 12660211 w 14256284"/>
              <a:gd name="connsiteY624" fmla="*/ 2828565 h 3999690"/>
              <a:gd name="connsiteX625" fmla="*/ 12591245 w 14256284"/>
              <a:gd name="connsiteY625" fmla="*/ 2888113 h 3999690"/>
              <a:gd name="connsiteX626" fmla="*/ 12364642 w 14256284"/>
              <a:gd name="connsiteY626" fmla="*/ 2858339 h 3999690"/>
              <a:gd name="connsiteX627" fmla="*/ 12394199 w 14256284"/>
              <a:gd name="connsiteY627" fmla="*/ 2858339 h 3999690"/>
              <a:gd name="connsiteX628" fmla="*/ 12364642 w 14256284"/>
              <a:gd name="connsiteY628" fmla="*/ 2937737 h 3999690"/>
              <a:gd name="connsiteX629" fmla="*/ 12325232 w 14256284"/>
              <a:gd name="connsiteY629" fmla="*/ 2957587 h 3999690"/>
              <a:gd name="connsiteX630" fmla="*/ 12285823 w 14256284"/>
              <a:gd name="connsiteY630" fmla="*/ 2917888 h 3999690"/>
              <a:gd name="connsiteX631" fmla="*/ 12266119 w 14256284"/>
              <a:gd name="connsiteY631" fmla="*/ 3007211 h 3999690"/>
              <a:gd name="connsiteX632" fmla="*/ 11980402 w 14256284"/>
              <a:gd name="connsiteY632" fmla="*/ 3017136 h 3999690"/>
              <a:gd name="connsiteX633" fmla="*/ 11911436 w 14256284"/>
              <a:gd name="connsiteY633" fmla="*/ 3046910 h 3999690"/>
              <a:gd name="connsiteX634" fmla="*/ 11842470 w 14256284"/>
              <a:gd name="connsiteY634" fmla="*/ 3195782 h 3999690"/>
              <a:gd name="connsiteX635" fmla="*/ 11497639 w 14256284"/>
              <a:gd name="connsiteY635" fmla="*/ 3245406 h 3999690"/>
              <a:gd name="connsiteX636" fmla="*/ 11369559 w 14256284"/>
              <a:gd name="connsiteY636" fmla="*/ 3324804 h 3999690"/>
              <a:gd name="connsiteX637" fmla="*/ 11162661 w 14256284"/>
              <a:gd name="connsiteY637" fmla="*/ 3404202 h 3999690"/>
              <a:gd name="connsiteX638" fmla="*/ 11014876 w 14256284"/>
              <a:gd name="connsiteY638" fmla="*/ 3523300 h 3999690"/>
              <a:gd name="connsiteX639" fmla="*/ 10995171 w 14256284"/>
              <a:gd name="connsiteY639" fmla="*/ 3473676 h 3999690"/>
              <a:gd name="connsiteX640" fmla="*/ 10906501 w 14256284"/>
              <a:gd name="connsiteY640" fmla="*/ 3562999 h 3999690"/>
              <a:gd name="connsiteX641" fmla="*/ 10926205 w 14256284"/>
              <a:gd name="connsiteY641" fmla="*/ 3523300 h 3999690"/>
              <a:gd name="connsiteX642" fmla="*/ 10739012 w 14256284"/>
              <a:gd name="connsiteY642" fmla="*/ 3572924 h 3999690"/>
              <a:gd name="connsiteX643" fmla="*/ 10817830 w 14256284"/>
              <a:gd name="connsiteY643" fmla="*/ 3562999 h 3999690"/>
              <a:gd name="connsiteX644" fmla="*/ 10896648 w 14256284"/>
              <a:gd name="connsiteY644" fmla="*/ 3483601 h 3999690"/>
              <a:gd name="connsiteX645" fmla="*/ 10876944 w 14256284"/>
              <a:gd name="connsiteY645" fmla="*/ 3453826 h 3999690"/>
              <a:gd name="connsiteX646" fmla="*/ 10926205 w 14256284"/>
              <a:gd name="connsiteY646" fmla="*/ 3414127 h 3999690"/>
              <a:gd name="connsiteX647" fmla="*/ 10837535 w 14256284"/>
              <a:gd name="connsiteY647" fmla="*/ 3483601 h 3999690"/>
              <a:gd name="connsiteX648" fmla="*/ 10610932 w 14256284"/>
              <a:gd name="connsiteY648" fmla="*/ 3493525 h 3999690"/>
              <a:gd name="connsiteX649" fmla="*/ 10571522 w 14256284"/>
              <a:gd name="connsiteY649" fmla="*/ 3553074 h 3999690"/>
              <a:gd name="connsiteX650" fmla="*/ 10551818 w 14256284"/>
              <a:gd name="connsiteY650" fmla="*/ 3533225 h 3999690"/>
              <a:gd name="connsiteX651" fmla="*/ 10561670 w 14256284"/>
              <a:gd name="connsiteY651" fmla="*/ 3503450 h 3999690"/>
              <a:gd name="connsiteX652" fmla="*/ 10463147 w 14256284"/>
              <a:gd name="connsiteY652" fmla="*/ 3553074 h 3999690"/>
              <a:gd name="connsiteX653" fmla="*/ 10482852 w 14256284"/>
              <a:gd name="connsiteY653" fmla="*/ 3582848 h 3999690"/>
              <a:gd name="connsiteX654" fmla="*/ 10433590 w 14256284"/>
              <a:gd name="connsiteY654" fmla="*/ 3582848 h 3999690"/>
              <a:gd name="connsiteX655" fmla="*/ 10423738 w 14256284"/>
              <a:gd name="connsiteY655" fmla="*/ 3533225 h 3999690"/>
              <a:gd name="connsiteX656" fmla="*/ 10335067 w 14256284"/>
              <a:gd name="connsiteY656" fmla="*/ 3592773 h 3999690"/>
              <a:gd name="connsiteX657" fmla="*/ 10344919 w 14256284"/>
              <a:gd name="connsiteY657" fmla="*/ 3622548 h 3999690"/>
              <a:gd name="connsiteX658" fmla="*/ 10325215 w 14256284"/>
              <a:gd name="connsiteY658" fmla="*/ 3582848 h 3999690"/>
              <a:gd name="connsiteX659" fmla="*/ 10241470 w 14256284"/>
              <a:gd name="connsiteY659" fmla="*/ 3615104 h 3999690"/>
              <a:gd name="connsiteX660" fmla="*/ 10184405 w 14256284"/>
              <a:gd name="connsiteY660" fmla="*/ 3647228 h 3999690"/>
              <a:gd name="connsiteX661" fmla="*/ 10189592 w 14256284"/>
              <a:gd name="connsiteY661" fmla="*/ 3638520 h 3999690"/>
              <a:gd name="connsiteX662" fmla="*/ 10187283 w 14256284"/>
              <a:gd name="connsiteY662" fmla="*/ 3612623 h 3999690"/>
              <a:gd name="connsiteX663" fmla="*/ 10118316 w 14256284"/>
              <a:gd name="connsiteY663" fmla="*/ 3662247 h 3999690"/>
              <a:gd name="connsiteX664" fmla="*/ 10118316 w 14256284"/>
              <a:gd name="connsiteY664" fmla="*/ 3622548 h 3999690"/>
              <a:gd name="connsiteX665" fmla="*/ 10078907 w 14256284"/>
              <a:gd name="connsiteY665" fmla="*/ 3642397 h 3999690"/>
              <a:gd name="connsiteX666" fmla="*/ 10078907 w 14256284"/>
              <a:gd name="connsiteY666" fmla="*/ 3672172 h 3999690"/>
              <a:gd name="connsiteX667" fmla="*/ 10039498 w 14256284"/>
              <a:gd name="connsiteY667" fmla="*/ 3692021 h 3999690"/>
              <a:gd name="connsiteX668" fmla="*/ 10039498 w 14256284"/>
              <a:gd name="connsiteY668" fmla="*/ 3652322 h 3999690"/>
              <a:gd name="connsiteX669" fmla="*/ 9881861 w 14256284"/>
              <a:gd name="connsiteY669" fmla="*/ 3682096 h 3999690"/>
              <a:gd name="connsiteX670" fmla="*/ 9842452 w 14256284"/>
              <a:gd name="connsiteY670" fmla="*/ 3692021 h 3999690"/>
              <a:gd name="connsiteX671" fmla="*/ 9832600 w 14256284"/>
              <a:gd name="connsiteY671" fmla="*/ 3652322 h 3999690"/>
              <a:gd name="connsiteX672" fmla="*/ 9743929 w 14256284"/>
              <a:gd name="connsiteY672" fmla="*/ 3652322 h 3999690"/>
              <a:gd name="connsiteX673" fmla="*/ 9724224 w 14256284"/>
              <a:gd name="connsiteY673" fmla="*/ 3692021 h 3999690"/>
              <a:gd name="connsiteX674" fmla="*/ 9231609 w 14256284"/>
              <a:gd name="connsiteY674" fmla="*/ 3662247 h 3999690"/>
              <a:gd name="connsiteX675" fmla="*/ 9123234 w 14256284"/>
              <a:gd name="connsiteY675" fmla="*/ 3682096 h 3999690"/>
              <a:gd name="connsiteX676" fmla="*/ 9113381 w 14256284"/>
              <a:gd name="connsiteY676" fmla="*/ 3711871 h 3999690"/>
              <a:gd name="connsiteX677" fmla="*/ 9024711 w 14256284"/>
              <a:gd name="connsiteY677" fmla="*/ 3721796 h 3999690"/>
              <a:gd name="connsiteX678" fmla="*/ 8995154 w 14256284"/>
              <a:gd name="connsiteY678" fmla="*/ 3731720 h 3999690"/>
              <a:gd name="connsiteX679" fmla="*/ 8699585 w 14256284"/>
              <a:gd name="connsiteY679" fmla="*/ 3741645 h 3999690"/>
              <a:gd name="connsiteX680" fmla="*/ 8689732 w 14256284"/>
              <a:gd name="connsiteY680" fmla="*/ 3761495 h 3999690"/>
              <a:gd name="connsiteX681" fmla="*/ 6541930 w 14256284"/>
              <a:gd name="connsiteY681" fmla="*/ 3940141 h 3999690"/>
              <a:gd name="connsiteX682" fmla="*/ 6512373 w 14256284"/>
              <a:gd name="connsiteY682" fmla="*/ 3959990 h 3999690"/>
              <a:gd name="connsiteX683" fmla="*/ 6522226 w 14256284"/>
              <a:gd name="connsiteY683" fmla="*/ 3940141 h 3999690"/>
              <a:gd name="connsiteX684" fmla="*/ 6482817 w 14256284"/>
              <a:gd name="connsiteY684" fmla="*/ 3969915 h 3999690"/>
              <a:gd name="connsiteX685" fmla="*/ 6472964 w 14256284"/>
              <a:gd name="connsiteY685" fmla="*/ 3930216 h 3999690"/>
              <a:gd name="connsiteX686" fmla="*/ 6197100 w 14256284"/>
              <a:gd name="connsiteY686" fmla="*/ 3969915 h 3999690"/>
              <a:gd name="connsiteX687" fmla="*/ 6197100 w 14256284"/>
              <a:gd name="connsiteY687" fmla="*/ 3950066 h 3999690"/>
              <a:gd name="connsiteX688" fmla="*/ 6177395 w 14256284"/>
              <a:gd name="connsiteY688" fmla="*/ 3979840 h 3999690"/>
              <a:gd name="connsiteX689" fmla="*/ 5625666 w 14256284"/>
              <a:gd name="connsiteY689" fmla="*/ 3979840 h 3999690"/>
              <a:gd name="connsiteX690" fmla="*/ 5379358 w 14256284"/>
              <a:gd name="connsiteY690" fmla="*/ 3969915 h 3999690"/>
              <a:gd name="connsiteX691" fmla="*/ 5290688 w 14256284"/>
              <a:gd name="connsiteY691" fmla="*/ 3999690 h 3999690"/>
              <a:gd name="connsiteX692" fmla="*/ 5133051 w 14256284"/>
              <a:gd name="connsiteY692" fmla="*/ 3969915 h 3999690"/>
              <a:gd name="connsiteX693" fmla="*/ 4798073 w 14256284"/>
              <a:gd name="connsiteY693" fmla="*/ 3999690 h 3999690"/>
              <a:gd name="connsiteX694" fmla="*/ 4778368 w 14256284"/>
              <a:gd name="connsiteY694" fmla="*/ 3959990 h 3999690"/>
              <a:gd name="connsiteX695" fmla="*/ 4502503 w 14256284"/>
              <a:gd name="connsiteY695" fmla="*/ 3979840 h 3999690"/>
              <a:gd name="connsiteX696" fmla="*/ 4413833 w 14256284"/>
              <a:gd name="connsiteY696" fmla="*/ 3930216 h 3999690"/>
              <a:gd name="connsiteX697" fmla="*/ 4403980 w 14256284"/>
              <a:gd name="connsiteY697" fmla="*/ 3969915 h 3999690"/>
              <a:gd name="connsiteX698" fmla="*/ 4305457 w 14256284"/>
              <a:gd name="connsiteY698" fmla="*/ 3950066 h 3999690"/>
              <a:gd name="connsiteX699" fmla="*/ 4108411 w 14256284"/>
              <a:gd name="connsiteY699" fmla="*/ 3940141 h 3999690"/>
              <a:gd name="connsiteX700" fmla="*/ 3635501 w 14256284"/>
              <a:gd name="connsiteY700" fmla="*/ 3880592 h 3999690"/>
              <a:gd name="connsiteX701" fmla="*/ 3635501 w 14256284"/>
              <a:gd name="connsiteY701" fmla="*/ 3910366 h 3999690"/>
              <a:gd name="connsiteX702" fmla="*/ 3359636 w 14256284"/>
              <a:gd name="connsiteY702" fmla="*/ 3870667 h 3999690"/>
              <a:gd name="connsiteX703" fmla="*/ 3339931 w 14256284"/>
              <a:gd name="connsiteY703" fmla="*/ 3821043 h 3999690"/>
              <a:gd name="connsiteX704" fmla="*/ 3241408 w 14256284"/>
              <a:gd name="connsiteY704" fmla="*/ 3811119 h 3999690"/>
              <a:gd name="connsiteX705" fmla="*/ 3241408 w 14256284"/>
              <a:gd name="connsiteY705" fmla="*/ 3850818 h 3999690"/>
              <a:gd name="connsiteX706" fmla="*/ 3182295 w 14256284"/>
              <a:gd name="connsiteY706" fmla="*/ 3811119 h 3999690"/>
              <a:gd name="connsiteX707" fmla="*/ 2926135 w 14256284"/>
              <a:gd name="connsiteY707" fmla="*/ 3771419 h 3999690"/>
              <a:gd name="connsiteX708" fmla="*/ 2926135 w 14256284"/>
              <a:gd name="connsiteY708" fmla="*/ 3811119 h 3999690"/>
              <a:gd name="connsiteX709" fmla="*/ 2610861 w 14256284"/>
              <a:gd name="connsiteY709" fmla="*/ 3751570 h 3999690"/>
              <a:gd name="connsiteX710" fmla="*/ 2601009 w 14256284"/>
              <a:gd name="connsiteY710" fmla="*/ 3701946 h 3999690"/>
              <a:gd name="connsiteX711" fmla="*/ 2541895 w 14256284"/>
              <a:gd name="connsiteY711" fmla="*/ 3751570 h 3999690"/>
              <a:gd name="connsiteX712" fmla="*/ 2453224 w 14256284"/>
              <a:gd name="connsiteY712" fmla="*/ 3682096 h 3999690"/>
              <a:gd name="connsiteX713" fmla="*/ 2285735 w 14256284"/>
              <a:gd name="connsiteY713" fmla="*/ 3682096 h 3999690"/>
              <a:gd name="connsiteX714" fmla="*/ 2167507 w 14256284"/>
              <a:gd name="connsiteY714" fmla="*/ 3622548 h 3999690"/>
              <a:gd name="connsiteX715" fmla="*/ 2157655 w 14256284"/>
              <a:gd name="connsiteY715" fmla="*/ 3672172 h 3999690"/>
              <a:gd name="connsiteX716" fmla="*/ 2098541 w 14256284"/>
              <a:gd name="connsiteY716" fmla="*/ 3672172 h 3999690"/>
              <a:gd name="connsiteX717" fmla="*/ 1960609 w 14256284"/>
              <a:gd name="connsiteY717" fmla="*/ 3622548 h 3999690"/>
              <a:gd name="connsiteX718" fmla="*/ 1960609 w 14256284"/>
              <a:gd name="connsiteY718" fmla="*/ 3553074 h 3999690"/>
              <a:gd name="connsiteX719" fmla="*/ 1812825 w 14256284"/>
              <a:gd name="connsiteY719" fmla="*/ 3602698 h 3999690"/>
              <a:gd name="connsiteX720" fmla="*/ 1852234 w 14256284"/>
              <a:gd name="connsiteY720" fmla="*/ 3562999 h 3999690"/>
              <a:gd name="connsiteX721" fmla="*/ 1832529 w 14256284"/>
              <a:gd name="connsiteY721" fmla="*/ 3503450 h 3999690"/>
              <a:gd name="connsiteX722" fmla="*/ 1763563 w 14256284"/>
              <a:gd name="connsiteY722" fmla="*/ 3523300 h 3999690"/>
              <a:gd name="connsiteX723" fmla="*/ 1793120 w 14256284"/>
              <a:gd name="connsiteY723" fmla="*/ 3503450 h 3999690"/>
              <a:gd name="connsiteX724" fmla="*/ 1704449 w 14256284"/>
              <a:gd name="connsiteY724" fmla="*/ 3523300 h 3999690"/>
              <a:gd name="connsiteX725" fmla="*/ 1694597 w 14256284"/>
              <a:gd name="connsiteY725" fmla="*/ 3473676 h 3999690"/>
              <a:gd name="connsiteX726" fmla="*/ 1635483 w 14256284"/>
              <a:gd name="connsiteY726" fmla="*/ 3513375 h 3999690"/>
              <a:gd name="connsiteX727" fmla="*/ 1527108 w 14256284"/>
              <a:gd name="connsiteY727" fmla="*/ 3493525 h 3999690"/>
              <a:gd name="connsiteX728" fmla="*/ 1527108 w 14256284"/>
              <a:gd name="connsiteY728" fmla="*/ 3553074 h 3999690"/>
              <a:gd name="connsiteX729" fmla="*/ 1507403 w 14256284"/>
              <a:gd name="connsiteY729" fmla="*/ 3483601 h 3999690"/>
              <a:gd name="connsiteX730" fmla="*/ 1467994 w 14256284"/>
              <a:gd name="connsiteY730" fmla="*/ 3523300 h 3999690"/>
              <a:gd name="connsiteX731" fmla="*/ 1487698 w 14256284"/>
              <a:gd name="connsiteY731" fmla="*/ 3483601 h 3999690"/>
              <a:gd name="connsiteX732" fmla="*/ 1330062 w 14256284"/>
              <a:gd name="connsiteY732" fmla="*/ 3463751 h 3999690"/>
              <a:gd name="connsiteX733" fmla="*/ 1330062 w 14256284"/>
              <a:gd name="connsiteY733" fmla="*/ 3443901 h 3999690"/>
              <a:gd name="connsiteX734" fmla="*/ 1211834 w 14256284"/>
              <a:gd name="connsiteY734" fmla="*/ 3443901 h 3999690"/>
              <a:gd name="connsiteX735" fmla="*/ 1192129 w 14256284"/>
              <a:gd name="connsiteY735" fmla="*/ 3433977 h 3999690"/>
              <a:gd name="connsiteX736" fmla="*/ 1192129 w 14256284"/>
              <a:gd name="connsiteY736" fmla="*/ 3394278 h 3999690"/>
              <a:gd name="connsiteX737" fmla="*/ 1162572 w 14256284"/>
              <a:gd name="connsiteY737" fmla="*/ 3424052 h 3999690"/>
              <a:gd name="connsiteX738" fmla="*/ 1182277 w 14256284"/>
              <a:gd name="connsiteY738" fmla="*/ 3443901 h 3999690"/>
              <a:gd name="connsiteX739" fmla="*/ 1133015 w 14256284"/>
              <a:gd name="connsiteY739" fmla="*/ 3414127 h 3999690"/>
              <a:gd name="connsiteX740" fmla="*/ 1093606 w 14256284"/>
              <a:gd name="connsiteY740" fmla="*/ 3384353 h 3999690"/>
              <a:gd name="connsiteX741" fmla="*/ 1103459 w 14256284"/>
              <a:gd name="connsiteY741" fmla="*/ 3354578 h 3999690"/>
              <a:gd name="connsiteX742" fmla="*/ 995083 w 14256284"/>
              <a:gd name="connsiteY742" fmla="*/ 3364503 h 3999690"/>
              <a:gd name="connsiteX743" fmla="*/ 995083 w 14256284"/>
              <a:gd name="connsiteY743" fmla="*/ 3324804 h 3999690"/>
              <a:gd name="connsiteX744" fmla="*/ 965526 w 14256284"/>
              <a:gd name="connsiteY744" fmla="*/ 3324804 h 3999690"/>
              <a:gd name="connsiteX745" fmla="*/ 965526 w 14256284"/>
              <a:gd name="connsiteY745" fmla="*/ 3364503 h 3999690"/>
              <a:gd name="connsiteX746" fmla="*/ 916265 w 14256284"/>
              <a:gd name="connsiteY746" fmla="*/ 3334729 h 3999690"/>
              <a:gd name="connsiteX747" fmla="*/ 906412 w 14256284"/>
              <a:gd name="connsiteY747" fmla="*/ 3374428 h 3999690"/>
              <a:gd name="connsiteX748" fmla="*/ 857151 w 14256284"/>
              <a:gd name="connsiteY748" fmla="*/ 3324804 h 3999690"/>
              <a:gd name="connsiteX749" fmla="*/ 867003 w 14256284"/>
              <a:gd name="connsiteY749" fmla="*/ 3265255 h 3999690"/>
              <a:gd name="connsiteX750" fmla="*/ 807889 w 14256284"/>
              <a:gd name="connsiteY750" fmla="*/ 3285105 h 3999690"/>
              <a:gd name="connsiteX751" fmla="*/ 778333 w 14256284"/>
              <a:gd name="connsiteY751" fmla="*/ 3314879 h 3999690"/>
              <a:gd name="connsiteX752" fmla="*/ 788185 w 14256284"/>
              <a:gd name="connsiteY752" fmla="*/ 3245406 h 3999690"/>
              <a:gd name="connsiteX753" fmla="*/ 768480 w 14256284"/>
              <a:gd name="connsiteY753" fmla="*/ 3275180 h 3999690"/>
              <a:gd name="connsiteX754" fmla="*/ 669957 w 14256284"/>
              <a:gd name="connsiteY754" fmla="*/ 3205707 h 3999690"/>
              <a:gd name="connsiteX755" fmla="*/ 669957 w 14256284"/>
              <a:gd name="connsiteY755" fmla="*/ 3235481 h 3999690"/>
              <a:gd name="connsiteX756" fmla="*/ 640400 w 14256284"/>
              <a:gd name="connsiteY756" fmla="*/ 3235481 h 3999690"/>
              <a:gd name="connsiteX757" fmla="*/ 620696 w 14256284"/>
              <a:gd name="connsiteY757" fmla="*/ 3185857 h 3999690"/>
              <a:gd name="connsiteX758" fmla="*/ 630548 w 14256284"/>
              <a:gd name="connsiteY758" fmla="*/ 3126308 h 3999690"/>
              <a:gd name="connsiteX759" fmla="*/ 689662 w 14256284"/>
              <a:gd name="connsiteY759" fmla="*/ 3126308 h 3999690"/>
              <a:gd name="connsiteX760" fmla="*/ 738923 w 14256284"/>
              <a:gd name="connsiteY760" fmla="*/ 3195782 h 3999690"/>
              <a:gd name="connsiteX761" fmla="*/ 778333 w 14256284"/>
              <a:gd name="connsiteY761" fmla="*/ 3156083 h 3999690"/>
              <a:gd name="connsiteX762" fmla="*/ 758628 w 14256284"/>
              <a:gd name="connsiteY762" fmla="*/ 3205707 h 3999690"/>
              <a:gd name="connsiteX763" fmla="*/ 788185 w 14256284"/>
              <a:gd name="connsiteY763" fmla="*/ 3215631 h 3999690"/>
              <a:gd name="connsiteX764" fmla="*/ 798037 w 14256284"/>
              <a:gd name="connsiteY764" fmla="*/ 3126308 h 3999690"/>
              <a:gd name="connsiteX765" fmla="*/ 807889 w 14256284"/>
              <a:gd name="connsiteY765" fmla="*/ 3225556 h 3999690"/>
              <a:gd name="connsiteX766" fmla="*/ 866214 w 14256284"/>
              <a:gd name="connsiteY766" fmla="*/ 3224064 h 3999690"/>
              <a:gd name="connsiteX767" fmla="*/ 876791 w 14256284"/>
              <a:gd name="connsiteY767" fmla="*/ 3205817 h 3999690"/>
              <a:gd name="connsiteX768" fmla="*/ 876856 w 14256284"/>
              <a:gd name="connsiteY768" fmla="*/ 3215631 h 3999690"/>
              <a:gd name="connsiteX769" fmla="*/ 1014788 w 14256284"/>
              <a:gd name="connsiteY769" fmla="*/ 3215631 h 3999690"/>
              <a:gd name="connsiteX770" fmla="*/ 1014788 w 14256284"/>
              <a:gd name="connsiteY770" fmla="*/ 3185857 h 3999690"/>
              <a:gd name="connsiteX771" fmla="*/ 995083 w 14256284"/>
              <a:gd name="connsiteY771" fmla="*/ 3166007 h 3999690"/>
              <a:gd name="connsiteX772" fmla="*/ 1034492 w 14256284"/>
              <a:gd name="connsiteY772" fmla="*/ 3215631 h 3999690"/>
              <a:gd name="connsiteX773" fmla="*/ 1064049 w 14256284"/>
              <a:gd name="connsiteY773" fmla="*/ 3175932 h 3999690"/>
              <a:gd name="connsiteX774" fmla="*/ 1073902 w 14256284"/>
              <a:gd name="connsiteY774" fmla="*/ 3245406 h 3999690"/>
              <a:gd name="connsiteX775" fmla="*/ 1221686 w 14256284"/>
              <a:gd name="connsiteY775" fmla="*/ 3185857 h 3999690"/>
              <a:gd name="connsiteX776" fmla="*/ 1231538 w 14256284"/>
              <a:gd name="connsiteY776" fmla="*/ 3235481 h 3999690"/>
              <a:gd name="connsiteX777" fmla="*/ 1320209 w 14256284"/>
              <a:gd name="connsiteY777" fmla="*/ 3235481 h 3999690"/>
              <a:gd name="connsiteX778" fmla="*/ 1310357 w 14256284"/>
              <a:gd name="connsiteY778" fmla="*/ 3285105 h 3999690"/>
              <a:gd name="connsiteX779" fmla="*/ 1349766 w 14256284"/>
              <a:gd name="connsiteY779" fmla="*/ 3255331 h 3999690"/>
              <a:gd name="connsiteX780" fmla="*/ 1339914 w 14256284"/>
              <a:gd name="connsiteY780" fmla="*/ 3215631 h 3999690"/>
              <a:gd name="connsiteX781" fmla="*/ 1369471 w 14256284"/>
              <a:gd name="connsiteY781" fmla="*/ 3235481 h 3999690"/>
              <a:gd name="connsiteX782" fmla="*/ 1369471 w 14256284"/>
              <a:gd name="connsiteY782" fmla="*/ 3304954 h 3999690"/>
              <a:gd name="connsiteX783" fmla="*/ 1477846 w 14256284"/>
              <a:gd name="connsiteY783" fmla="*/ 3275180 h 3999690"/>
              <a:gd name="connsiteX784" fmla="*/ 1497551 w 14256284"/>
              <a:gd name="connsiteY784" fmla="*/ 3314879 h 3999690"/>
              <a:gd name="connsiteX785" fmla="*/ 1517255 w 14256284"/>
              <a:gd name="connsiteY785" fmla="*/ 3275180 h 3999690"/>
              <a:gd name="connsiteX786" fmla="*/ 1507403 w 14256284"/>
              <a:gd name="connsiteY786" fmla="*/ 3255331 h 3999690"/>
              <a:gd name="connsiteX787" fmla="*/ 1586221 w 14256284"/>
              <a:gd name="connsiteY787" fmla="*/ 3314879 h 3999690"/>
              <a:gd name="connsiteX788" fmla="*/ 1586221 w 14256284"/>
              <a:gd name="connsiteY788" fmla="*/ 3275180 h 3999690"/>
              <a:gd name="connsiteX789" fmla="*/ 1566517 w 14256284"/>
              <a:gd name="connsiteY789" fmla="*/ 3245406 h 3999690"/>
              <a:gd name="connsiteX790" fmla="*/ 1743858 w 14256284"/>
              <a:gd name="connsiteY790" fmla="*/ 3245406 h 3999690"/>
              <a:gd name="connsiteX791" fmla="*/ 1743858 w 14256284"/>
              <a:gd name="connsiteY791" fmla="*/ 3285105 h 3999690"/>
              <a:gd name="connsiteX792" fmla="*/ 1852234 w 14256284"/>
              <a:gd name="connsiteY792" fmla="*/ 3314879 h 3999690"/>
              <a:gd name="connsiteX793" fmla="*/ 1970461 w 14256284"/>
              <a:gd name="connsiteY793" fmla="*/ 3304954 h 3999690"/>
              <a:gd name="connsiteX794" fmla="*/ 2039427 w 14256284"/>
              <a:gd name="connsiteY794" fmla="*/ 3354578 h 3999690"/>
              <a:gd name="connsiteX795" fmla="*/ 2098541 w 14256284"/>
              <a:gd name="connsiteY795" fmla="*/ 3334729 h 3999690"/>
              <a:gd name="connsiteX796" fmla="*/ 2187212 w 14256284"/>
              <a:gd name="connsiteY796" fmla="*/ 3324804 h 3999690"/>
              <a:gd name="connsiteX797" fmla="*/ 2197064 w 14256284"/>
              <a:gd name="connsiteY797" fmla="*/ 3374428 h 3999690"/>
              <a:gd name="connsiteX798" fmla="*/ 2236473 w 14256284"/>
              <a:gd name="connsiteY798" fmla="*/ 3394278 h 3999690"/>
              <a:gd name="connsiteX799" fmla="*/ 2295587 w 14256284"/>
              <a:gd name="connsiteY799" fmla="*/ 3364503 h 3999690"/>
              <a:gd name="connsiteX800" fmla="*/ 2315292 w 14256284"/>
              <a:gd name="connsiteY800" fmla="*/ 3414127 h 3999690"/>
              <a:gd name="connsiteX801" fmla="*/ 2384258 w 14256284"/>
              <a:gd name="connsiteY801" fmla="*/ 3344654 h 3999690"/>
              <a:gd name="connsiteX802" fmla="*/ 2374406 w 14256284"/>
              <a:gd name="connsiteY802" fmla="*/ 3314879 h 3999690"/>
              <a:gd name="connsiteX803" fmla="*/ 2394110 w 14256284"/>
              <a:gd name="connsiteY803" fmla="*/ 3314879 h 3999690"/>
              <a:gd name="connsiteX804" fmla="*/ 2384258 w 14256284"/>
              <a:gd name="connsiteY804" fmla="*/ 3265255 h 3999690"/>
              <a:gd name="connsiteX805" fmla="*/ 2463076 w 14256284"/>
              <a:gd name="connsiteY805" fmla="*/ 3304954 h 3999690"/>
              <a:gd name="connsiteX806" fmla="*/ 2433519 w 14256284"/>
              <a:gd name="connsiteY806" fmla="*/ 3344654 h 3999690"/>
              <a:gd name="connsiteX807" fmla="*/ 2394110 w 14256284"/>
              <a:gd name="connsiteY807" fmla="*/ 3374428 h 3999690"/>
              <a:gd name="connsiteX808" fmla="*/ 2443372 w 14256284"/>
              <a:gd name="connsiteY808" fmla="*/ 3404202 h 3999690"/>
              <a:gd name="connsiteX809" fmla="*/ 2482781 w 14256284"/>
              <a:gd name="connsiteY809" fmla="*/ 3374428 h 3999690"/>
              <a:gd name="connsiteX810" fmla="*/ 2463076 w 14256284"/>
              <a:gd name="connsiteY810" fmla="*/ 3354578 h 3999690"/>
              <a:gd name="connsiteX811" fmla="*/ 2463076 w 14256284"/>
              <a:gd name="connsiteY811" fmla="*/ 3304954 h 3999690"/>
              <a:gd name="connsiteX812" fmla="*/ 2502486 w 14256284"/>
              <a:gd name="connsiteY812" fmla="*/ 3304954 h 3999690"/>
              <a:gd name="connsiteX813" fmla="*/ 2482781 w 14256284"/>
              <a:gd name="connsiteY813" fmla="*/ 3344654 h 3999690"/>
              <a:gd name="connsiteX814" fmla="*/ 2502486 w 14256284"/>
              <a:gd name="connsiteY814" fmla="*/ 3344654 h 3999690"/>
              <a:gd name="connsiteX815" fmla="*/ 2522190 w 14256284"/>
              <a:gd name="connsiteY815" fmla="*/ 3285105 h 3999690"/>
              <a:gd name="connsiteX816" fmla="*/ 2650270 w 14256284"/>
              <a:gd name="connsiteY816" fmla="*/ 3384353 h 3999690"/>
              <a:gd name="connsiteX817" fmla="*/ 2679827 w 14256284"/>
              <a:gd name="connsiteY817" fmla="*/ 3354578 h 3999690"/>
              <a:gd name="connsiteX818" fmla="*/ 2650270 w 14256284"/>
              <a:gd name="connsiteY818" fmla="*/ 3314879 h 3999690"/>
              <a:gd name="connsiteX819" fmla="*/ 2729089 w 14256284"/>
              <a:gd name="connsiteY819" fmla="*/ 3394278 h 3999690"/>
              <a:gd name="connsiteX820" fmla="*/ 2748793 w 14256284"/>
              <a:gd name="connsiteY820" fmla="*/ 3394278 h 3999690"/>
              <a:gd name="connsiteX821" fmla="*/ 2758646 w 14256284"/>
              <a:gd name="connsiteY821" fmla="*/ 3334729 h 3999690"/>
              <a:gd name="connsiteX822" fmla="*/ 2985249 w 14256284"/>
              <a:gd name="connsiteY822" fmla="*/ 3354578 h 3999690"/>
              <a:gd name="connsiteX823" fmla="*/ 3221704 w 14256284"/>
              <a:gd name="connsiteY823" fmla="*/ 3404202 h 3999690"/>
              <a:gd name="connsiteX824" fmla="*/ 3221704 w 14256284"/>
              <a:gd name="connsiteY824" fmla="*/ 3384353 h 3999690"/>
              <a:gd name="connsiteX825" fmla="*/ 3448307 w 14256284"/>
              <a:gd name="connsiteY825" fmla="*/ 3443901 h 3999690"/>
              <a:gd name="connsiteX826" fmla="*/ 3448307 w 14256284"/>
              <a:gd name="connsiteY826" fmla="*/ 3404202 h 3999690"/>
              <a:gd name="connsiteX827" fmla="*/ 3596091 w 14256284"/>
              <a:gd name="connsiteY827" fmla="*/ 3453826 h 3999690"/>
              <a:gd name="connsiteX828" fmla="*/ 3596091 w 14256284"/>
              <a:gd name="connsiteY828" fmla="*/ 3414127 h 3999690"/>
              <a:gd name="connsiteX829" fmla="*/ 3674910 w 14256284"/>
              <a:gd name="connsiteY829" fmla="*/ 3433977 h 3999690"/>
              <a:gd name="connsiteX830" fmla="*/ 3842399 w 14256284"/>
              <a:gd name="connsiteY830" fmla="*/ 3483601 h 3999690"/>
              <a:gd name="connsiteX831" fmla="*/ 3871956 w 14256284"/>
              <a:gd name="connsiteY831" fmla="*/ 3503450 h 3999690"/>
              <a:gd name="connsiteX832" fmla="*/ 3842399 w 14256284"/>
              <a:gd name="connsiteY832" fmla="*/ 3523300 h 3999690"/>
              <a:gd name="connsiteX833" fmla="*/ 3862104 w 14256284"/>
              <a:gd name="connsiteY833" fmla="*/ 3592773 h 3999690"/>
              <a:gd name="connsiteX834" fmla="*/ 3891660 w 14256284"/>
              <a:gd name="connsiteY834" fmla="*/ 3473676 h 3999690"/>
              <a:gd name="connsiteX835" fmla="*/ 4019740 w 14256284"/>
              <a:gd name="connsiteY835" fmla="*/ 3473676 h 3999690"/>
              <a:gd name="connsiteX836" fmla="*/ 4029593 w 14256284"/>
              <a:gd name="connsiteY836" fmla="*/ 3513375 h 3999690"/>
              <a:gd name="connsiteX837" fmla="*/ 4354719 w 14256284"/>
              <a:gd name="connsiteY837" fmla="*/ 3493525 h 3999690"/>
              <a:gd name="connsiteX838" fmla="*/ 4394128 w 14256284"/>
              <a:gd name="connsiteY838" fmla="*/ 3543149 h 3999690"/>
              <a:gd name="connsiteX839" fmla="*/ 4403980 w 14256284"/>
              <a:gd name="connsiteY839" fmla="*/ 3503450 h 3999690"/>
              <a:gd name="connsiteX840" fmla="*/ 4896596 w 14256284"/>
              <a:gd name="connsiteY840" fmla="*/ 3543149 h 3999690"/>
              <a:gd name="connsiteX841" fmla="*/ 4975414 w 14256284"/>
              <a:gd name="connsiteY841" fmla="*/ 3562999 h 3999690"/>
              <a:gd name="connsiteX842" fmla="*/ 5064085 w 14256284"/>
              <a:gd name="connsiteY842" fmla="*/ 3562999 h 3999690"/>
              <a:gd name="connsiteX843" fmla="*/ 5251279 w 14256284"/>
              <a:gd name="connsiteY843" fmla="*/ 3523300 h 3999690"/>
              <a:gd name="connsiteX844" fmla="*/ 5251279 w 14256284"/>
              <a:gd name="connsiteY844" fmla="*/ 3562999 h 3999690"/>
              <a:gd name="connsiteX845" fmla="*/ 5359654 w 14256284"/>
              <a:gd name="connsiteY845" fmla="*/ 3523300 h 3999690"/>
              <a:gd name="connsiteX846" fmla="*/ 5369506 w 14256284"/>
              <a:gd name="connsiteY846" fmla="*/ 3572924 h 3999690"/>
              <a:gd name="connsiteX847" fmla="*/ 5389211 w 14256284"/>
              <a:gd name="connsiteY847" fmla="*/ 3533225 h 3999690"/>
              <a:gd name="connsiteX848" fmla="*/ 5418768 w 14256284"/>
              <a:gd name="connsiteY848" fmla="*/ 3562999 h 3999690"/>
              <a:gd name="connsiteX849" fmla="*/ 5517290 w 14256284"/>
              <a:gd name="connsiteY849" fmla="*/ 3533225 h 3999690"/>
              <a:gd name="connsiteX850" fmla="*/ 5517290 w 14256284"/>
              <a:gd name="connsiteY850" fmla="*/ 3562999 h 3999690"/>
              <a:gd name="connsiteX851" fmla="*/ 5586256 w 14256284"/>
              <a:gd name="connsiteY851" fmla="*/ 3543149 h 3999690"/>
              <a:gd name="connsiteX852" fmla="*/ 5605961 w 14256284"/>
              <a:gd name="connsiteY852" fmla="*/ 3572924 h 3999690"/>
              <a:gd name="connsiteX853" fmla="*/ 5615813 w 14256284"/>
              <a:gd name="connsiteY853" fmla="*/ 3523300 h 3999690"/>
              <a:gd name="connsiteX854" fmla="*/ 5714336 w 14256284"/>
              <a:gd name="connsiteY854" fmla="*/ 3533225 h 3999690"/>
              <a:gd name="connsiteX855" fmla="*/ 5803007 w 14256284"/>
              <a:gd name="connsiteY855" fmla="*/ 3523300 h 3999690"/>
              <a:gd name="connsiteX856" fmla="*/ 5891678 w 14256284"/>
              <a:gd name="connsiteY856" fmla="*/ 3523300 h 3999690"/>
              <a:gd name="connsiteX857" fmla="*/ 6177395 w 14256284"/>
              <a:gd name="connsiteY857" fmla="*/ 3553074 h 3999690"/>
              <a:gd name="connsiteX858" fmla="*/ 6167543 w 14256284"/>
              <a:gd name="connsiteY858" fmla="*/ 3523300 h 3999690"/>
              <a:gd name="connsiteX859" fmla="*/ 6187247 w 14256284"/>
              <a:gd name="connsiteY859" fmla="*/ 3553074 h 3999690"/>
              <a:gd name="connsiteX860" fmla="*/ 6423703 w 14256284"/>
              <a:gd name="connsiteY860" fmla="*/ 3513375 h 3999690"/>
              <a:gd name="connsiteX861" fmla="*/ 6433555 w 14256284"/>
              <a:gd name="connsiteY861" fmla="*/ 3533225 h 3999690"/>
              <a:gd name="connsiteX862" fmla="*/ 6581340 w 14256284"/>
              <a:gd name="connsiteY862" fmla="*/ 3533225 h 3999690"/>
              <a:gd name="connsiteX863" fmla="*/ 6768534 w 14256284"/>
              <a:gd name="connsiteY863" fmla="*/ 3553074 h 3999690"/>
              <a:gd name="connsiteX864" fmla="*/ 6778386 w 14256284"/>
              <a:gd name="connsiteY864" fmla="*/ 3483601 h 3999690"/>
              <a:gd name="connsiteX865" fmla="*/ 6827647 w 14256284"/>
              <a:gd name="connsiteY865" fmla="*/ 3483601 h 3999690"/>
              <a:gd name="connsiteX866" fmla="*/ 6817795 w 14256284"/>
              <a:gd name="connsiteY866" fmla="*/ 3513375 h 3999690"/>
              <a:gd name="connsiteX867" fmla="*/ 6847352 w 14256284"/>
              <a:gd name="connsiteY867" fmla="*/ 3473676 h 3999690"/>
              <a:gd name="connsiteX868" fmla="*/ 7192182 w 14256284"/>
              <a:gd name="connsiteY868" fmla="*/ 3483601 h 3999690"/>
              <a:gd name="connsiteX869" fmla="*/ 7192182 w 14256284"/>
              <a:gd name="connsiteY869" fmla="*/ 3433977 h 3999690"/>
              <a:gd name="connsiteX870" fmla="*/ 2699532 w 14256284"/>
              <a:gd name="connsiteY870" fmla="*/ 3205707 h 3999690"/>
              <a:gd name="connsiteX871" fmla="*/ 2522190 w 14256284"/>
              <a:gd name="connsiteY871" fmla="*/ 3166007 h 3999690"/>
              <a:gd name="connsiteX872" fmla="*/ 2433519 w 14256284"/>
              <a:gd name="connsiteY872" fmla="*/ 3195782 h 3999690"/>
              <a:gd name="connsiteX873" fmla="*/ 2403963 w 14256284"/>
              <a:gd name="connsiteY873" fmla="*/ 3166007 h 3999690"/>
              <a:gd name="connsiteX874" fmla="*/ 2334996 w 14256284"/>
              <a:gd name="connsiteY874" fmla="*/ 3146158 h 3999690"/>
              <a:gd name="connsiteX875" fmla="*/ 2246326 w 14256284"/>
              <a:gd name="connsiteY875" fmla="*/ 3136233 h 3999690"/>
              <a:gd name="connsiteX876" fmla="*/ 2295587 w 14256284"/>
              <a:gd name="connsiteY876" fmla="*/ 3136233 h 3999690"/>
              <a:gd name="connsiteX877" fmla="*/ 2147803 w 14256284"/>
              <a:gd name="connsiteY877" fmla="*/ 3086609 h 3999690"/>
              <a:gd name="connsiteX878" fmla="*/ 1980314 w 14256284"/>
              <a:gd name="connsiteY878" fmla="*/ 3116383 h 3999690"/>
              <a:gd name="connsiteX879" fmla="*/ 1960609 w 14256284"/>
              <a:gd name="connsiteY879" fmla="*/ 3086609 h 3999690"/>
              <a:gd name="connsiteX880" fmla="*/ 1901495 w 14256284"/>
              <a:gd name="connsiteY880" fmla="*/ 3056835 h 3999690"/>
              <a:gd name="connsiteX881" fmla="*/ 1773415 w 14256284"/>
              <a:gd name="connsiteY881" fmla="*/ 3056835 h 3999690"/>
              <a:gd name="connsiteX882" fmla="*/ 1793120 w 14256284"/>
              <a:gd name="connsiteY882" fmla="*/ 2997286 h 3999690"/>
              <a:gd name="connsiteX883" fmla="*/ 1773415 w 14256284"/>
              <a:gd name="connsiteY883" fmla="*/ 3046910 h 3999690"/>
              <a:gd name="connsiteX884" fmla="*/ 1625631 w 14256284"/>
              <a:gd name="connsiteY884" fmla="*/ 3046910 h 3999690"/>
              <a:gd name="connsiteX885" fmla="*/ 1596074 w 14256284"/>
              <a:gd name="connsiteY885" fmla="*/ 3046910 h 3999690"/>
              <a:gd name="connsiteX886" fmla="*/ 1596074 w 14256284"/>
              <a:gd name="connsiteY886" fmla="*/ 3007211 h 3999690"/>
              <a:gd name="connsiteX887" fmla="*/ 1527108 w 14256284"/>
              <a:gd name="connsiteY887" fmla="*/ 3036985 h 3999690"/>
              <a:gd name="connsiteX888" fmla="*/ 1477846 w 14256284"/>
              <a:gd name="connsiteY888" fmla="*/ 3017136 h 3999690"/>
              <a:gd name="connsiteX889" fmla="*/ 1290652 w 14256284"/>
              <a:gd name="connsiteY889" fmla="*/ 2917888 h 3999690"/>
              <a:gd name="connsiteX890" fmla="*/ 1123163 w 14256284"/>
              <a:gd name="connsiteY890" fmla="*/ 2927813 h 3999690"/>
              <a:gd name="connsiteX891" fmla="*/ 1083754 w 14256284"/>
              <a:gd name="connsiteY891" fmla="*/ 2898038 h 3999690"/>
              <a:gd name="connsiteX892" fmla="*/ 1211834 w 14256284"/>
              <a:gd name="connsiteY892" fmla="*/ 2878189 h 3999690"/>
              <a:gd name="connsiteX893" fmla="*/ 1221686 w 14256284"/>
              <a:gd name="connsiteY893" fmla="*/ 2818640 h 3999690"/>
              <a:gd name="connsiteX894" fmla="*/ 1182277 w 14256284"/>
              <a:gd name="connsiteY894" fmla="*/ 2838489 h 3999690"/>
              <a:gd name="connsiteX895" fmla="*/ 1172425 w 14256284"/>
              <a:gd name="connsiteY895" fmla="*/ 2769016 h 3999690"/>
              <a:gd name="connsiteX896" fmla="*/ 1142868 w 14256284"/>
              <a:gd name="connsiteY896" fmla="*/ 2828565 h 3999690"/>
              <a:gd name="connsiteX897" fmla="*/ 1083754 w 14256284"/>
              <a:gd name="connsiteY897" fmla="*/ 2808715 h 3999690"/>
              <a:gd name="connsiteX898" fmla="*/ 1073902 w 14256284"/>
              <a:gd name="connsiteY898" fmla="*/ 2888113 h 3999690"/>
              <a:gd name="connsiteX899" fmla="*/ 1004935 w 14256284"/>
              <a:gd name="connsiteY899" fmla="*/ 2898038 h 3999690"/>
              <a:gd name="connsiteX900" fmla="*/ 1004935 w 14256284"/>
              <a:gd name="connsiteY900" fmla="*/ 2848414 h 3999690"/>
              <a:gd name="connsiteX901" fmla="*/ 906412 w 14256284"/>
              <a:gd name="connsiteY901" fmla="*/ 2808715 h 3999690"/>
              <a:gd name="connsiteX902" fmla="*/ 975378 w 14256284"/>
              <a:gd name="connsiteY902" fmla="*/ 2808715 h 3999690"/>
              <a:gd name="connsiteX903" fmla="*/ 955674 w 14256284"/>
              <a:gd name="connsiteY903" fmla="*/ 2729317 h 3999690"/>
              <a:gd name="connsiteX904" fmla="*/ 926117 w 14256284"/>
              <a:gd name="connsiteY904" fmla="*/ 2778941 h 3999690"/>
              <a:gd name="connsiteX905" fmla="*/ 807889 w 14256284"/>
              <a:gd name="connsiteY905" fmla="*/ 2719392 h 3999690"/>
              <a:gd name="connsiteX906" fmla="*/ 807889 w 14256284"/>
              <a:gd name="connsiteY906" fmla="*/ 2669768 h 3999690"/>
              <a:gd name="connsiteX907" fmla="*/ 788185 w 14256284"/>
              <a:gd name="connsiteY907" fmla="*/ 2679693 h 3999690"/>
              <a:gd name="connsiteX908" fmla="*/ 798037 w 14256284"/>
              <a:gd name="connsiteY908" fmla="*/ 2769016 h 3999690"/>
              <a:gd name="connsiteX909" fmla="*/ 748776 w 14256284"/>
              <a:gd name="connsiteY909" fmla="*/ 2759091 h 3999690"/>
              <a:gd name="connsiteX910" fmla="*/ 778333 w 14256284"/>
              <a:gd name="connsiteY910" fmla="*/ 2808715 h 3999690"/>
              <a:gd name="connsiteX911" fmla="*/ 729071 w 14256284"/>
              <a:gd name="connsiteY911" fmla="*/ 2778941 h 3999690"/>
              <a:gd name="connsiteX912" fmla="*/ 758628 w 14256284"/>
              <a:gd name="connsiteY912" fmla="*/ 2719392 h 3999690"/>
              <a:gd name="connsiteX913" fmla="*/ 709366 w 14256284"/>
              <a:gd name="connsiteY913" fmla="*/ 2699542 h 3999690"/>
              <a:gd name="connsiteX914" fmla="*/ 709366 w 14256284"/>
              <a:gd name="connsiteY914" fmla="*/ 2639994 h 3999690"/>
              <a:gd name="connsiteX915" fmla="*/ 738923 w 14256284"/>
              <a:gd name="connsiteY915" fmla="*/ 2580445 h 3999690"/>
              <a:gd name="connsiteX916" fmla="*/ 709366 w 14256284"/>
              <a:gd name="connsiteY916" fmla="*/ 2610219 h 3999690"/>
              <a:gd name="connsiteX917" fmla="*/ 699514 w 14256284"/>
              <a:gd name="connsiteY917" fmla="*/ 2540746 h 3999690"/>
              <a:gd name="connsiteX918" fmla="*/ 679809 w 14256284"/>
              <a:gd name="connsiteY918" fmla="*/ 2600295 h 3999690"/>
              <a:gd name="connsiteX919" fmla="*/ 689662 w 14256284"/>
              <a:gd name="connsiteY919" fmla="*/ 2639994 h 3999690"/>
              <a:gd name="connsiteX920" fmla="*/ 709366 w 14256284"/>
              <a:gd name="connsiteY920" fmla="*/ 2630069 h 3999690"/>
              <a:gd name="connsiteX921" fmla="*/ 689662 w 14256284"/>
              <a:gd name="connsiteY921" fmla="*/ 2669768 h 3999690"/>
              <a:gd name="connsiteX922" fmla="*/ 669957 w 14256284"/>
              <a:gd name="connsiteY922" fmla="*/ 2600295 h 3999690"/>
              <a:gd name="connsiteX923" fmla="*/ 640400 w 14256284"/>
              <a:gd name="connsiteY923" fmla="*/ 2620144 h 3999690"/>
              <a:gd name="connsiteX924" fmla="*/ 660105 w 14256284"/>
              <a:gd name="connsiteY924" fmla="*/ 2659843 h 3999690"/>
              <a:gd name="connsiteX925" fmla="*/ 571434 w 14256284"/>
              <a:gd name="connsiteY925" fmla="*/ 2630069 h 3999690"/>
              <a:gd name="connsiteX926" fmla="*/ 660105 w 14256284"/>
              <a:gd name="connsiteY926" fmla="*/ 2570520 h 3999690"/>
              <a:gd name="connsiteX927" fmla="*/ 650253 w 14256284"/>
              <a:gd name="connsiteY927" fmla="*/ 2540746 h 3999690"/>
              <a:gd name="connsiteX928" fmla="*/ 541877 w 14256284"/>
              <a:gd name="connsiteY928" fmla="*/ 2570520 h 3999690"/>
              <a:gd name="connsiteX929" fmla="*/ 541877 w 14256284"/>
              <a:gd name="connsiteY929" fmla="*/ 2530821 h 3999690"/>
              <a:gd name="connsiteX930" fmla="*/ 522173 w 14256284"/>
              <a:gd name="connsiteY930" fmla="*/ 2540746 h 3999690"/>
              <a:gd name="connsiteX931" fmla="*/ 522173 w 14256284"/>
              <a:gd name="connsiteY931" fmla="*/ 2570520 h 3999690"/>
              <a:gd name="connsiteX932" fmla="*/ 472911 w 14256284"/>
              <a:gd name="connsiteY932" fmla="*/ 2540746 h 3999690"/>
              <a:gd name="connsiteX933" fmla="*/ 384240 w 14256284"/>
              <a:gd name="connsiteY933" fmla="*/ 2580445 h 3999690"/>
              <a:gd name="connsiteX934" fmla="*/ 463059 w 14256284"/>
              <a:gd name="connsiteY934" fmla="*/ 2510971 h 3999690"/>
              <a:gd name="connsiteX935" fmla="*/ 364536 w 14256284"/>
              <a:gd name="connsiteY935" fmla="*/ 2510971 h 3999690"/>
              <a:gd name="connsiteX936" fmla="*/ 364536 w 14256284"/>
              <a:gd name="connsiteY936" fmla="*/ 2590370 h 3999690"/>
              <a:gd name="connsiteX937" fmla="*/ 344831 w 14256284"/>
              <a:gd name="connsiteY937" fmla="*/ 2580445 h 3999690"/>
              <a:gd name="connsiteX938" fmla="*/ 354683 w 14256284"/>
              <a:gd name="connsiteY938" fmla="*/ 2491122 h 3999690"/>
              <a:gd name="connsiteX939" fmla="*/ 315274 w 14256284"/>
              <a:gd name="connsiteY939" fmla="*/ 2471272 h 3999690"/>
              <a:gd name="connsiteX940" fmla="*/ 177342 w 14256284"/>
              <a:gd name="connsiteY940" fmla="*/ 2491122 h 3999690"/>
              <a:gd name="connsiteX941" fmla="*/ 236456 w 14256284"/>
              <a:gd name="connsiteY941" fmla="*/ 2411724 h 3999690"/>
              <a:gd name="connsiteX942" fmla="*/ 137933 w 14256284"/>
              <a:gd name="connsiteY942" fmla="*/ 2372024 h 3999690"/>
              <a:gd name="connsiteX943" fmla="*/ 59114 w 14256284"/>
              <a:gd name="connsiteY943" fmla="*/ 2381949 h 3999690"/>
              <a:gd name="connsiteX944" fmla="*/ 39410 w 14256284"/>
              <a:gd name="connsiteY944" fmla="*/ 2441498 h 3999690"/>
              <a:gd name="connsiteX945" fmla="*/ 19705 w 14256284"/>
              <a:gd name="connsiteY945" fmla="*/ 2421648 h 3999690"/>
              <a:gd name="connsiteX946" fmla="*/ 9853 w 14256284"/>
              <a:gd name="connsiteY946" fmla="*/ 2471272 h 3999690"/>
              <a:gd name="connsiteX947" fmla="*/ 39410 w 14256284"/>
              <a:gd name="connsiteY947" fmla="*/ 2391874 h 3999690"/>
              <a:gd name="connsiteX948" fmla="*/ 29557 w 14256284"/>
              <a:gd name="connsiteY948" fmla="*/ 2342250 h 3999690"/>
              <a:gd name="connsiteX949" fmla="*/ 0 w 14256284"/>
              <a:gd name="connsiteY949" fmla="*/ 2352175 h 3999690"/>
              <a:gd name="connsiteX950" fmla="*/ 49262 w 14256284"/>
              <a:gd name="connsiteY950" fmla="*/ 2322400 h 3999690"/>
              <a:gd name="connsiteX951" fmla="*/ 49262 w 14256284"/>
              <a:gd name="connsiteY951" fmla="*/ 2292626 h 3999690"/>
              <a:gd name="connsiteX952" fmla="*/ 9853 w 14256284"/>
              <a:gd name="connsiteY952" fmla="*/ 2272777 h 3999690"/>
              <a:gd name="connsiteX953" fmla="*/ 98524 w 14256284"/>
              <a:gd name="connsiteY953" fmla="*/ 2272777 h 3999690"/>
              <a:gd name="connsiteX954" fmla="*/ 98524 w 14256284"/>
              <a:gd name="connsiteY954" fmla="*/ 2223153 h 3999690"/>
              <a:gd name="connsiteX955" fmla="*/ 128081 w 14256284"/>
              <a:gd name="connsiteY955" fmla="*/ 2252927 h 3999690"/>
              <a:gd name="connsiteX956" fmla="*/ 118228 w 14256284"/>
              <a:gd name="connsiteY956" fmla="*/ 2292626 h 3999690"/>
              <a:gd name="connsiteX957" fmla="*/ 167490 w 14256284"/>
              <a:gd name="connsiteY957" fmla="*/ 2233077 h 3999690"/>
              <a:gd name="connsiteX958" fmla="*/ 197047 w 14256284"/>
              <a:gd name="connsiteY958" fmla="*/ 2282701 h 3999690"/>
              <a:gd name="connsiteX959" fmla="*/ 157637 w 14256284"/>
              <a:gd name="connsiteY959" fmla="*/ 2292626 h 3999690"/>
              <a:gd name="connsiteX960" fmla="*/ 216751 w 14256284"/>
              <a:gd name="connsiteY960" fmla="*/ 2372024 h 3999690"/>
              <a:gd name="connsiteX961" fmla="*/ 226603 w 14256284"/>
              <a:gd name="connsiteY961" fmla="*/ 2352175 h 3999690"/>
              <a:gd name="connsiteX962" fmla="*/ 216751 w 14256284"/>
              <a:gd name="connsiteY962" fmla="*/ 2322400 h 3999690"/>
              <a:gd name="connsiteX963" fmla="*/ 216751 w 14256284"/>
              <a:gd name="connsiteY963" fmla="*/ 2282701 h 3999690"/>
              <a:gd name="connsiteX964" fmla="*/ 266013 w 14256284"/>
              <a:gd name="connsiteY964" fmla="*/ 2252927 h 3999690"/>
              <a:gd name="connsiteX965" fmla="*/ 236456 w 14256284"/>
              <a:gd name="connsiteY965" fmla="*/ 2203303 h 3999690"/>
              <a:gd name="connsiteX966" fmla="*/ 325126 w 14256284"/>
              <a:gd name="connsiteY966" fmla="*/ 2243002 h 3999690"/>
              <a:gd name="connsiteX967" fmla="*/ 285717 w 14256284"/>
              <a:gd name="connsiteY967" fmla="*/ 2272777 h 3999690"/>
              <a:gd name="connsiteX968" fmla="*/ 384240 w 14256284"/>
              <a:gd name="connsiteY968" fmla="*/ 2312476 h 3999690"/>
              <a:gd name="connsiteX969" fmla="*/ 384240 w 14256284"/>
              <a:gd name="connsiteY969" fmla="*/ 2272777 h 3999690"/>
              <a:gd name="connsiteX970" fmla="*/ 423649 w 14256284"/>
              <a:gd name="connsiteY970" fmla="*/ 2233077 h 3999690"/>
              <a:gd name="connsiteX971" fmla="*/ 551729 w 14256284"/>
              <a:gd name="connsiteY971" fmla="*/ 2252927 h 3999690"/>
              <a:gd name="connsiteX972" fmla="*/ 532025 w 14256284"/>
              <a:gd name="connsiteY972" fmla="*/ 2292626 h 3999690"/>
              <a:gd name="connsiteX973" fmla="*/ 591139 w 14256284"/>
              <a:gd name="connsiteY973" fmla="*/ 2282701 h 3999690"/>
              <a:gd name="connsiteX974" fmla="*/ 591139 w 14256284"/>
              <a:gd name="connsiteY974" fmla="*/ 2332325 h 3999690"/>
              <a:gd name="connsiteX975" fmla="*/ 600991 w 14256284"/>
              <a:gd name="connsiteY975" fmla="*/ 2302551 h 3999690"/>
              <a:gd name="connsiteX976" fmla="*/ 689662 w 14256284"/>
              <a:gd name="connsiteY976" fmla="*/ 2262852 h 3999690"/>
              <a:gd name="connsiteX977" fmla="*/ 768480 w 14256284"/>
              <a:gd name="connsiteY977" fmla="*/ 2233077 h 3999690"/>
              <a:gd name="connsiteX978" fmla="*/ 738923 w 14256284"/>
              <a:gd name="connsiteY978" fmla="*/ 2233077 h 3999690"/>
              <a:gd name="connsiteX979" fmla="*/ 748776 w 14256284"/>
              <a:gd name="connsiteY979" fmla="*/ 2183453 h 3999690"/>
              <a:gd name="connsiteX980" fmla="*/ 788185 w 14256284"/>
              <a:gd name="connsiteY980" fmla="*/ 2243002 h 3999690"/>
              <a:gd name="connsiteX981" fmla="*/ 748776 w 14256284"/>
              <a:gd name="connsiteY981" fmla="*/ 2292626 h 3999690"/>
              <a:gd name="connsiteX982" fmla="*/ 857151 w 14256284"/>
              <a:gd name="connsiteY982" fmla="*/ 2292626 h 3999690"/>
              <a:gd name="connsiteX983" fmla="*/ 886708 w 14256284"/>
              <a:gd name="connsiteY983" fmla="*/ 2332325 h 3999690"/>
              <a:gd name="connsiteX984" fmla="*/ 945822 w 14256284"/>
              <a:gd name="connsiteY984" fmla="*/ 2332325 h 3999690"/>
              <a:gd name="connsiteX985" fmla="*/ 975378 w 14256284"/>
              <a:gd name="connsiteY985" fmla="*/ 2272777 h 3999690"/>
              <a:gd name="connsiteX986" fmla="*/ 975378 w 14256284"/>
              <a:gd name="connsiteY986" fmla="*/ 2352175 h 3999690"/>
              <a:gd name="connsiteX987" fmla="*/ 1044345 w 14256284"/>
              <a:gd name="connsiteY987" fmla="*/ 2332325 h 3999690"/>
              <a:gd name="connsiteX988" fmla="*/ 1034492 w 14256284"/>
              <a:gd name="connsiteY988" fmla="*/ 2292626 h 3999690"/>
              <a:gd name="connsiteX989" fmla="*/ 1073902 w 14256284"/>
              <a:gd name="connsiteY989" fmla="*/ 2342250 h 3999690"/>
              <a:gd name="connsiteX990" fmla="*/ 1182277 w 14256284"/>
              <a:gd name="connsiteY990" fmla="*/ 2322400 h 3999690"/>
              <a:gd name="connsiteX991" fmla="*/ 1201982 w 14256284"/>
              <a:gd name="connsiteY991" fmla="*/ 2292626 h 3999690"/>
              <a:gd name="connsiteX992" fmla="*/ 1201982 w 14256284"/>
              <a:gd name="connsiteY992" fmla="*/ 2352175 h 3999690"/>
              <a:gd name="connsiteX993" fmla="*/ 1290652 w 14256284"/>
              <a:gd name="connsiteY993" fmla="*/ 2312476 h 3999690"/>
              <a:gd name="connsiteX994" fmla="*/ 1261096 w 14256284"/>
              <a:gd name="connsiteY994" fmla="*/ 2282701 h 3999690"/>
              <a:gd name="connsiteX995" fmla="*/ 1339914 w 14256284"/>
              <a:gd name="connsiteY995" fmla="*/ 2302551 h 3999690"/>
              <a:gd name="connsiteX996" fmla="*/ 1310357 w 14256284"/>
              <a:gd name="connsiteY996" fmla="*/ 2312476 h 3999690"/>
              <a:gd name="connsiteX997" fmla="*/ 1369471 w 14256284"/>
              <a:gd name="connsiteY997" fmla="*/ 2302551 h 3999690"/>
              <a:gd name="connsiteX998" fmla="*/ 1359619 w 14256284"/>
              <a:gd name="connsiteY998" fmla="*/ 2272777 h 3999690"/>
              <a:gd name="connsiteX999" fmla="*/ 1379323 w 14256284"/>
              <a:gd name="connsiteY999" fmla="*/ 2302551 h 3999690"/>
              <a:gd name="connsiteX1000" fmla="*/ 1428585 w 14256284"/>
              <a:gd name="connsiteY1000" fmla="*/ 2262852 h 3999690"/>
              <a:gd name="connsiteX1001" fmla="*/ 1389175 w 14256284"/>
              <a:gd name="connsiteY1001" fmla="*/ 2213228 h 3999690"/>
              <a:gd name="connsiteX1002" fmla="*/ 1359619 w 14256284"/>
              <a:gd name="connsiteY1002" fmla="*/ 2243002 h 3999690"/>
              <a:gd name="connsiteX1003" fmla="*/ 1211834 w 14256284"/>
              <a:gd name="connsiteY1003" fmla="*/ 2173529 h 3999690"/>
              <a:gd name="connsiteX1004" fmla="*/ 1133015 w 14256284"/>
              <a:gd name="connsiteY1004" fmla="*/ 2183453 h 3999690"/>
              <a:gd name="connsiteX1005" fmla="*/ 995083 w 14256284"/>
              <a:gd name="connsiteY1005" fmla="*/ 2153679 h 3999690"/>
              <a:gd name="connsiteX1006" fmla="*/ 995083 w 14256284"/>
              <a:gd name="connsiteY1006" fmla="*/ 2094130 h 3999690"/>
              <a:gd name="connsiteX1007" fmla="*/ 955674 w 14256284"/>
              <a:gd name="connsiteY1007" fmla="*/ 2094130 h 3999690"/>
              <a:gd name="connsiteX1008" fmla="*/ 935969 w 14256284"/>
              <a:gd name="connsiteY1008" fmla="*/ 2014732 h 3999690"/>
              <a:gd name="connsiteX1009" fmla="*/ 906412 w 14256284"/>
              <a:gd name="connsiteY1009" fmla="*/ 2074281 h 3999690"/>
              <a:gd name="connsiteX1010" fmla="*/ 867003 w 14256284"/>
              <a:gd name="connsiteY1010" fmla="*/ 2024657 h 3999690"/>
              <a:gd name="connsiteX1011" fmla="*/ 837446 w 14256284"/>
              <a:gd name="connsiteY1011" fmla="*/ 2054431 h 3999690"/>
              <a:gd name="connsiteX1012" fmla="*/ 867003 w 14256284"/>
              <a:gd name="connsiteY1012" fmla="*/ 1975033 h 3999690"/>
              <a:gd name="connsiteX1013" fmla="*/ 817742 w 14256284"/>
              <a:gd name="connsiteY1013" fmla="*/ 1955183 h 3999690"/>
              <a:gd name="connsiteX1014" fmla="*/ 788185 w 14256284"/>
              <a:gd name="connsiteY1014" fmla="*/ 1984958 h 3999690"/>
              <a:gd name="connsiteX1015" fmla="*/ 768480 w 14256284"/>
              <a:gd name="connsiteY1015" fmla="*/ 2054431 h 3999690"/>
              <a:gd name="connsiteX1016" fmla="*/ 768480 w 14256284"/>
              <a:gd name="connsiteY1016" fmla="*/ 1994883 h 3999690"/>
              <a:gd name="connsiteX1017" fmla="*/ 689662 w 14256284"/>
              <a:gd name="connsiteY1017" fmla="*/ 1984958 h 3999690"/>
              <a:gd name="connsiteX1018" fmla="*/ 719219 w 14256284"/>
              <a:gd name="connsiteY1018" fmla="*/ 1905559 h 3999690"/>
              <a:gd name="connsiteX1019" fmla="*/ 748776 w 14256284"/>
              <a:gd name="connsiteY1019" fmla="*/ 1875785 h 3999690"/>
              <a:gd name="connsiteX1020" fmla="*/ 798037 w 14256284"/>
              <a:gd name="connsiteY1020" fmla="*/ 1885710 h 3999690"/>
              <a:gd name="connsiteX1021" fmla="*/ 768480 w 14256284"/>
              <a:gd name="connsiteY1021" fmla="*/ 1925409 h 3999690"/>
              <a:gd name="connsiteX1022" fmla="*/ 817742 w 14256284"/>
              <a:gd name="connsiteY1022" fmla="*/ 1905559 h 3999690"/>
              <a:gd name="connsiteX1023" fmla="*/ 906412 w 14256284"/>
              <a:gd name="connsiteY1023" fmla="*/ 1984958 h 3999690"/>
              <a:gd name="connsiteX1024" fmla="*/ 926117 w 14256284"/>
              <a:gd name="connsiteY1024" fmla="*/ 1945259 h 3999690"/>
              <a:gd name="connsiteX1025" fmla="*/ 935969 w 14256284"/>
              <a:gd name="connsiteY1025" fmla="*/ 1945259 h 3999690"/>
              <a:gd name="connsiteX1026" fmla="*/ 935969 w 14256284"/>
              <a:gd name="connsiteY1026" fmla="*/ 1994883 h 3999690"/>
              <a:gd name="connsiteX1027" fmla="*/ 975378 w 14256284"/>
              <a:gd name="connsiteY1027" fmla="*/ 1955183 h 3999690"/>
              <a:gd name="connsiteX1028" fmla="*/ 985231 w 14256284"/>
              <a:gd name="connsiteY1028" fmla="*/ 2004807 h 3999690"/>
              <a:gd name="connsiteX1029" fmla="*/ 1054197 w 14256284"/>
              <a:gd name="connsiteY1029" fmla="*/ 2024657 h 3999690"/>
              <a:gd name="connsiteX1030" fmla="*/ 1064049 w 14256284"/>
              <a:gd name="connsiteY1030" fmla="*/ 1975033 h 3999690"/>
              <a:gd name="connsiteX1031" fmla="*/ 1083754 w 14256284"/>
              <a:gd name="connsiteY1031" fmla="*/ 1965108 h 3999690"/>
              <a:gd name="connsiteX1032" fmla="*/ 1123163 w 14256284"/>
              <a:gd name="connsiteY1032" fmla="*/ 1994883 h 3999690"/>
              <a:gd name="connsiteX1033" fmla="*/ 1251243 w 14256284"/>
              <a:gd name="connsiteY1033" fmla="*/ 2024657 h 3999690"/>
              <a:gd name="connsiteX1034" fmla="*/ 1280800 w 14256284"/>
              <a:gd name="connsiteY1034" fmla="*/ 1925409 h 3999690"/>
              <a:gd name="connsiteX1035" fmla="*/ 1261096 w 14256284"/>
              <a:gd name="connsiteY1035" fmla="*/ 1965108 h 3999690"/>
              <a:gd name="connsiteX1036" fmla="*/ 1251243 w 14256284"/>
              <a:gd name="connsiteY1036" fmla="*/ 1915484 h 3999690"/>
              <a:gd name="connsiteX1037" fmla="*/ 1044345 w 14256284"/>
              <a:gd name="connsiteY1037" fmla="*/ 1855935 h 3999690"/>
              <a:gd name="connsiteX1038" fmla="*/ 1083754 w 14256284"/>
              <a:gd name="connsiteY1038" fmla="*/ 1826161 h 3999690"/>
              <a:gd name="connsiteX1039" fmla="*/ 1083754 w 14256284"/>
              <a:gd name="connsiteY1039" fmla="*/ 1766612 h 3999690"/>
              <a:gd name="connsiteX1040" fmla="*/ 1093606 w 14256284"/>
              <a:gd name="connsiteY1040" fmla="*/ 1806312 h 3999690"/>
              <a:gd name="connsiteX1041" fmla="*/ 1142868 w 14256284"/>
              <a:gd name="connsiteY1041" fmla="*/ 1756688 h 3999690"/>
              <a:gd name="connsiteX1042" fmla="*/ 1133015 w 14256284"/>
              <a:gd name="connsiteY1042" fmla="*/ 1826161 h 3999690"/>
              <a:gd name="connsiteX1043" fmla="*/ 1103459 w 14256284"/>
              <a:gd name="connsiteY1043" fmla="*/ 1796387 h 3999690"/>
              <a:gd name="connsiteX1044" fmla="*/ 1103459 w 14256284"/>
              <a:gd name="connsiteY1044" fmla="*/ 1865860 h 3999690"/>
              <a:gd name="connsiteX1045" fmla="*/ 1152720 w 14256284"/>
              <a:gd name="connsiteY1045" fmla="*/ 1836086 h 3999690"/>
              <a:gd name="connsiteX1046" fmla="*/ 1172425 w 14256284"/>
              <a:gd name="connsiteY1046" fmla="*/ 1776537 h 3999690"/>
              <a:gd name="connsiteX1047" fmla="*/ 1339914 w 14256284"/>
              <a:gd name="connsiteY1047" fmla="*/ 1806312 h 3999690"/>
              <a:gd name="connsiteX1048" fmla="*/ 1349766 w 14256284"/>
              <a:gd name="connsiteY1048" fmla="*/ 1746763 h 3999690"/>
              <a:gd name="connsiteX1049" fmla="*/ 1408880 w 14256284"/>
              <a:gd name="connsiteY1049" fmla="*/ 1826161 h 3999690"/>
              <a:gd name="connsiteX1050" fmla="*/ 1369471 w 14256284"/>
              <a:gd name="connsiteY1050" fmla="*/ 1855935 h 3999690"/>
              <a:gd name="connsiteX1051" fmla="*/ 1369471 w 14256284"/>
              <a:gd name="connsiteY1051" fmla="*/ 1816236 h 3999690"/>
              <a:gd name="connsiteX1052" fmla="*/ 1339914 w 14256284"/>
              <a:gd name="connsiteY1052" fmla="*/ 1875785 h 3999690"/>
              <a:gd name="connsiteX1053" fmla="*/ 1428585 w 14256284"/>
              <a:gd name="connsiteY1053" fmla="*/ 1806312 h 3999690"/>
              <a:gd name="connsiteX1054" fmla="*/ 1477846 w 14256284"/>
              <a:gd name="connsiteY1054" fmla="*/ 1816236 h 3999690"/>
              <a:gd name="connsiteX1055" fmla="*/ 1448289 w 14256284"/>
              <a:gd name="connsiteY1055" fmla="*/ 1885710 h 3999690"/>
              <a:gd name="connsiteX1056" fmla="*/ 1497551 w 14256284"/>
              <a:gd name="connsiteY1056" fmla="*/ 1865860 h 3999690"/>
              <a:gd name="connsiteX1057" fmla="*/ 1566517 w 14256284"/>
              <a:gd name="connsiteY1057" fmla="*/ 1796387 h 3999690"/>
              <a:gd name="connsiteX1058" fmla="*/ 1556665 w 14256284"/>
              <a:gd name="connsiteY1058" fmla="*/ 1836086 h 3999690"/>
              <a:gd name="connsiteX1059" fmla="*/ 1596074 w 14256284"/>
              <a:gd name="connsiteY1059" fmla="*/ 1816236 h 3999690"/>
              <a:gd name="connsiteX1060" fmla="*/ 1625631 w 14256284"/>
              <a:gd name="connsiteY1060" fmla="*/ 1865860 h 3999690"/>
              <a:gd name="connsiteX1061" fmla="*/ 1665040 w 14256284"/>
              <a:gd name="connsiteY1061" fmla="*/ 1796387 h 3999690"/>
              <a:gd name="connsiteX1062" fmla="*/ 1684744 w 14256284"/>
              <a:gd name="connsiteY1062" fmla="*/ 1846011 h 3999690"/>
              <a:gd name="connsiteX1063" fmla="*/ 1724154 w 14256284"/>
              <a:gd name="connsiteY1063" fmla="*/ 1816236 h 3999690"/>
              <a:gd name="connsiteX1064" fmla="*/ 1714301 w 14256284"/>
              <a:gd name="connsiteY1064" fmla="*/ 1855935 h 3999690"/>
              <a:gd name="connsiteX1065" fmla="*/ 1734006 w 14256284"/>
              <a:gd name="connsiteY1065" fmla="*/ 1816236 h 3999690"/>
              <a:gd name="connsiteX1066" fmla="*/ 1753711 w 14256284"/>
              <a:gd name="connsiteY1066" fmla="*/ 1846011 h 3999690"/>
              <a:gd name="connsiteX1067" fmla="*/ 1734006 w 14256284"/>
              <a:gd name="connsiteY1067" fmla="*/ 1885710 h 3999690"/>
              <a:gd name="connsiteX1068" fmla="*/ 1773415 w 14256284"/>
              <a:gd name="connsiteY1068" fmla="*/ 1816236 h 3999690"/>
              <a:gd name="connsiteX1069" fmla="*/ 1822677 w 14256284"/>
              <a:gd name="connsiteY1069" fmla="*/ 1836086 h 3999690"/>
              <a:gd name="connsiteX1070" fmla="*/ 1832529 w 14256284"/>
              <a:gd name="connsiteY1070" fmla="*/ 1885710 h 3999690"/>
              <a:gd name="connsiteX1071" fmla="*/ 1970461 w 14256284"/>
              <a:gd name="connsiteY1071" fmla="*/ 1855935 h 3999690"/>
              <a:gd name="connsiteX1072" fmla="*/ 1990166 w 14256284"/>
              <a:gd name="connsiteY1072" fmla="*/ 1915484 h 3999690"/>
              <a:gd name="connsiteX1073" fmla="*/ 2049280 w 14256284"/>
              <a:gd name="connsiteY1073" fmla="*/ 1905559 h 3999690"/>
              <a:gd name="connsiteX1074" fmla="*/ 2098541 w 14256284"/>
              <a:gd name="connsiteY1074" fmla="*/ 1875785 h 3999690"/>
              <a:gd name="connsiteX1075" fmla="*/ 2098541 w 14256284"/>
              <a:gd name="connsiteY1075" fmla="*/ 1915484 h 3999690"/>
              <a:gd name="connsiteX1076" fmla="*/ 2187212 w 14256284"/>
              <a:gd name="connsiteY1076" fmla="*/ 1905559 h 3999690"/>
              <a:gd name="connsiteX1077" fmla="*/ 2256178 w 14256284"/>
              <a:gd name="connsiteY1077" fmla="*/ 1816236 h 3999690"/>
              <a:gd name="connsiteX1078" fmla="*/ 2344849 w 14256284"/>
              <a:gd name="connsiteY1078" fmla="*/ 1895635 h 3999690"/>
              <a:gd name="connsiteX1079" fmla="*/ 2384258 w 14256284"/>
              <a:gd name="connsiteY1079" fmla="*/ 1885710 h 3999690"/>
              <a:gd name="connsiteX1080" fmla="*/ 2374406 w 14256284"/>
              <a:gd name="connsiteY1080" fmla="*/ 1915484 h 3999690"/>
              <a:gd name="connsiteX1081" fmla="*/ 2433519 w 14256284"/>
              <a:gd name="connsiteY1081" fmla="*/ 1885710 h 3999690"/>
              <a:gd name="connsiteX1082" fmla="*/ 2394110 w 14256284"/>
              <a:gd name="connsiteY1082" fmla="*/ 1865860 h 3999690"/>
              <a:gd name="connsiteX1083" fmla="*/ 2482781 w 14256284"/>
              <a:gd name="connsiteY1083" fmla="*/ 1915484 h 3999690"/>
              <a:gd name="connsiteX1084" fmla="*/ 2492633 w 14256284"/>
              <a:gd name="connsiteY1084" fmla="*/ 1865860 h 3999690"/>
              <a:gd name="connsiteX1085" fmla="*/ 2532043 w 14256284"/>
              <a:gd name="connsiteY1085" fmla="*/ 1875785 h 3999690"/>
              <a:gd name="connsiteX1086" fmla="*/ 2512338 w 14256284"/>
              <a:gd name="connsiteY1086" fmla="*/ 1816236 h 3999690"/>
              <a:gd name="connsiteX1087" fmla="*/ 2463076 w 14256284"/>
              <a:gd name="connsiteY1087" fmla="*/ 1796387 h 3999690"/>
              <a:gd name="connsiteX1088" fmla="*/ 2512338 w 14256284"/>
              <a:gd name="connsiteY1088" fmla="*/ 1786462 h 3999690"/>
              <a:gd name="connsiteX1089" fmla="*/ 2551747 w 14256284"/>
              <a:gd name="connsiteY1089" fmla="*/ 1855935 h 3999690"/>
              <a:gd name="connsiteX1090" fmla="*/ 2571452 w 14256284"/>
              <a:gd name="connsiteY1090" fmla="*/ 1796387 h 3999690"/>
              <a:gd name="connsiteX1091" fmla="*/ 2581304 w 14256284"/>
              <a:gd name="connsiteY1091" fmla="*/ 1816236 h 3999690"/>
              <a:gd name="connsiteX1092" fmla="*/ 2591156 w 14256284"/>
              <a:gd name="connsiteY1092" fmla="*/ 1816236 h 3999690"/>
              <a:gd name="connsiteX1093" fmla="*/ 2571452 w 14256284"/>
              <a:gd name="connsiteY1093" fmla="*/ 1885710 h 3999690"/>
              <a:gd name="connsiteX1094" fmla="*/ 2571452 w 14256284"/>
              <a:gd name="connsiteY1094" fmla="*/ 1935334 h 3999690"/>
              <a:gd name="connsiteX1095" fmla="*/ 2620713 w 14256284"/>
              <a:gd name="connsiteY1095" fmla="*/ 1895635 h 3999690"/>
              <a:gd name="connsiteX1096" fmla="*/ 2709384 w 14256284"/>
              <a:gd name="connsiteY1096" fmla="*/ 1855935 h 3999690"/>
              <a:gd name="connsiteX1097" fmla="*/ 2699532 w 14256284"/>
              <a:gd name="connsiteY1097" fmla="*/ 1955183 h 3999690"/>
              <a:gd name="connsiteX1098" fmla="*/ 2729089 w 14256284"/>
              <a:gd name="connsiteY1098" fmla="*/ 1875785 h 3999690"/>
              <a:gd name="connsiteX1099" fmla="*/ 2788202 w 14256284"/>
              <a:gd name="connsiteY1099" fmla="*/ 1875785 h 3999690"/>
              <a:gd name="connsiteX1100" fmla="*/ 2798055 w 14256284"/>
              <a:gd name="connsiteY1100" fmla="*/ 1955183 h 3999690"/>
              <a:gd name="connsiteX1101" fmla="*/ 2827612 w 14256284"/>
              <a:gd name="connsiteY1101" fmla="*/ 1905559 h 3999690"/>
              <a:gd name="connsiteX1102" fmla="*/ 2876873 w 14256284"/>
              <a:gd name="connsiteY1102" fmla="*/ 1965108 h 3999690"/>
              <a:gd name="connsiteX1103" fmla="*/ 2886725 w 14256284"/>
              <a:gd name="connsiteY1103" fmla="*/ 1935334 h 3999690"/>
              <a:gd name="connsiteX1104" fmla="*/ 2975396 w 14256284"/>
              <a:gd name="connsiteY1104" fmla="*/ 1895635 h 3999690"/>
              <a:gd name="connsiteX1105" fmla="*/ 3014805 w 14256284"/>
              <a:gd name="connsiteY1105" fmla="*/ 1895635 h 3999690"/>
              <a:gd name="connsiteX1106" fmla="*/ 3093624 w 14256284"/>
              <a:gd name="connsiteY1106" fmla="*/ 1935334 h 3999690"/>
              <a:gd name="connsiteX1107" fmla="*/ 3113328 w 14256284"/>
              <a:gd name="connsiteY1107" fmla="*/ 1915484 h 3999690"/>
              <a:gd name="connsiteX1108" fmla="*/ 3103476 w 14256284"/>
              <a:gd name="connsiteY1108" fmla="*/ 1885710 h 3999690"/>
              <a:gd name="connsiteX1109" fmla="*/ 3142885 w 14256284"/>
              <a:gd name="connsiteY1109" fmla="*/ 1865860 h 3999690"/>
              <a:gd name="connsiteX1110" fmla="*/ 3123181 w 14256284"/>
              <a:gd name="connsiteY1110" fmla="*/ 1915484 h 3999690"/>
              <a:gd name="connsiteX1111" fmla="*/ 3221704 w 14256284"/>
              <a:gd name="connsiteY1111" fmla="*/ 1965108 h 3999690"/>
              <a:gd name="connsiteX1112" fmla="*/ 3241408 w 14256284"/>
              <a:gd name="connsiteY1112" fmla="*/ 1905559 h 3999690"/>
              <a:gd name="connsiteX1113" fmla="*/ 3192147 w 14256284"/>
              <a:gd name="connsiteY1113" fmla="*/ 1935334 h 3999690"/>
              <a:gd name="connsiteX1114" fmla="*/ 3201999 w 14256284"/>
              <a:gd name="connsiteY1114" fmla="*/ 1836086 h 3999690"/>
              <a:gd name="connsiteX1115" fmla="*/ 3261113 w 14256284"/>
              <a:gd name="connsiteY1115" fmla="*/ 1885710 h 3999690"/>
              <a:gd name="connsiteX1116" fmla="*/ 3251261 w 14256284"/>
              <a:gd name="connsiteY1116" fmla="*/ 1975033 h 3999690"/>
              <a:gd name="connsiteX1117" fmla="*/ 3280818 w 14256284"/>
              <a:gd name="connsiteY1117" fmla="*/ 1935334 h 3999690"/>
              <a:gd name="connsiteX1118" fmla="*/ 3270965 w 14256284"/>
              <a:gd name="connsiteY1118" fmla="*/ 1975033 h 3999690"/>
              <a:gd name="connsiteX1119" fmla="*/ 3330079 w 14256284"/>
              <a:gd name="connsiteY1119" fmla="*/ 1955183 h 3999690"/>
              <a:gd name="connsiteX1120" fmla="*/ 3438454 w 14256284"/>
              <a:gd name="connsiteY1120" fmla="*/ 1994883 h 3999690"/>
              <a:gd name="connsiteX1121" fmla="*/ 3448307 w 14256284"/>
              <a:gd name="connsiteY1121" fmla="*/ 1955183 h 3999690"/>
              <a:gd name="connsiteX1122" fmla="*/ 3477864 w 14256284"/>
              <a:gd name="connsiteY1122" fmla="*/ 1945259 h 3999690"/>
              <a:gd name="connsiteX1123" fmla="*/ 3546830 w 14256284"/>
              <a:gd name="connsiteY1123" fmla="*/ 1955183 h 3999690"/>
              <a:gd name="connsiteX1124" fmla="*/ 3556682 w 14256284"/>
              <a:gd name="connsiteY1124" fmla="*/ 1994883 h 3999690"/>
              <a:gd name="connsiteX1125" fmla="*/ 3517273 w 14256284"/>
              <a:gd name="connsiteY1125" fmla="*/ 2024657 h 3999690"/>
              <a:gd name="connsiteX1126" fmla="*/ 3605943 w 14256284"/>
              <a:gd name="connsiteY1126" fmla="*/ 2054431 h 3999690"/>
              <a:gd name="connsiteX1127" fmla="*/ 3566534 w 14256284"/>
              <a:gd name="connsiteY1127" fmla="*/ 2024657 h 3999690"/>
              <a:gd name="connsiteX1128" fmla="*/ 3684762 w 14256284"/>
              <a:gd name="connsiteY1128" fmla="*/ 1984958 h 3999690"/>
              <a:gd name="connsiteX1129" fmla="*/ 3674910 w 14256284"/>
              <a:gd name="connsiteY1129" fmla="*/ 1955183 h 3999690"/>
              <a:gd name="connsiteX1130" fmla="*/ 3704467 w 14256284"/>
              <a:gd name="connsiteY1130" fmla="*/ 1915484 h 3999690"/>
              <a:gd name="connsiteX1131" fmla="*/ 3714319 w 14256284"/>
              <a:gd name="connsiteY1131" fmla="*/ 1984958 h 3999690"/>
              <a:gd name="connsiteX1132" fmla="*/ 3773433 w 14256284"/>
              <a:gd name="connsiteY1132" fmla="*/ 2004807 h 3999690"/>
              <a:gd name="connsiteX1133" fmla="*/ 3734024 w 14256284"/>
              <a:gd name="connsiteY1133" fmla="*/ 1935334 h 3999690"/>
              <a:gd name="connsiteX1134" fmla="*/ 3783285 w 14256284"/>
              <a:gd name="connsiteY1134" fmla="*/ 1905559 h 3999690"/>
              <a:gd name="connsiteX1135" fmla="*/ 3802990 w 14256284"/>
              <a:gd name="connsiteY1135" fmla="*/ 2034582 h 3999690"/>
              <a:gd name="connsiteX1136" fmla="*/ 3881808 w 14256284"/>
              <a:gd name="connsiteY1136" fmla="*/ 1935334 h 3999690"/>
              <a:gd name="connsiteX1137" fmla="*/ 3822694 w 14256284"/>
              <a:gd name="connsiteY1137" fmla="*/ 1965108 h 3999690"/>
              <a:gd name="connsiteX1138" fmla="*/ 3842399 w 14256284"/>
              <a:gd name="connsiteY1138" fmla="*/ 1915484 h 3999690"/>
              <a:gd name="connsiteX1139" fmla="*/ 3950774 w 14256284"/>
              <a:gd name="connsiteY1139" fmla="*/ 1935334 h 3999690"/>
              <a:gd name="connsiteX1140" fmla="*/ 3931070 w 14256284"/>
              <a:gd name="connsiteY1140" fmla="*/ 1935334 h 3999690"/>
              <a:gd name="connsiteX1141" fmla="*/ 3940922 w 14256284"/>
              <a:gd name="connsiteY1141" fmla="*/ 1984958 h 3999690"/>
              <a:gd name="connsiteX1142" fmla="*/ 3931070 w 14256284"/>
              <a:gd name="connsiteY1142" fmla="*/ 1955183 h 3999690"/>
              <a:gd name="connsiteX1143" fmla="*/ 3931070 w 14256284"/>
              <a:gd name="connsiteY1143" fmla="*/ 2004807 h 3999690"/>
              <a:gd name="connsiteX1144" fmla="*/ 3881808 w 14256284"/>
              <a:gd name="connsiteY1144" fmla="*/ 2044506 h 3999690"/>
              <a:gd name="connsiteX1145" fmla="*/ 3921217 w 14256284"/>
              <a:gd name="connsiteY1145" fmla="*/ 2064356 h 3999690"/>
              <a:gd name="connsiteX1146" fmla="*/ 3950774 w 14256284"/>
              <a:gd name="connsiteY1146" fmla="*/ 2024657 h 3999690"/>
              <a:gd name="connsiteX1147" fmla="*/ 3950774 w 14256284"/>
              <a:gd name="connsiteY1147" fmla="*/ 2084206 h 3999690"/>
              <a:gd name="connsiteX1148" fmla="*/ 3980331 w 14256284"/>
              <a:gd name="connsiteY1148" fmla="*/ 2034582 h 3999690"/>
              <a:gd name="connsiteX1149" fmla="*/ 3950774 w 14256284"/>
              <a:gd name="connsiteY1149" fmla="*/ 1994883 h 3999690"/>
              <a:gd name="connsiteX1150" fmla="*/ 3990183 w 14256284"/>
              <a:gd name="connsiteY1150" fmla="*/ 2004807 h 3999690"/>
              <a:gd name="connsiteX1151" fmla="*/ 4009888 w 14256284"/>
              <a:gd name="connsiteY1151" fmla="*/ 1965108 h 3999690"/>
              <a:gd name="connsiteX1152" fmla="*/ 3970479 w 14256284"/>
              <a:gd name="connsiteY1152" fmla="*/ 1955183 h 3999690"/>
              <a:gd name="connsiteX1153" fmla="*/ 4000036 w 14256284"/>
              <a:gd name="connsiteY1153" fmla="*/ 1915484 h 3999690"/>
              <a:gd name="connsiteX1154" fmla="*/ 3931070 w 14256284"/>
              <a:gd name="connsiteY1154" fmla="*/ 1895635 h 3999690"/>
              <a:gd name="connsiteX1155" fmla="*/ 3940922 w 14256284"/>
              <a:gd name="connsiteY1155" fmla="*/ 1865860 h 3999690"/>
              <a:gd name="connsiteX1156" fmla="*/ 3921217 w 14256284"/>
              <a:gd name="connsiteY1156" fmla="*/ 1905559 h 3999690"/>
              <a:gd name="connsiteX1157" fmla="*/ 3862104 w 14256284"/>
              <a:gd name="connsiteY1157" fmla="*/ 1895635 h 3999690"/>
              <a:gd name="connsiteX1158" fmla="*/ 3842399 w 14256284"/>
              <a:gd name="connsiteY1158" fmla="*/ 1895635 h 3999690"/>
              <a:gd name="connsiteX1159" fmla="*/ 3832547 w 14256284"/>
              <a:gd name="connsiteY1159" fmla="*/ 1865860 h 3999690"/>
              <a:gd name="connsiteX1160" fmla="*/ 3802990 w 14256284"/>
              <a:gd name="connsiteY1160" fmla="*/ 1895635 h 3999690"/>
              <a:gd name="connsiteX1161" fmla="*/ 3743876 w 14256284"/>
              <a:gd name="connsiteY1161" fmla="*/ 1875785 h 3999690"/>
              <a:gd name="connsiteX1162" fmla="*/ 3734024 w 14256284"/>
              <a:gd name="connsiteY1162" fmla="*/ 1826161 h 3999690"/>
              <a:gd name="connsiteX1163" fmla="*/ 3615796 w 14256284"/>
              <a:gd name="connsiteY1163" fmla="*/ 1865860 h 3999690"/>
              <a:gd name="connsiteX1164" fmla="*/ 3576387 w 14256284"/>
              <a:gd name="connsiteY1164" fmla="*/ 1865860 h 3999690"/>
              <a:gd name="connsiteX1165" fmla="*/ 3556682 w 14256284"/>
              <a:gd name="connsiteY1165" fmla="*/ 1806312 h 3999690"/>
              <a:gd name="connsiteX1166" fmla="*/ 3468011 w 14256284"/>
              <a:gd name="connsiteY1166" fmla="*/ 1786462 h 3999690"/>
              <a:gd name="connsiteX1167" fmla="*/ 3458159 w 14256284"/>
              <a:gd name="connsiteY1167" fmla="*/ 1826161 h 3999690"/>
              <a:gd name="connsiteX1168" fmla="*/ 3399045 w 14256284"/>
              <a:gd name="connsiteY1168" fmla="*/ 1816236 h 3999690"/>
              <a:gd name="connsiteX1169" fmla="*/ 3418750 w 14256284"/>
              <a:gd name="connsiteY1169" fmla="*/ 1756688 h 3999690"/>
              <a:gd name="connsiteX1170" fmla="*/ 3261113 w 14256284"/>
              <a:gd name="connsiteY1170" fmla="*/ 1776537 h 3999690"/>
              <a:gd name="connsiteX1171" fmla="*/ 3261113 w 14256284"/>
              <a:gd name="connsiteY1171" fmla="*/ 1836086 h 3999690"/>
              <a:gd name="connsiteX1172" fmla="*/ 3211851 w 14256284"/>
              <a:gd name="connsiteY1172" fmla="*/ 1826161 h 3999690"/>
              <a:gd name="connsiteX1173" fmla="*/ 3231556 w 14256284"/>
              <a:gd name="connsiteY1173" fmla="*/ 1756688 h 3999690"/>
              <a:gd name="connsiteX1174" fmla="*/ 2975396 w 14256284"/>
              <a:gd name="connsiteY1174" fmla="*/ 1716988 h 3999690"/>
              <a:gd name="connsiteX1175" fmla="*/ 3004953 w 14256284"/>
              <a:gd name="connsiteY1175" fmla="*/ 1707064 h 3999690"/>
              <a:gd name="connsiteX1176" fmla="*/ 2995101 w 14256284"/>
              <a:gd name="connsiteY1176" fmla="*/ 1657440 h 3999690"/>
              <a:gd name="connsiteX1177" fmla="*/ 2945839 w 14256284"/>
              <a:gd name="connsiteY1177" fmla="*/ 1637590 h 3999690"/>
              <a:gd name="connsiteX1178" fmla="*/ 2916282 w 14256284"/>
              <a:gd name="connsiteY1178" fmla="*/ 1697139 h 3999690"/>
              <a:gd name="connsiteX1179" fmla="*/ 2886725 w 14256284"/>
              <a:gd name="connsiteY1179" fmla="*/ 1647515 h 3999690"/>
              <a:gd name="connsiteX1180" fmla="*/ 2876873 w 14256284"/>
              <a:gd name="connsiteY1180" fmla="*/ 1687214 h 3999690"/>
              <a:gd name="connsiteX1181" fmla="*/ 2817759 w 14256284"/>
              <a:gd name="connsiteY1181" fmla="*/ 1677289 h 3999690"/>
              <a:gd name="connsiteX1182" fmla="*/ 2857169 w 14256284"/>
              <a:gd name="connsiteY1182" fmla="*/ 1657440 h 3999690"/>
              <a:gd name="connsiteX1183" fmla="*/ 2837464 w 14256284"/>
              <a:gd name="connsiteY1183" fmla="*/ 1578041 h 3999690"/>
              <a:gd name="connsiteX1184" fmla="*/ 2817759 w 14256284"/>
              <a:gd name="connsiteY1184" fmla="*/ 1627665 h 3999690"/>
              <a:gd name="connsiteX1185" fmla="*/ 2709384 w 14256284"/>
              <a:gd name="connsiteY1185" fmla="*/ 1607816 h 3999690"/>
              <a:gd name="connsiteX1186" fmla="*/ 2669975 w 14256284"/>
              <a:gd name="connsiteY1186" fmla="*/ 1667364 h 3999690"/>
              <a:gd name="connsiteX1187" fmla="*/ 2669975 w 14256284"/>
              <a:gd name="connsiteY1187" fmla="*/ 1597891 h 3999690"/>
              <a:gd name="connsiteX1188" fmla="*/ 2610861 w 14256284"/>
              <a:gd name="connsiteY1188" fmla="*/ 1667364 h 3999690"/>
              <a:gd name="connsiteX1189" fmla="*/ 2620713 w 14256284"/>
              <a:gd name="connsiteY1189" fmla="*/ 1687214 h 3999690"/>
              <a:gd name="connsiteX1190" fmla="*/ 2601009 w 14256284"/>
              <a:gd name="connsiteY1190" fmla="*/ 1726913 h 3999690"/>
              <a:gd name="connsiteX1191" fmla="*/ 2561599 w 14256284"/>
              <a:gd name="connsiteY1191" fmla="*/ 1707064 h 3999690"/>
              <a:gd name="connsiteX1192" fmla="*/ 2581304 w 14256284"/>
              <a:gd name="connsiteY1192" fmla="*/ 1697139 h 3999690"/>
              <a:gd name="connsiteX1193" fmla="*/ 2591156 w 14256284"/>
              <a:gd name="connsiteY1193" fmla="*/ 1667364 h 3999690"/>
              <a:gd name="connsiteX1194" fmla="*/ 2551747 w 14256284"/>
              <a:gd name="connsiteY1194" fmla="*/ 1617741 h 3999690"/>
              <a:gd name="connsiteX1195" fmla="*/ 2571452 w 14256284"/>
              <a:gd name="connsiteY1195" fmla="*/ 1597891 h 3999690"/>
              <a:gd name="connsiteX1196" fmla="*/ 2472929 w 14256284"/>
              <a:gd name="connsiteY1196" fmla="*/ 1627665 h 3999690"/>
              <a:gd name="connsiteX1197" fmla="*/ 2482781 w 14256284"/>
              <a:gd name="connsiteY1197" fmla="*/ 1558192 h 3999690"/>
              <a:gd name="connsiteX1198" fmla="*/ 2413815 w 14256284"/>
              <a:gd name="connsiteY1198" fmla="*/ 1617741 h 3999690"/>
              <a:gd name="connsiteX1199" fmla="*/ 2433519 w 14256284"/>
              <a:gd name="connsiteY1199" fmla="*/ 1597891 h 3999690"/>
              <a:gd name="connsiteX1200" fmla="*/ 2364553 w 14256284"/>
              <a:gd name="connsiteY1200" fmla="*/ 1597891 h 3999690"/>
              <a:gd name="connsiteX1201" fmla="*/ 2354701 w 14256284"/>
              <a:gd name="connsiteY1201" fmla="*/ 1548267 h 3999690"/>
              <a:gd name="connsiteX1202" fmla="*/ 2325144 w 14256284"/>
              <a:gd name="connsiteY1202" fmla="*/ 1597891 h 3999690"/>
              <a:gd name="connsiteX1203" fmla="*/ 2305440 w 14256284"/>
              <a:gd name="connsiteY1203" fmla="*/ 1568117 h 3999690"/>
              <a:gd name="connsiteX1204" fmla="*/ 2305440 w 14256284"/>
              <a:gd name="connsiteY1204" fmla="*/ 1538342 h 3999690"/>
              <a:gd name="connsiteX1205" fmla="*/ 2177360 w 14256284"/>
              <a:gd name="connsiteY1205" fmla="*/ 1568117 h 3999690"/>
              <a:gd name="connsiteX1206" fmla="*/ 2187212 w 14256284"/>
              <a:gd name="connsiteY1206" fmla="*/ 1488718 h 3999690"/>
              <a:gd name="connsiteX1207" fmla="*/ 2137950 w 14256284"/>
              <a:gd name="connsiteY1207" fmla="*/ 1508568 h 3999690"/>
              <a:gd name="connsiteX1208" fmla="*/ 2167507 w 14256284"/>
              <a:gd name="connsiteY1208" fmla="*/ 1528417 h 3999690"/>
              <a:gd name="connsiteX1209" fmla="*/ 2098541 w 14256284"/>
              <a:gd name="connsiteY1209" fmla="*/ 1478794 h 3999690"/>
              <a:gd name="connsiteX1210" fmla="*/ 2108393 w 14256284"/>
              <a:gd name="connsiteY1210" fmla="*/ 1548267 h 3999690"/>
              <a:gd name="connsiteX1211" fmla="*/ 1997555 w 14256284"/>
              <a:gd name="connsiteY1211" fmla="*/ 1545476 h 3999690"/>
              <a:gd name="connsiteX1212" fmla="*/ 1990107 w 14256284"/>
              <a:gd name="connsiteY1212" fmla="*/ 1548039 h 3999690"/>
              <a:gd name="connsiteX1213" fmla="*/ 1981545 w 14256284"/>
              <a:gd name="connsiteY1213" fmla="*/ 1514771 h 3999690"/>
              <a:gd name="connsiteX1214" fmla="*/ 1980314 w 14256284"/>
              <a:gd name="connsiteY1214" fmla="*/ 1488718 h 3999690"/>
              <a:gd name="connsiteX1215" fmla="*/ 1812825 w 14256284"/>
              <a:gd name="connsiteY1215" fmla="*/ 1488718 h 3999690"/>
              <a:gd name="connsiteX1216" fmla="*/ 1822677 w 14256284"/>
              <a:gd name="connsiteY1216" fmla="*/ 1439094 h 3999690"/>
              <a:gd name="connsiteX1217" fmla="*/ 1763563 w 14256284"/>
              <a:gd name="connsiteY1217" fmla="*/ 1488718 h 3999690"/>
              <a:gd name="connsiteX1218" fmla="*/ 1773415 w 14256284"/>
              <a:gd name="connsiteY1218" fmla="*/ 1458944 h 3999690"/>
              <a:gd name="connsiteX1219" fmla="*/ 1645335 w 14256284"/>
              <a:gd name="connsiteY1219" fmla="*/ 1478794 h 3999690"/>
              <a:gd name="connsiteX1220" fmla="*/ 1645335 w 14256284"/>
              <a:gd name="connsiteY1220" fmla="*/ 1439094 h 3999690"/>
              <a:gd name="connsiteX1221" fmla="*/ 1536960 w 14256284"/>
              <a:gd name="connsiteY1221" fmla="*/ 1409320 h 3999690"/>
              <a:gd name="connsiteX1222" fmla="*/ 1546812 w 14256284"/>
              <a:gd name="connsiteY1222" fmla="*/ 1359696 h 3999690"/>
              <a:gd name="connsiteX1223" fmla="*/ 1507403 w 14256284"/>
              <a:gd name="connsiteY1223" fmla="*/ 1349771 h 3999690"/>
              <a:gd name="connsiteX1224" fmla="*/ 1497551 w 14256284"/>
              <a:gd name="connsiteY1224" fmla="*/ 1399395 h 3999690"/>
              <a:gd name="connsiteX1225" fmla="*/ 1467994 w 14256284"/>
              <a:gd name="connsiteY1225" fmla="*/ 1379546 h 3999690"/>
              <a:gd name="connsiteX1226" fmla="*/ 1467994 w 14256284"/>
              <a:gd name="connsiteY1226" fmla="*/ 1429170 h 3999690"/>
              <a:gd name="connsiteX1227" fmla="*/ 1418732 w 14256284"/>
              <a:gd name="connsiteY1227" fmla="*/ 1389470 h 3999690"/>
              <a:gd name="connsiteX1228" fmla="*/ 1428585 w 14256284"/>
              <a:gd name="connsiteY1228" fmla="*/ 1439094 h 3999690"/>
              <a:gd name="connsiteX1229" fmla="*/ 1339914 w 14256284"/>
              <a:gd name="connsiteY1229" fmla="*/ 1310072 h 3999690"/>
              <a:gd name="connsiteX1230" fmla="*/ 1270948 w 14256284"/>
              <a:gd name="connsiteY1230" fmla="*/ 1319997 h 3999690"/>
              <a:gd name="connsiteX1231" fmla="*/ 1280800 w 14256284"/>
              <a:gd name="connsiteY1231" fmla="*/ 1280298 h 3999690"/>
              <a:gd name="connsiteX1232" fmla="*/ 1231538 w 14256284"/>
              <a:gd name="connsiteY1232" fmla="*/ 1250523 h 3999690"/>
              <a:gd name="connsiteX1233" fmla="*/ 1221686 w 14256284"/>
              <a:gd name="connsiteY1233" fmla="*/ 1359696 h 3999690"/>
              <a:gd name="connsiteX1234" fmla="*/ 1162572 w 14256284"/>
              <a:gd name="connsiteY1234" fmla="*/ 1339846 h 3999690"/>
              <a:gd name="connsiteX1235" fmla="*/ 748776 w 14256284"/>
              <a:gd name="connsiteY1235" fmla="*/ 1220749 h 3999690"/>
              <a:gd name="connsiteX1236" fmla="*/ 788185 w 14256284"/>
              <a:gd name="connsiteY1236" fmla="*/ 1210824 h 3999690"/>
              <a:gd name="connsiteX1237" fmla="*/ 798037 w 14256284"/>
              <a:gd name="connsiteY1237" fmla="*/ 1161200 h 3999690"/>
              <a:gd name="connsiteX1238" fmla="*/ 778333 w 14256284"/>
              <a:gd name="connsiteY1238" fmla="*/ 1161200 h 3999690"/>
              <a:gd name="connsiteX1239" fmla="*/ 768480 w 14256284"/>
              <a:gd name="connsiteY1239" fmla="*/ 1200899 h 3999690"/>
              <a:gd name="connsiteX1240" fmla="*/ 758628 w 14256284"/>
              <a:gd name="connsiteY1240" fmla="*/ 1151276 h 3999690"/>
              <a:gd name="connsiteX1241" fmla="*/ 729071 w 14256284"/>
              <a:gd name="connsiteY1241" fmla="*/ 1141351 h 3999690"/>
              <a:gd name="connsiteX1242" fmla="*/ 719219 w 14256284"/>
              <a:gd name="connsiteY1242" fmla="*/ 1181050 h 3999690"/>
              <a:gd name="connsiteX1243" fmla="*/ 748776 w 14256284"/>
              <a:gd name="connsiteY1243" fmla="*/ 1280298 h 3999690"/>
              <a:gd name="connsiteX1244" fmla="*/ 719219 w 14256284"/>
              <a:gd name="connsiteY1244" fmla="*/ 1260448 h 3999690"/>
              <a:gd name="connsiteX1245" fmla="*/ 729071 w 14256284"/>
              <a:gd name="connsiteY1245" fmla="*/ 1210824 h 3999690"/>
              <a:gd name="connsiteX1246" fmla="*/ 620696 w 14256284"/>
              <a:gd name="connsiteY1246" fmla="*/ 1190975 h 3999690"/>
              <a:gd name="connsiteX1247" fmla="*/ 610843 w 14256284"/>
              <a:gd name="connsiteY1247" fmla="*/ 1190975 h 3999690"/>
              <a:gd name="connsiteX1248" fmla="*/ 571434 w 14256284"/>
              <a:gd name="connsiteY1248" fmla="*/ 1151276 h 3999690"/>
              <a:gd name="connsiteX1249" fmla="*/ 630548 w 14256284"/>
              <a:gd name="connsiteY1249" fmla="*/ 1121501 h 3999690"/>
              <a:gd name="connsiteX1250" fmla="*/ 532025 w 14256284"/>
              <a:gd name="connsiteY1250" fmla="*/ 1101652 h 3999690"/>
              <a:gd name="connsiteX1251" fmla="*/ 492616 w 14256284"/>
              <a:gd name="connsiteY1251" fmla="*/ 1052028 h 3999690"/>
              <a:gd name="connsiteX1252" fmla="*/ 522173 w 14256284"/>
              <a:gd name="connsiteY1252" fmla="*/ 962705 h 3999690"/>
              <a:gd name="connsiteX1253" fmla="*/ 463059 w 14256284"/>
              <a:gd name="connsiteY1253" fmla="*/ 982554 h 3999690"/>
              <a:gd name="connsiteX1254" fmla="*/ 443354 w 14256284"/>
              <a:gd name="connsiteY1254" fmla="*/ 1052028 h 3999690"/>
              <a:gd name="connsiteX1255" fmla="*/ 403945 w 14256284"/>
              <a:gd name="connsiteY1255" fmla="*/ 982554 h 3999690"/>
              <a:gd name="connsiteX1256" fmla="*/ 423649 w 14256284"/>
              <a:gd name="connsiteY1256" fmla="*/ 903156 h 3999690"/>
              <a:gd name="connsiteX1257" fmla="*/ 463059 w 14256284"/>
              <a:gd name="connsiteY1257" fmla="*/ 893231 h 3999690"/>
              <a:gd name="connsiteX1258" fmla="*/ 591139 w 14256284"/>
              <a:gd name="connsiteY1258" fmla="*/ 952780 h 3999690"/>
              <a:gd name="connsiteX1259" fmla="*/ 669957 w 14256284"/>
              <a:gd name="connsiteY1259" fmla="*/ 942855 h 3999690"/>
              <a:gd name="connsiteX1260" fmla="*/ 669957 w 14256284"/>
              <a:gd name="connsiteY1260" fmla="*/ 913081 h 3999690"/>
              <a:gd name="connsiteX1261" fmla="*/ 709366 w 14256284"/>
              <a:gd name="connsiteY1261" fmla="*/ 942855 h 3999690"/>
              <a:gd name="connsiteX1262" fmla="*/ 709366 w 14256284"/>
              <a:gd name="connsiteY1262" fmla="*/ 1012329 h 3999690"/>
              <a:gd name="connsiteX1263" fmla="*/ 719219 w 14256284"/>
              <a:gd name="connsiteY1263" fmla="*/ 1002404 h 3999690"/>
              <a:gd name="connsiteX1264" fmla="*/ 748776 w 14256284"/>
              <a:gd name="connsiteY1264" fmla="*/ 913081 h 3999690"/>
              <a:gd name="connsiteX1265" fmla="*/ 788185 w 14256284"/>
              <a:gd name="connsiteY1265" fmla="*/ 913081 h 3999690"/>
              <a:gd name="connsiteX1266" fmla="*/ 798037 w 14256284"/>
              <a:gd name="connsiteY1266" fmla="*/ 942855 h 3999690"/>
              <a:gd name="connsiteX1267" fmla="*/ 827594 w 14256284"/>
              <a:gd name="connsiteY1267" fmla="*/ 913081 h 3999690"/>
              <a:gd name="connsiteX1268" fmla="*/ 768480 w 14256284"/>
              <a:gd name="connsiteY1268" fmla="*/ 952780 h 3999690"/>
              <a:gd name="connsiteX1269" fmla="*/ 778333 w 14256284"/>
              <a:gd name="connsiteY1269" fmla="*/ 1012329 h 3999690"/>
              <a:gd name="connsiteX1270" fmla="*/ 837446 w 14256284"/>
              <a:gd name="connsiteY1270" fmla="*/ 982554 h 3999690"/>
              <a:gd name="connsiteX1271" fmla="*/ 867003 w 14256284"/>
              <a:gd name="connsiteY1271" fmla="*/ 992479 h 3999690"/>
              <a:gd name="connsiteX1272" fmla="*/ 886708 w 14256284"/>
              <a:gd name="connsiteY1272" fmla="*/ 1042103 h 3999690"/>
              <a:gd name="connsiteX1273" fmla="*/ 916265 w 14256284"/>
              <a:gd name="connsiteY1273" fmla="*/ 1002404 h 3999690"/>
              <a:gd name="connsiteX1274" fmla="*/ 945822 w 14256284"/>
              <a:gd name="connsiteY1274" fmla="*/ 1052028 h 3999690"/>
              <a:gd name="connsiteX1275" fmla="*/ 955674 w 14256284"/>
              <a:gd name="connsiteY1275" fmla="*/ 962705 h 3999690"/>
              <a:gd name="connsiteX1276" fmla="*/ 985231 w 14256284"/>
              <a:gd name="connsiteY1276" fmla="*/ 1052028 h 3999690"/>
              <a:gd name="connsiteX1277" fmla="*/ 1024640 w 14256284"/>
              <a:gd name="connsiteY1277" fmla="*/ 1002404 h 3999690"/>
              <a:gd name="connsiteX1278" fmla="*/ 975378 w 14256284"/>
              <a:gd name="connsiteY1278" fmla="*/ 962705 h 3999690"/>
              <a:gd name="connsiteX1279" fmla="*/ 1054197 w 14256284"/>
              <a:gd name="connsiteY1279" fmla="*/ 992479 h 3999690"/>
              <a:gd name="connsiteX1280" fmla="*/ 1152720 w 14256284"/>
              <a:gd name="connsiteY1280" fmla="*/ 962705 h 3999690"/>
              <a:gd name="connsiteX1281" fmla="*/ 1073902 w 14256284"/>
              <a:gd name="connsiteY1281" fmla="*/ 833682 h 3999690"/>
              <a:gd name="connsiteX1282" fmla="*/ 1044345 w 14256284"/>
              <a:gd name="connsiteY1282" fmla="*/ 843607 h 3999690"/>
              <a:gd name="connsiteX1283" fmla="*/ 1054197 w 14256284"/>
              <a:gd name="connsiteY1283" fmla="*/ 893231 h 3999690"/>
              <a:gd name="connsiteX1284" fmla="*/ 995083 w 14256284"/>
              <a:gd name="connsiteY1284" fmla="*/ 932930 h 3999690"/>
              <a:gd name="connsiteX1285" fmla="*/ 1014788 w 14256284"/>
              <a:gd name="connsiteY1285" fmla="*/ 873381 h 3999690"/>
              <a:gd name="connsiteX1286" fmla="*/ 985231 w 14256284"/>
              <a:gd name="connsiteY1286" fmla="*/ 863457 h 3999690"/>
              <a:gd name="connsiteX1287" fmla="*/ 965526 w 14256284"/>
              <a:gd name="connsiteY1287" fmla="*/ 903156 h 3999690"/>
              <a:gd name="connsiteX1288" fmla="*/ 949516 w 14256284"/>
              <a:gd name="connsiteY1288" fmla="*/ 874622 h 3999690"/>
              <a:gd name="connsiteX1289" fmla="*/ 928324 w 14256284"/>
              <a:gd name="connsiteY1289" fmla="*/ 855521 h 3999690"/>
              <a:gd name="connsiteX1290" fmla="*/ 928580 w 14256284"/>
              <a:gd name="connsiteY1290" fmla="*/ 852291 h 3999690"/>
              <a:gd name="connsiteX1291" fmla="*/ 927520 w 14256284"/>
              <a:gd name="connsiteY1291" fmla="*/ 851544 h 3999690"/>
              <a:gd name="connsiteX1292" fmla="*/ 939356 w 14256284"/>
              <a:gd name="connsiteY1292" fmla="*/ 834768 h 3999690"/>
              <a:gd name="connsiteX1293" fmla="*/ 975378 w 14256284"/>
              <a:gd name="connsiteY1293" fmla="*/ 813833 h 3999690"/>
              <a:gd name="connsiteX1294" fmla="*/ 945822 w 14256284"/>
              <a:gd name="connsiteY1294" fmla="*/ 793983 h 3999690"/>
              <a:gd name="connsiteX1295" fmla="*/ 916265 w 14256284"/>
              <a:gd name="connsiteY1295" fmla="*/ 843607 h 3999690"/>
              <a:gd name="connsiteX1296" fmla="*/ 927520 w 14256284"/>
              <a:gd name="connsiteY1296" fmla="*/ 851544 h 3999690"/>
              <a:gd name="connsiteX1297" fmla="*/ 926117 w 14256284"/>
              <a:gd name="connsiteY1297" fmla="*/ 853532 h 3999690"/>
              <a:gd name="connsiteX1298" fmla="*/ 928324 w 14256284"/>
              <a:gd name="connsiteY1298" fmla="*/ 855521 h 3999690"/>
              <a:gd name="connsiteX1299" fmla="*/ 926117 w 14256284"/>
              <a:gd name="connsiteY1299" fmla="*/ 883306 h 3999690"/>
              <a:gd name="connsiteX1300" fmla="*/ 837446 w 14256284"/>
              <a:gd name="connsiteY1300" fmla="*/ 843607 h 3999690"/>
              <a:gd name="connsiteX1301" fmla="*/ 669957 w 14256284"/>
              <a:gd name="connsiteY1301" fmla="*/ 863457 h 3999690"/>
              <a:gd name="connsiteX1302" fmla="*/ 689662 w 14256284"/>
              <a:gd name="connsiteY1302" fmla="*/ 793983 h 3999690"/>
              <a:gd name="connsiteX1303" fmla="*/ 778333 w 14256284"/>
              <a:gd name="connsiteY1303" fmla="*/ 823758 h 3999690"/>
              <a:gd name="connsiteX1304" fmla="*/ 827594 w 14256284"/>
              <a:gd name="connsiteY1304" fmla="*/ 853532 h 3999690"/>
              <a:gd name="connsiteX1305" fmla="*/ 807889 w 14256284"/>
              <a:gd name="connsiteY1305" fmla="*/ 793983 h 3999690"/>
              <a:gd name="connsiteX1306" fmla="*/ 748776 w 14256284"/>
              <a:gd name="connsiteY1306" fmla="*/ 823758 h 3999690"/>
              <a:gd name="connsiteX1307" fmla="*/ 679809 w 14256284"/>
              <a:gd name="connsiteY1307" fmla="*/ 764209 h 3999690"/>
              <a:gd name="connsiteX1308" fmla="*/ 699514 w 14256284"/>
              <a:gd name="connsiteY1308" fmla="*/ 724510 h 3999690"/>
              <a:gd name="connsiteX1309" fmla="*/ 679809 w 14256284"/>
              <a:gd name="connsiteY1309" fmla="*/ 694735 h 3999690"/>
              <a:gd name="connsiteX1310" fmla="*/ 640400 w 14256284"/>
              <a:gd name="connsiteY1310" fmla="*/ 734434 h 3999690"/>
              <a:gd name="connsiteX1311" fmla="*/ 650253 w 14256284"/>
              <a:gd name="connsiteY1311" fmla="*/ 764209 h 3999690"/>
              <a:gd name="connsiteX1312" fmla="*/ 591139 w 14256284"/>
              <a:gd name="connsiteY1312" fmla="*/ 714585 h 3999690"/>
              <a:gd name="connsiteX1313" fmla="*/ 610843 w 14256284"/>
              <a:gd name="connsiteY1313" fmla="*/ 674886 h 3999690"/>
              <a:gd name="connsiteX1314" fmla="*/ 561582 w 14256284"/>
              <a:gd name="connsiteY1314" fmla="*/ 724510 h 3999690"/>
              <a:gd name="connsiteX1315" fmla="*/ 512320 w 14256284"/>
              <a:gd name="connsiteY1315" fmla="*/ 625262 h 3999690"/>
              <a:gd name="connsiteX1316" fmla="*/ 453206 w 14256284"/>
              <a:gd name="connsiteY1316" fmla="*/ 595487 h 3999690"/>
              <a:gd name="connsiteX1317" fmla="*/ 463059 w 14256284"/>
              <a:gd name="connsiteY1317" fmla="*/ 545863 h 3999690"/>
              <a:gd name="connsiteX1318" fmla="*/ 423649 w 14256284"/>
              <a:gd name="connsiteY1318" fmla="*/ 545863 h 3999690"/>
              <a:gd name="connsiteX1319" fmla="*/ 413797 w 14256284"/>
              <a:gd name="connsiteY1319" fmla="*/ 486315 h 3999690"/>
              <a:gd name="connsiteX1320" fmla="*/ 374388 w 14256284"/>
              <a:gd name="connsiteY1320" fmla="*/ 476390 h 3999690"/>
              <a:gd name="connsiteX1321" fmla="*/ 403945 w 14256284"/>
              <a:gd name="connsiteY1321" fmla="*/ 516089 h 3999690"/>
              <a:gd name="connsiteX1322" fmla="*/ 374388 w 14256284"/>
              <a:gd name="connsiteY1322" fmla="*/ 555788 h 3999690"/>
              <a:gd name="connsiteX1323" fmla="*/ 354683 w 14256284"/>
              <a:gd name="connsiteY1323" fmla="*/ 555788 h 3999690"/>
              <a:gd name="connsiteX1324" fmla="*/ 334979 w 14256284"/>
              <a:gd name="connsiteY1324" fmla="*/ 486315 h 3999690"/>
              <a:gd name="connsiteX1325" fmla="*/ 374388 w 14256284"/>
              <a:gd name="connsiteY1325" fmla="*/ 506164 h 3999690"/>
              <a:gd name="connsiteX1326" fmla="*/ 344831 w 14256284"/>
              <a:gd name="connsiteY1326" fmla="*/ 416841 h 3999690"/>
              <a:gd name="connsiteX1327" fmla="*/ 285717 w 14256284"/>
              <a:gd name="connsiteY1327" fmla="*/ 406916 h 3999690"/>
              <a:gd name="connsiteX1328" fmla="*/ 325126 w 14256284"/>
              <a:gd name="connsiteY1328" fmla="*/ 367217 h 3999690"/>
              <a:gd name="connsiteX1329" fmla="*/ 374388 w 14256284"/>
              <a:gd name="connsiteY1329" fmla="*/ 396992 h 3999690"/>
              <a:gd name="connsiteX1330" fmla="*/ 374388 w 14256284"/>
              <a:gd name="connsiteY1330" fmla="*/ 367217 h 3999690"/>
              <a:gd name="connsiteX1331" fmla="*/ 453206 w 14256284"/>
              <a:gd name="connsiteY1331" fmla="*/ 347368 h 3999690"/>
              <a:gd name="connsiteX1332" fmla="*/ 472911 w 14256284"/>
              <a:gd name="connsiteY1332" fmla="*/ 396992 h 3999690"/>
              <a:gd name="connsiteX1333" fmla="*/ 532025 w 14256284"/>
              <a:gd name="connsiteY1333" fmla="*/ 416841 h 3999690"/>
              <a:gd name="connsiteX1334" fmla="*/ 492616 w 14256284"/>
              <a:gd name="connsiteY1334" fmla="*/ 406916 h 3999690"/>
              <a:gd name="connsiteX1335" fmla="*/ 482763 w 14256284"/>
              <a:gd name="connsiteY1335" fmla="*/ 486315 h 3999690"/>
              <a:gd name="connsiteX1336" fmla="*/ 502468 w 14256284"/>
              <a:gd name="connsiteY1336" fmla="*/ 446616 h 3999690"/>
              <a:gd name="connsiteX1337" fmla="*/ 541877 w 14256284"/>
              <a:gd name="connsiteY1337" fmla="*/ 456540 h 3999690"/>
              <a:gd name="connsiteX1338" fmla="*/ 551729 w 14256284"/>
              <a:gd name="connsiteY1338" fmla="*/ 506164 h 3999690"/>
              <a:gd name="connsiteX1339" fmla="*/ 591139 w 14256284"/>
              <a:gd name="connsiteY1339" fmla="*/ 456540 h 3999690"/>
              <a:gd name="connsiteX1340" fmla="*/ 610843 w 14256284"/>
              <a:gd name="connsiteY1340" fmla="*/ 387067 h 3999690"/>
              <a:gd name="connsiteX1341" fmla="*/ 689662 w 14256284"/>
              <a:gd name="connsiteY1341" fmla="*/ 416841 h 3999690"/>
              <a:gd name="connsiteX1342" fmla="*/ 669957 w 14256284"/>
              <a:gd name="connsiteY1342" fmla="*/ 446616 h 3999690"/>
              <a:gd name="connsiteX1343" fmla="*/ 719219 w 14256284"/>
              <a:gd name="connsiteY1343" fmla="*/ 456540 h 3999690"/>
              <a:gd name="connsiteX1344" fmla="*/ 788185 w 14256284"/>
              <a:gd name="connsiteY1344" fmla="*/ 486315 h 3999690"/>
              <a:gd name="connsiteX1345" fmla="*/ 798037 w 14256284"/>
              <a:gd name="connsiteY1345" fmla="*/ 575638 h 3999690"/>
              <a:gd name="connsiteX1346" fmla="*/ 837446 w 14256284"/>
              <a:gd name="connsiteY1346" fmla="*/ 516089 h 3999690"/>
              <a:gd name="connsiteX1347" fmla="*/ 867003 w 14256284"/>
              <a:gd name="connsiteY1347" fmla="*/ 526014 h 3999690"/>
              <a:gd name="connsiteX1348" fmla="*/ 857151 w 14256284"/>
              <a:gd name="connsiteY1348" fmla="*/ 575638 h 3999690"/>
              <a:gd name="connsiteX1349" fmla="*/ 876856 w 14256284"/>
              <a:gd name="connsiteY1349" fmla="*/ 545863 h 3999690"/>
              <a:gd name="connsiteX1350" fmla="*/ 886708 w 14256284"/>
              <a:gd name="connsiteY1350" fmla="*/ 615337 h 3999690"/>
              <a:gd name="connsiteX1351" fmla="*/ 945822 w 14256284"/>
              <a:gd name="connsiteY1351" fmla="*/ 585563 h 3999690"/>
              <a:gd name="connsiteX1352" fmla="*/ 896560 w 14256284"/>
              <a:gd name="connsiteY1352" fmla="*/ 545863 h 3999690"/>
              <a:gd name="connsiteX1353" fmla="*/ 985231 w 14256284"/>
              <a:gd name="connsiteY1353" fmla="*/ 555788 h 3999690"/>
              <a:gd name="connsiteX1354" fmla="*/ 876856 w 14256284"/>
              <a:gd name="connsiteY1354" fmla="*/ 486315 h 3999690"/>
              <a:gd name="connsiteX1355" fmla="*/ 886708 w 14256284"/>
              <a:gd name="connsiteY1355" fmla="*/ 535939 h 3999690"/>
              <a:gd name="connsiteX1356" fmla="*/ 857151 w 14256284"/>
              <a:gd name="connsiteY1356" fmla="*/ 476390 h 3999690"/>
              <a:gd name="connsiteX1357" fmla="*/ 867003 w 14256284"/>
              <a:gd name="connsiteY1357" fmla="*/ 426766 h 3999690"/>
              <a:gd name="connsiteX1358" fmla="*/ 985231 w 14256284"/>
              <a:gd name="connsiteY1358" fmla="*/ 456540 h 3999690"/>
              <a:gd name="connsiteX1359" fmla="*/ 1004935 w 14256284"/>
              <a:gd name="connsiteY1359" fmla="*/ 466465 h 3999690"/>
              <a:gd name="connsiteX1360" fmla="*/ 1004935 w 14256284"/>
              <a:gd name="connsiteY1360" fmla="*/ 535939 h 3999690"/>
              <a:gd name="connsiteX1361" fmla="*/ 1034492 w 14256284"/>
              <a:gd name="connsiteY1361" fmla="*/ 535939 h 3999690"/>
              <a:gd name="connsiteX1362" fmla="*/ 1024640 w 14256284"/>
              <a:gd name="connsiteY1362" fmla="*/ 486315 h 3999690"/>
              <a:gd name="connsiteX1363" fmla="*/ 1044345 w 14256284"/>
              <a:gd name="connsiteY1363" fmla="*/ 506164 h 3999690"/>
              <a:gd name="connsiteX1364" fmla="*/ 1083754 w 14256284"/>
              <a:gd name="connsiteY1364" fmla="*/ 446616 h 3999690"/>
              <a:gd name="connsiteX1365" fmla="*/ 1073902 w 14256284"/>
              <a:gd name="connsiteY1365" fmla="*/ 387067 h 3999690"/>
              <a:gd name="connsiteX1366" fmla="*/ 1113311 w 14256284"/>
              <a:gd name="connsiteY1366" fmla="*/ 347368 h 3999690"/>
              <a:gd name="connsiteX1367" fmla="*/ 1103459 w 14256284"/>
              <a:gd name="connsiteY1367" fmla="*/ 436691 h 3999690"/>
              <a:gd name="connsiteX1368" fmla="*/ 1162572 w 14256284"/>
              <a:gd name="connsiteY1368" fmla="*/ 426766 h 3999690"/>
              <a:gd name="connsiteX1369" fmla="*/ 1152720 w 14256284"/>
              <a:gd name="connsiteY1369" fmla="*/ 466465 h 3999690"/>
              <a:gd name="connsiteX1370" fmla="*/ 1182277 w 14256284"/>
              <a:gd name="connsiteY1370" fmla="*/ 526014 h 3999690"/>
              <a:gd name="connsiteX1371" fmla="*/ 1221686 w 14256284"/>
              <a:gd name="connsiteY1371" fmla="*/ 545863 h 3999690"/>
              <a:gd name="connsiteX1372" fmla="*/ 1251243 w 14256284"/>
              <a:gd name="connsiteY1372" fmla="*/ 476390 h 3999690"/>
              <a:gd name="connsiteX1373" fmla="*/ 1270948 w 14256284"/>
              <a:gd name="connsiteY1373" fmla="*/ 565713 h 3999690"/>
              <a:gd name="connsiteX1374" fmla="*/ 1320209 w 14256284"/>
              <a:gd name="connsiteY1374" fmla="*/ 516089 h 3999690"/>
              <a:gd name="connsiteX1375" fmla="*/ 1349766 w 14256284"/>
              <a:gd name="connsiteY1375" fmla="*/ 555788 h 3999690"/>
              <a:gd name="connsiteX1376" fmla="*/ 1270948 w 14256284"/>
              <a:gd name="connsiteY1376" fmla="*/ 426766 h 3999690"/>
              <a:gd name="connsiteX1377" fmla="*/ 1339914 w 14256284"/>
              <a:gd name="connsiteY1377" fmla="*/ 476390 h 3999690"/>
              <a:gd name="connsiteX1378" fmla="*/ 1359619 w 14256284"/>
              <a:gd name="connsiteY1378" fmla="*/ 297744 h 3999690"/>
              <a:gd name="connsiteX1379" fmla="*/ 1467994 w 14256284"/>
              <a:gd name="connsiteY1379" fmla="*/ 297744 h 3999690"/>
              <a:gd name="connsiteX1380" fmla="*/ 1418732 w 14256284"/>
              <a:gd name="connsiteY1380" fmla="*/ 357293 h 3999690"/>
              <a:gd name="connsiteX1381" fmla="*/ 1546812 w 14256284"/>
              <a:gd name="connsiteY1381" fmla="*/ 406916 h 3999690"/>
              <a:gd name="connsiteX1382" fmla="*/ 1655188 w 14256284"/>
              <a:gd name="connsiteY1382" fmla="*/ 506164 h 3999690"/>
              <a:gd name="connsiteX1383" fmla="*/ 1684744 w 14256284"/>
              <a:gd name="connsiteY1383" fmla="*/ 486315 h 3999690"/>
              <a:gd name="connsiteX1384" fmla="*/ 1704449 w 14256284"/>
              <a:gd name="connsiteY1384" fmla="*/ 535939 h 3999690"/>
              <a:gd name="connsiteX1385" fmla="*/ 1852234 w 14256284"/>
              <a:gd name="connsiteY1385" fmla="*/ 595487 h 3999690"/>
              <a:gd name="connsiteX1386" fmla="*/ 1842381 w 14256284"/>
              <a:gd name="connsiteY1386" fmla="*/ 555788 h 3999690"/>
              <a:gd name="connsiteX1387" fmla="*/ 1871938 w 14256284"/>
              <a:gd name="connsiteY1387" fmla="*/ 565713 h 3999690"/>
              <a:gd name="connsiteX1388" fmla="*/ 1862086 w 14256284"/>
              <a:gd name="connsiteY1388" fmla="*/ 595487 h 3999690"/>
              <a:gd name="connsiteX1389" fmla="*/ 1940904 w 14256284"/>
              <a:gd name="connsiteY1389" fmla="*/ 625262 h 3999690"/>
              <a:gd name="connsiteX1390" fmla="*/ 1911347 w 14256284"/>
              <a:gd name="connsiteY1390" fmla="*/ 655036 h 3999690"/>
              <a:gd name="connsiteX1391" fmla="*/ 1970461 w 14256284"/>
              <a:gd name="connsiteY1391" fmla="*/ 684811 h 3999690"/>
              <a:gd name="connsiteX1392" fmla="*/ 1980314 w 14256284"/>
              <a:gd name="connsiteY1392" fmla="*/ 585563 h 3999690"/>
              <a:gd name="connsiteX1393" fmla="*/ 2049280 w 14256284"/>
              <a:gd name="connsiteY1393" fmla="*/ 704660 h 3999690"/>
              <a:gd name="connsiteX1394" fmla="*/ 2029575 w 14256284"/>
              <a:gd name="connsiteY1394" fmla="*/ 664961 h 3999690"/>
              <a:gd name="connsiteX1395" fmla="*/ 2128098 w 14256284"/>
              <a:gd name="connsiteY1395" fmla="*/ 625262 h 3999690"/>
              <a:gd name="connsiteX1396" fmla="*/ 2226621 w 14256284"/>
              <a:gd name="connsiteY1396" fmla="*/ 704660 h 3999690"/>
              <a:gd name="connsiteX1397" fmla="*/ 2266030 w 14256284"/>
              <a:gd name="connsiteY1397" fmla="*/ 674886 h 3999690"/>
              <a:gd name="connsiteX1398" fmla="*/ 2256178 w 14256284"/>
              <a:gd name="connsiteY1398" fmla="*/ 635187 h 3999690"/>
              <a:gd name="connsiteX1399" fmla="*/ 2344849 w 14256284"/>
              <a:gd name="connsiteY1399" fmla="*/ 655036 h 3999690"/>
              <a:gd name="connsiteX1400" fmla="*/ 2285735 w 14256284"/>
              <a:gd name="connsiteY1400" fmla="*/ 684811 h 3999690"/>
              <a:gd name="connsiteX1401" fmla="*/ 2394110 w 14256284"/>
              <a:gd name="connsiteY1401" fmla="*/ 754284 h 3999690"/>
              <a:gd name="connsiteX1402" fmla="*/ 2502486 w 14256284"/>
              <a:gd name="connsiteY1402" fmla="*/ 754284 h 3999690"/>
              <a:gd name="connsiteX1403" fmla="*/ 2541895 w 14256284"/>
              <a:gd name="connsiteY1403" fmla="*/ 813833 h 3999690"/>
              <a:gd name="connsiteX1404" fmla="*/ 2522190 w 14256284"/>
              <a:gd name="connsiteY1404" fmla="*/ 873381 h 3999690"/>
              <a:gd name="connsiteX1405" fmla="*/ 2541895 w 14256284"/>
              <a:gd name="connsiteY1405" fmla="*/ 883306 h 3999690"/>
              <a:gd name="connsiteX1406" fmla="*/ 2571452 w 14256284"/>
              <a:gd name="connsiteY1406" fmla="*/ 823758 h 3999690"/>
              <a:gd name="connsiteX1407" fmla="*/ 2561599 w 14256284"/>
              <a:gd name="connsiteY1407" fmla="*/ 893231 h 3999690"/>
              <a:gd name="connsiteX1408" fmla="*/ 2610861 w 14256284"/>
              <a:gd name="connsiteY1408" fmla="*/ 863457 h 3999690"/>
              <a:gd name="connsiteX1409" fmla="*/ 2610861 w 14256284"/>
              <a:gd name="connsiteY1409" fmla="*/ 923005 h 3999690"/>
              <a:gd name="connsiteX1410" fmla="*/ 2630566 w 14256284"/>
              <a:gd name="connsiteY1410" fmla="*/ 863457 h 3999690"/>
              <a:gd name="connsiteX1411" fmla="*/ 2660122 w 14256284"/>
              <a:gd name="connsiteY1411" fmla="*/ 883306 h 3999690"/>
              <a:gd name="connsiteX1412" fmla="*/ 2640418 w 14256284"/>
              <a:gd name="connsiteY1412" fmla="*/ 923005 h 3999690"/>
              <a:gd name="connsiteX1413" fmla="*/ 2689679 w 14256284"/>
              <a:gd name="connsiteY1413" fmla="*/ 863457 h 3999690"/>
              <a:gd name="connsiteX1414" fmla="*/ 2669975 w 14256284"/>
              <a:gd name="connsiteY1414" fmla="*/ 793983 h 3999690"/>
              <a:gd name="connsiteX1415" fmla="*/ 2744791 w 14256284"/>
              <a:gd name="connsiteY1415" fmla="*/ 826084 h 3999690"/>
              <a:gd name="connsiteX1416" fmla="*/ 2768498 w 14256284"/>
              <a:gd name="connsiteY1416" fmla="*/ 813833 h 3999690"/>
              <a:gd name="connsiteX1417" fmla="*/ 2768498 w 14256284"/>
              <a:gd name="connsiteY1417" fmla="*/ 839885 h 3999690"/>
              <a:gd name="connsiteX1418" fmla="*/ 2768498 w 14256284"/>
              <a:gd name="connsiteY1418" fmla="*/ 893231 h 3999690"/>
              <a:gd name="connsiteX1419" fmla="*/ 2817759 w 14256284"/>
              <a:gd name="connsiteY1419" fmla="*/ 903156 h 3999690"/>
              <a:gd name="connsiteX1420" fmla="*/ 2807907 w 14256284"/>
              <a:gd name="connsiteY1420" fmla="*/ 813833 h 3999690"/>
              <a:gd name="connsiteX1421" fmla="*/ 2827612 w 14256284"/>
              <a:gd name="connsiteY1421" fmla="*/ 883306 h 3999690"/>
              <a:gd name="connsiteX1422" fmla="*/ 2867021 w 14256284"/>
              <a:gd name="connsiteY1422" fmla="*/ 833682 h 3999690"/>
              <a:gd name="connsiteX1423" fmla="*/ 2945839 w 14256284"/>
              <a:gd name="connsiteY1423" fmla="*/ 873381 h 3999690"/>
              <a:gd name="connsiteX1424" fmla="*/ 2926135 w 14256284"/>
              <a:gd name="connsiteY1424" fmla="*/ 873381 h 3999690"/>
              <a:gd name="connsiteX1425" fmla="*/ 2926135 w 14256284"/>
              <a:gd name="connsiteY1425" fmla="*/ 913081 h 3999690"/>
              <a:gd name="connsiteX1426" fmla="*/ 3014805 w 14256284"/>
              <a:gd name="connsiteY1426" fmla="*/ 873381 h 3999690"/>
              <a:gd name="connsiteX1427" fmla="*/ 3034510 w 14256284"/>
              <a:gd name="connsiteY1427" fmla="*/ 932930 h 3999690"/>
              <a:gd name="connsiteX1428" fmla="*/ 3073919 w 14256284"/>
              <a:gd name="connsiteY1428" fmla="*/ 913081 h 3999690"/>
              <a:gd name="connsiteX1429" fmla="*/ 3073919 w 14256284"/>
              <a:gd name="connsiteY1429" fmla="*/ 972629 h 3999690"/>
              <a:gd name="connsiteX1430" fmla="*/ 3123181 w 14256284"/>
              <a:gd name="connsiteY1430" fmla="*/ 962705 h 3999690"/>
              <a:gd name="connsiteX1431" fmla="*/ 3124566 w 14256284"/>
              <a:gd name="connsiteY1431" fmla="*/ 1005970 h 3999690"/>
              <a:gd name="connsiteX1432" fmla="*/ 3132720 w 14256284"/>
              <a:gd name="connsiteY1432" fmla="*/ 1021652 h 3999690"/>
              <a:gd name="connsiteX1433" fmla="*/ 3124104 w 14256284"/>
              <a:gd name="connsiteY1433" fmla="*/ 1021478 h 3999690"/>
              <a:gd name="connsiteX1434" fmla="*/ 3004953 w 14256284"/>
              <a:gd name="connsiteY1434" fmla="*/ 972629 h 3999690"/>
              <a:gd name="connsiteX1435" fmla="*/ 2995101 w 14256284"/>
              <a:gd name="connsiteY1435" fmla="*/ 1042103 h 3999690"/>
              <a:gd name="connsiteX1436" fmla="*/ 3172442 w 14256284"/>
              <a:gd name="connsiteY1436" fmla="*/ 1022253 h 3999690"/>
              <a:gd name="connsiteX1437" fmla="*/ 3192147 w 14256284"/>
              <a:gd name="connsiteY1437" fmla="*/ 1071877 h 3999690"/>
              <a:gd name="connsiteX1438" fmla="*/ 3241408 w 14256284"/>
              <a:gd name="connsiteY1438" fmla="*/ 1061952 h 3999690"/>
              <a:gd name="connsiteX1439" fmla="*/ 3261113 w 14256284"/>
              <a:gd name="connsiteY1439" fmla="*/ 1012329 h 3999690"/>
              <a:gd name="connsiteX1440" fmla="*/ 3221704 w 14256284"/>
              <a:gd name="connsiteY1440" fmla="*/ 1002404 h 3999690"/>
              <a:gd name="connsiteX1441" fmla="*/ 3231556 w 14256284"/>
              <a:gd name="connsiteY1441" fmla="*/ 1042103 h 3999690"/>
              <a:gd name="connsiteX1442" fmla="*/ 3192147 w 14256284"/>
              <a:gd name="connsiteY1442" fmla="*/ 1022253 h 3999690"/>
              <a:gd name="connsiteX1443" fmla="*/ 3201999 w 14256284"/>
              <a:gd name="connsiteY1443" fmla="*/ 923005 h 3999690"/>
              <a:gd name="connsiteX1444" fmla="*/ 3221704 w 14256284"/>
              <a:gd name="connsiteY1444" fmla="*/ 972629 h 3999690"/>
              <a:gd name="connsiteX1445" fmla="*/ 3290670 w 14256284"/>
              <a:gd name="connsiteY1445" fmla="*/ 932930 h 3999690"/>
              <a:gd name="connsiteX1446" fmla="*/ 3310375 w 14256284"/>
              <a:gd name="connsiteY1446" fmla="*/ 932930 h 3999690"/>
              <a:gd name="connsiteX1447" fmla="*/ 3330079 w 14256284"/>
              <a:gd name="connsiteY1447" fmla="*/ 972629 h 3999690"/>
              <a:gd name="connsiteX1448" fmla="*/ 3330079 w 14256284"/>
              <a:gd name="connsiteY1448" fmla="*/ 942855 h 3999690"/>
              <a:gd name="connsiteX1449" fmla="*/ 3399045 w 14256284"/>
              <a:gd name="connsiteY1449" fmla="*/ 962705 h 3999690"/>
              <a:gd name="connsiteX1450" fmla="*/ 3408898 w 14256284"/>
              <a:gd name="connsiteY1450" fmla="*/ 932930 h 3999690"/>
              <a:gd name="connsiteX1451" fmla="*/ 3349784 w 14256284"/>
              <a:gd name="connsiteY1451" fmla="*/ 903156 h 3999690"/>
              <a:gd name="connsiteX1452" fmla="*/ 3418750 w 14256284"/>
              <a:gd name="connsiteY1452" fmla="*/ 883306 h 3999690"/>
              <a:gd name="connsiteX1453" fmla="*/ 3418750 w 14256284"/>
              <a:gd name="connsiteY1453" fmla="*/ 932930 h 3999690"/>
              <a:gd name="connsiteX1454" fmla="*/ 3428602 w 14256284"/>
              <a:gd name="connsiteY1454" fmla="*/ 913081 h 3999690"/>
              <a:gd name="connsiteX1455" fmla="*/ 3438454 w 14256284"/>
              <a:gd name="connsiteY1455" fmla="*/ 843607 h 3999690"/>
              <a:gd name="connsiteX1456" fmla="*/ 3379341 w 14256284"/>
              <a:gd name="connsiteY1456" fmla="*/ 863457 h 3999690"/>
              <a:gd name="connsiteX1457" fmla="*/ 3359636 w 14256284"/>
              <a:gd name="connsiteY1457" fmla="*/ 803908 h 3999690"/>
              <a:gd name="connsiteX1458" fmla="*/ 3261113 w 14256284"/>
              <a:gd name="connsiteY1458" fmla="*/ 833682 h 3999690"/>
              <a:gd name="connsiteX1459" fmla="*/ 3270965 w 14256284"/>
              <a:gd name="connsiteY1459" fmla="*/ 784058 h 3999690"/>
              <a:gd name="connsiteX1460" fmla="*/ 3231556 w 14256284"/>
              <a:gd name="connsiteY1460" fmla="*/ 823758 h 3999690"/>
              <a:gd name="connsiteX1461" fmla="*/ 3251261 w 14256284"/>
              <a:gd name="connsiteY1461" fmla="*/ 754284 h 3999690"/>
              <a:gd name="connsiteX1462" fmla="*/ 3211851 w 14256284"/>
              <a:gd name="connsiteY1462" fmla="*/ 833682 h 3999690"/>
              <a:gd name="connsiteX1463" fmla="*/ 3221704 w 14256284"/>
              <a:gd name="connsiteY1463" fmla="*/ 754284 h 3999690"/>
              <a:gd name="connsiteX1464" fmla="*/ 3192147 w 14256284"/>
              <a:gd name="connsiteY1464" fmla="*/ 813833 h 3999690"/>
              <a:gd name="connsiteX1465" fmla="*/ 3142885 w 14256284"/>
              <a:gd name="connsiteY1465" fmla="*/ 813833 h 3999690"/>
              <a:gd name="connsiteX1466" fmla="*/ 3123181 w 14256284"/>
              <a:gd name="connsiteY1466" fmla="*/ 813833 h 3999690"/>
              <a:gd name="connsiteX1467" fmla="*/ 3103476 w 14256284"/>
              <a:gd name="connsiteY1467" fmla="*/ 754284 h 3999690"/>
              <a:gd name="connsiteX1468" fmla="*/ 3093624 w 14256284"/>
              <a:gd name="connsiteY1468" fmla="*/ 813833 h 3999690"/>
              <a:gd name="connsiteX1469" fmla="*/ 3044362 w 14256284"/>
              <a:gd name="connsiteY1469" fmla="*/ 784058 h 3999690"/>
              <a:gd name="connsiteX1470" fmla="*/ 3083772 w 14256284"/>
              <a:gd name="connsiteY1470" fmla="*/ 803908 h 3999690"/>
              <a:gd name="connsiteX1471" fmla="*/ 3004953 w 14256284"/>
              <a:gd name="connsiteY1471" fmla="*/ 704660 h 3999690"/>
              <a:gd name="connsiteX1472" fmla="*/ 2945839 w 14256284"/>
              <a:gd name="connsiteY1472" fmla="*/ 714585 h 3999690"/>
              <a:gd name="connsiteX1473" fmla="*/ 2995101 w 14256284"/>
              <a:gd name="connsiteY1473" fmla="*/ 724510 h 3999690"/>
              <a:gd name="connsiteX1474" fmla="*/ 3004953 w 14256284"/>
              <a:gd name="connsiteY1474" fmla="*/ 764209 h 3999690"/>
              <a:gd name="connsiteX1475" fmla="*/ 2985249 w 14256284"/>
              <a:gd name="connsiteY1475" fmla="*/ 793983 h 3999690"/>
              <a:gd name="connsiteX1476" fmla="*/ 2926135 w 14256284"/>
              <a:gd name="connsiteY1476" fmla="*/ 734434 h 3999690"/>
              <a:gd name="connsiteX1477" fmla="*/ 2926135 w 14256284"/>
              <a:gd name="connsiteY1477" fmla="*/ 664961 h 3999690"/>
              <a:gd name="connsiteX1478" fmla="*/ 2857169 w 14256284"/>
              <a:gd name="connsiteY1478" fmla="*/ 655036 h 3999690"/>
              <a:gd name="connsiteX1479" fmla="*/ 2827612 w 14256284"/>
              <a:gd name="connsiteY1479" fmla="*/ 734434 h 3999690"/>
              <a:gd name="connsiteX1480" fmla="*/ 2807907 w 14256284"/>
              <a:gd name="connsiteY1480" fmla="*/ 744359 h 3999690"/>
              <a:gd name="connsiteX1481" fmla="*/ 2798055 w 14256284"/>
              <a:gd name="connsiteY1481" fmla="*/ 655036 h 3999690"/>
              <a:gd name="connsiteX1482" fmla="*/ 2778350 w 14256284"/>
              <a:gd name="connsiteY1482" fmla="*/ 724510 h 3999690"/>
              <a:gd name="connsiteX1483" fmla="*/ 2719236 w 14256284"/>
              <a:gd name="connsiteY1483" fmla="*/ 674886 h 3999690"/>
              <a:gd name="connsiteX1484" fmla="*/ 2679827 w 14256284"/>
              <a:gd name="connsiteY1484" fmla="*/ 635187 h 3999690"/>
              <a:gd name="connsiteX1485" fmla="*/ 2719236 w 14256284"/>
              <a:gd name="connsiteY1485" fmla="*/ 635187 h 3999690"/>
              <a:gd name="connsiteX1486" fmla="*/ 2669975 w 14256284"/>
              <a:gd name="connsiteY1486" fmla="*/ 605412 h 3999690"/>
              <a:gd name="connsiteX1487" fmla="*/ 2679827 w 14256284"/>
              <a:gd name="connsiteY1487" fmla="*/ 585563 h 3999690"/>
              <a:gd name="connsiteX1488" fmla="*/ 2679827 w 14256284"/>
              <a:gd name="connsiteY1488" fmla="*/ 565713 h 3999690"/>
              <a:gd name="connsiteX1489" fmla="*/ 2699532 w 14256284"/>
              <a:gd name="connsiteY1489" fmla="*/ 595487 h 3999690"/>
              <a:gd name="connsiteX1490" fmla="*/ 2709384 w 14256284"/>
              <a:gd name="connsiteY1490" fmla="*/ 555788 h 3999690"/>
              <a:gd name="connsiteX1491" fmla="*/ 2650270 w 14256284"/>
              <a:gd name="connsiteY1491" fmla="*/ 585563 h 3999690"/>
              <a:gd name="connsiteX1492" fmla="*/ 2551747 w 14256284"/>
              <a:gd name="connsiteY1492" fmla="*/ 565713 h 3999690"/>
              <a:gd name="connsiteX1493" fmla="*/ 2551747 w 14256284"/>
              <a:gd name="connsiteY1493" fmla="*/ 655036 h 3999690"/>
              <a:gd name="connsiteX1494" fmla="*/ 2512338 w 14256284"/>
              <a:gd name="connsiteY1494" fmla="*/ 625262 h 3999690"/>
              <a:gd name="connsiteX1495" fmla="*/ 2541895 w 14256284"/>
              <a:gd name="connsiteY1495" fmla="*/ 545863 h 3999690"/>
              <a:gd name="connsiteX1496" fmla="*/ 2433519 w 14256284"/>
              <a:gd name="connsiteY1496" fmla="*/ 555788 h 3999690"/>
              <a:gd name="connsiteX1497" fmla="*/ 2325144 w 14256284"/>
              <a:gd name="connsiteY1497" fmla="*/ 456540 h 3999690"/>
              <a:gd name="connsiteX1498" fmla="*/ 2334996 w 14256284"/>
              <a:gd name="connsiteY1498" fmla="*/ 436691 h 3999690"/>
              <a:gd name="connsiteX1499" fmla="*/ 2315292 w 14256284"/>
              <a:gd name="connsiteY1499" fmla="*/ 377142 h 3999690"/>
              <a:gd name="connsiteX1500" fmla="*/ 2315292 w 14256284"/>
              <a:gd name="connsiteY1500" fmla="*/ 436691 h 3999690"/>
              <a:gd name="connsiteX1501" fmla="*/ 2236473 w 14256284"/>
              <a:gd name="connsiteY1501" fmla="*/ 456540 h 3999690"/>
              <a:gd name="connsiteX1502" fmla="*/ 2256178 w 14256284"/>
              <a:gd name="connsiteY1502" fmla="*/ 526014 h 3999690"/>
              <a:gd name="connsiteX1503" fmla="*/ 2206916 w 14256284"/>
              <a:gd name="connsiteY1503" fmla="*/ 516089 h 3999690"/>
              <a:gd name="connsiteX1504" fmla="*/ 2206916 w 14256284"/>
              <a:gd name="connsiteY1504" fmla="*/ 466465 h 3999690"/>
              <a:gd name="connsiteX1505" fmla="*/ 2246326 w 14256284"/>
              <a:gd name="connsiteY1505" fmla="*/ 506164 h 3999690"/>
              <a:gd name="connsiteX1506" fmla="*/ 2236473 w 14256284"/>
              <a:gd name="connsiteY1506" fmla="*/ 446616 h 3999690"/>
              <a:gd name="connsiteX1507" fmla="*/ 2147803 w 14256284"/>
              <a:gd name="connsiteY1507" fmla="*/ 416841 h 3999690"/>
              <a:gd name="connsiteX1508" fmla="*/ 2157347 w 14256284"/>
              <a:gd name="connsiteY1508" fmla="*/ 397457 h 3999690"/>
              <a:gd name="connsiteX1509" fmla="*/ 2157607 w 14256284"/>
              <a:gd name="connsiteY1509" fmla="*/ 377180 h 3999690"/>
              <a:gd name="connsiteX1510" fmla="*/ 2157655 w 14256284"/>
              <a:gd name="connsiteY1510" fmla="*/ 377142 h 3999690"/>
              <a:gd name="connsiteX1511" fmla="*/ 2157608 w 14256284"/>
              <a:gd name="connsiteY1511" fmla="*/ 377091 h 3999690"/>
              <a:gd name="connsiteX1512" fmla="*/ 2157655 w 14256284"/>
              <a:gd name="connsiteY1512" fmla="*/ 373420 h 3999690"/>
              <a:gd name="connsiteX1513" fmla="*/ 2137950 w 14256284"/>
              <a:gd name="connsiteY1513" fmla="*/ 337443 h 3999690"/>
              <a:gd name="connsiteX1514" fmla="*/ 2167507 w 14256284"/>
              <a:gd name="connsiteY1514" fmla="*/ 347368 h 3999690"/>
              <a:gd name="connsiteX1515" fmla="*/ 2108393 w 14256284"/>
              <a:gd name="connsiteY1515" fmla="*/ 327518 h 3999690"/>
              <a:gd name="connsiteX1516" fmla="*/ 2108393 w 14256284"/>
              <a:gd name="connsiteY1516" fmla="*/ 377142 h 3999690"/>
              <a:gd name="connsiteX1517" fmla="*/ 2148265 w 14256284"/>
              <a:gd name="connsiteY1517" fmla="*/ 366965 h 3999690"/>
              <a:gd name="connsiteX1518" fmla="*/ 2157608 w 14256284"/>
              <a:gd name="connsiteY1518" fmla="*/ 377091 h 3999690"/>
              <a:gd name="connsiteX1519" fmla="*/ 2157607 w 14256284"/>
              <a:gd name="connsiteY1519" fmla="*/ 377180 h 3999690"/>
              <a:gd name="connsiteX1520" fmla="*/ 2144570 w 14256284"/>
              <a:gd name="connsiteY1520" fmla="*/ 387532 h 3999690"/>
              <a:gd name="connsiteX1521" fmla="*/ 2118246 w 14256284"/>
              <a:gd name="connsiteY1521" fmla="*/ 416841 h 3999690"/>
              <a:gd name="connsiteX1522" fmla="*/ 1990166 w 14256284"/>
              <a:gd name="connsiteY1522" fmla="*/ 396992 h 3999690"/>
              <a:gd name="connsiteX1523" fmla="*/ 1970461 w 14256284"/>
              <a:gd name="connsiteY1523" fmla="*/ 337443 h 3999690"/>
              <a:gd name="connsiteX1524" fmla="*/ 1960609 w 14256284"/>
              <a:gd name="connsiteY1524" fmla="*/ 347368 h 3999690"/>
              <a:gd name="connsiteX1525" fmla="*/ 1940904 w 14256284"/>
              <a:gd name="connsiteY1525" fmla="*/ 377142 h 3999690"/>
              <a:gd name="connsiteX1526" fmla="*/ 1822677 w 14256284"/>
              <a:gd name="connsiteY1526" fmla="*/ 357293 h 3999690"/>
              <a:gd name="connsiteX1527" fmla="*/ 1832529 w 14256284"/>
              <a:gd name="connsiteY1527" fmla="*/ 307669 h 3999690"/>
              <a:gd name="connsiteX1528" fmla="*/ 1802972 w 14256284"/>
              <a:gd name="connsiteY1528" fmla="*/ 277894 h 3999690"/>
              <a:gd name="connsiteX1529" fmla="*/ 1773415 w 14256284"/>
              <a:gd name="connsiteY1529" fmla="*/ 267969 h 3999690"/>
              <a:gd name="connsiteX1530" fmla="*/ 1763563 w 14256284"/>
              <a:gd name="connsiteY1530" fmla="*/ 297744 h 3999690"/>
              <a:gd name="connsiteX1531" fmla="*/ 1734006 w 14256284"/>
              <a:gd name="connsiteY1531" fmla="*/ 267969 h 3999690"/>
              <a:gd name="connsiteX1532" fmla="*/ 1734006 w 14256284"/>
              <a:gd name="connsiteY1532" fmla="*/ 228270 h 3999690"/>
              <a:gd name="connsiteX1533" fmla="*/ 1704449 w 14256284"/>
              <a:gd name="connsiteY1533" fmla="*/ 238195 h 3999690"/>
              <a:gd name="connsiteX1534" fmla="*/ 1734006 w 14256284"/>
              <a:gd name="connsiteY1534" fmla="*/ 267969 h 3999690"/>
              <a:gd name="connsiteX1535" fmla="*/ 1684744 w 14256284"/>
              <a:gd name="connsiteY1535" fmla="*/ 287819 h 3999690"/>
              <a:gd name="connsiteX1536" fmla="*/ 1655188 w 14256284"/>
              <a:gd name="connsiteY1536" fmla="*/ 218346 h 3999690"/>
              <a:gd name="connsiteX1537" fmla="*/ 1517255 w 14256284"/>
              <a:gd name="connsiteY1537" fmla="*/ 168722 h 3999690"/>
              <a:gd name="connsiteX1538" fmla="*/ 1497551 w 14256284"/>
              <a:gd name="connsiteY1538" fmla="*/ 158797 h 3999690"/>
              <a:gd name="connsiteX1539" fmla="*/ 1399028 w 14256284"/>
              <a:gd name="connsiteY1539" fmla="*/ 119098 h 3999690"/>
              <a:gd name="connsiteX1540" fmla="*/ 1330062 w 14256284"/>
              <a:gd name="connsiteY1540" fmla="*/ 69474 h 3999690"/>
              <a:gd name="connsiteX1541" fmla="*/ 1349766 w 14256284"/>
              <a:gd name="connsiteY1541" fmla="*/ 49624 h 3999690"/>
              <a:gd name="connsiteX1542" fmla="*/ 1310357 w 14256284"/>
              <a:gd name="connsiteY1542" fmla="*/ 49624 h 3999690"/>
              <a:gd name="connsiteX1543" fmla="*/ 1310357 w 14256284"/>
              <a:gd name="connsiteY1543" fmla="*/ 79398 h 3999690"/>
              <a:gd name="connsiteX1544" fmla="*/ 1251243 w 14256284"/>
              <a:gd name="connsiteY1544" fmla="*/ 89323 h 3999690"/>
              <a:gd name="connsiteX1545" fmla="*/ 1339914 w 14256284"/>
              <a:gd name="connsiteY1545" fmla="*/ 19850 h 3999690"/>
              <a:gd name="connsiteX1546" fmla="*/ 1408880 w 14256284"/>
              <a:gd name="connsiteY1546" fmla="*/ 0 h 3999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Lst>
            <a:rect l="l" t="t" r="r" b="b"/>
            <a:pathLst>
              <a:path w="14256284" h="3999690">
                <a:moveTo>
                  <a:pt x="10178329" y="3650649"/>
                </a:moveTo>
                <a:lnTo>
                  <a:pt x="10157726" y="3662247"/>
                </a:lnTo>
                <a:cubicBezTo>
                  <a:pt x="10162652" y="3657284"/>
                  <a:pt x="10167578" y="3654803"/>
                  <a:pt x="10172042" y="3653097"/>
                </a:cubicBezTo>
                <a:close/>
                <a:moveTo>
                  <a:pt x="10184405" y="3647228"/>
                </a:moveTo>
                <a:lnTo>
                  <a:pt x="10183588" y="3648600"/>
                </a:lnTo>
                <a:lnTo>
                  <a:pt x="10178329" y="3650649"/>
                </a:lnTo>
                <a:close/>
                <a:moveTo>
                  <a:pt x="2248943" y="3344033"/>
                </a:moveTo>
                <a:cubicBezTo>
                  <a:pt x="2251252" y="3344033"/>
                  <a:pt x="2253715" y="3347135"/>
                  <a:pt x="2256178" y="3354578"/>
                </a:cubicBezTo>
                <a:cubicBezTo>
                  <a:pt x="2256178" y="3364503"/>
                  <a:pt x="2226621" y="3384353"/>
                  <a:pt x="2236473" y="3394278"/>
                </a:cubicBezTo>
                <a:cubicBezTo>
                  <a:pt x="2236473" y="3371947"/>
                  <a:pt x="2242015" y="3344033"/>
                  <a:pt x="2248943" y="3344033"/>
                </a:cubicBezTo>
                <a:close/>
                <a:moveTo>
                  <a:pt x="876790" y="3205564"/>
                </a:moveTo>
                <a:lnTo>
                  <a:pt x="876856" y="3205707"/>
                </a:lnTo>
                <a:lnTo>
                  <a:pt x="876791" y="3205817"/>
                </a:lnTo>
                <a:close/>
                <a:moveTo>
                  <a:pt x="867003" y="3136233"/>
                </a:moveTo>
                <a:cubicBezTo>
                  <a:pt x="874392" y="3166007"/>
                  <a:pt x="876240" y="3173451"/>
                  <a:pt x="876701" y="3192060"/>
                </a:cubicBezTo>
                <a:lnTo>
                  <a:pt x="876790" y="3205564"/>
                </a:lnTo>
                <a:lnTo>
                  <a:pt x="860846" y="3170970"/>
                </a:lnTo>
                <a:cubicBezTo>
                  <a:pt x="857151" y="3158564"/>
                  <a:pt x="857151" y="3146158"/>
                  <a:pt x="867003" y="3136233"/>
                </a:cubicBezTo>
                <a:close/>
                <a:moveTo>
                  <a:pt x="13020647" y="1928821"/>
                </a:moveTo>
                <a:cubicBezTo>
                  <a:pt x="13022129" y="1929596"/>
                  <a:pt x="13023514" y="1931612"/>
                  <a:pt x="13024746" y="1935334"/>
                </a:cubicBezTo>
                <a:cubicBezTo>
                  <a:pt x="13005041" y="1984958"/>
                  <a:pt x="13005041" y="1945259"/>
                  <a:pt x="12975484" y="1984958"/>
                </a:cubicBezTo>
                <a:cubicBezTo>
                  <a:pt x="12985337" y="1965108"/>
                  <a:pt x="12975484" y="1955183"/>
                  <a:pt x="12995189" y="1935334"/>
                </a:cubicBezTo>
                <a:cubicBezTo>
                  <a:pt x="12995189" y="1978755"/>
                  <a:pt x="13010276" y="1923393"/>
                  <a:pt x="13020647" y="1928821"/>
                </a:cubicBezTo>
                <a:close/>
                <a:moveTo>
                  <a:pt x="1990107" y="1548039"/>
                </a:moveTo>
                <a:lnTo>
                  <a:pt x="1990166" y="1548267"/>
                </a:lnTo>
                <a:lnTo>
                  <a:pt x="1988318" y="1548655"/>
                </a:lnTo>
                <a:close/>
                <a:moveTo>
                  <a:pt x="1967998" y="1545476"/>
                </a:moveTo>
                <a:cubicBezTo>
                  <a:pt x="1972924" y="1542374"/>
                  <a:pt x="1977850" y="1547957"/>
                  <a:pt x="1982777" y="1549818"/>
                </a:cubicBezTo>
                <a:lnTo>
                  <a:pt x="1988318" y="1548655"/>
                </a:lnTo>
                <a:lnTo>
                  <a:pt x="1960609" y="1558192"/>
                </a:lnTo>
                <a:cubicBezTo>
                  <a:pt x="1963072" y="1550748"/>
                  <a:pt x="1965535" y="1547026"/>
                  <a:pt x="1967998" y="1545476"/>
                </a:cubicBezTo>
                <a:close/>
                <a:moveTo>
                  <a:pt x="3132720" y="1021652"/>
                </a:moveTo>
                <a:lnTo>
                  <a:pt x="3133390" y="1021665"/>
                </a:lnTo>
                <a:lnTo>
                  <a:pt x="3133033" y="1022253"/>
                </a:lnTo>
                <a:close/>
                <a:moveTo>
                  <a:pt x="3155201" y="999923"/>
                </a:moveTo>
                <a:cubicBezTo>
                  <a:pt x="3162590" y="999923"/>
                  <a:pt x="3167516" y="1007366"/>
                  <a:pt x="3162590" y="1022253"/>
                </a:cubicBezTo>
                <a:lnTo>
                  <a:pt x="3133390" y="1021665"/>
                </a:lnTo>
                <a:lnTo>
                  <a:pt x="3143193" y="1005505"/>
                </a:lnTo>
                <a:cubicBezTo>
                  <a:pt x="3147196" y="1001783"/>
                  <a:pt x="3151506" y="999923"/>
                  <a:pt x="3155201" y="999923"/>
                </a:cubicBezTo>
                <a:close/>
                <a:moveTo>
                  <a:pt x="2768498" y="813832"/>
                </a:moveTo>
                <a:lnTo>
                  <a:pt x="2768498" y="813833"/>
                </a:lnTo>
                <a:lnTo>
                  <a:pt x="2768498" y="813833"/>
                </a:lnTo>
                <a:close/>
                <a:moveTo>
                  <a:pt x="2768498" y="793983"/>
                </a:moveTo>
                <a:lnTo>
                  <a:pt x="2768498" y="813832"/>
                </a:lnTo>
                <a:lnTo>
                  <a:pt x="2764803" y="800186"/>
                </a:lnTo>
                <a:cubicBezTo>
                  <a:pt x="2763572" y="796464"/>
                  <a:pt x="2763572" y="793983"/>
                  <a:pt x="2768498" y="793983"/>
                </a:cubicBezTo>
                <a:close/>
                <a:moveTo>
                  <a:pt x="1408880" y="0"/>
                </a:moveTo>
                <a:cubicBezTo>
                  <a:pt x="1418732" y="19850"/>
                  <a:pt x="1418732" y="49624"/>
                  <a:pt x="1428585" y="49624"/>
                </a:cubicBezTo>
                <a:cubicBezTo>
                  <a:pt x="1428585" y="69474"/>
                  <a:pt x="1408880" y="49624"/>
                  <a:pt x="1418732" y="79398"/>
                </a:cubicBezTo>
                <a:cubicBezTo>
                  <a:pt x="1458141" y="79398"/>
                  <a:pt x="1507403" y="89323"/>
                  <a:pt x="1527108" y="29775"/>
                </a:cubicBezTo>
                <a:cubicBezTo>
                  <a:pt x="1546812" y="59549"/>
                  <a:pt x="1527108" y="79398"/>
                  <a:pt x="1536960" y="109173"/>
                </a:cubicBezTo>
                <a:cubicBezTo>
                  <a:pt x="1566517" y="49624"/>
                  <a:pt x="1596074" y="119098"/>
                  <a:pt x="1615778" y="109173"/>
                </a:cubicBezTo>
                <a:cubicBezTo>
                  <a:pt x="1596074" y="109173"/>
                  <a:pt x="1586221" y="129022"/>
                  <a:pt x="1576369" y="148872"/>
                </a:cubicBezTo>
                <a:cubicBezTo>
                  <a:pt x="1566517" y="99248"/>
                  <a:pt x="1527108" y="109173"/>
                  <a:pt x="1527108" y="148872"/>
                </a:cubicBezTo>
                <a:cubicBezTo>
                  <a:pt x="1556665" y="188571"/>
                  <a:pt x="1576369" y="158797"/>
                  <a:pt x="1605926" y="188571"/>
                </a:cubicBezTo>
                <a:cubicBezTo>
                  <a:pt x="1605926" y="178646"/>
                  <a:pt x="1615778" y="168722"/>
                  <a:pt x="1615778" y="168722"/>
                </a:cubicBezTo>
                <a:cubicBezTo>
                  <a:pt x="1615778" y="129022"/>
                  <a:pt x="1596074" y="148872"/>
                  <a:pt x="1605926" y="129022"/>
                </a:cubicBezTo>
                <a:cubicBezTo>
                  <a:pt x="1615778" y="148872"/>
                  <a:pt x="1625631" y="109173"/>
                  <a:pt x="1625631" y="99248"/>
                </a:cubicBezTo>
                <a:cubicBezTo>
                  <a:pt x="1665040" y="168722"/>
                  <a:pt x="1674892" y="49624"/>
                  <a:pt x="1704449" y="79398"/>
                </a:cubicBezTo>
                <a:cubicBezTo>
                  <a:pt x="1704449" y="109173"/>
                  <a:pt x="1674892" y="99248"/>
                  <a:pt x="1684744" y="119098"/>
                </a:cubicBezTo>
                <a:cubicBezTo>
                  <a:pt x="1714301" y="119098"/>
                  <a:pt x="1734006" y="138947"/>
                  <a:pt x="1763563" y="129022"/>
                </a:cubicBezTo>
                <a:cubicBezTo>
                  <a:pt x="1783267" y="148872"/>
                  <a:pt x="1773415" y="158797"/>
                  <a:pt x="1783267" y="178646"/>
                </a:cubicBezTo>
                <a:cubicBezTo>
                  <a:pt x="1793120" y="158797"/>
                  <a:pt x="1812825" y="148872"/>
                  <a:pt x="1822677" y="138947"/>
                </a:cubicBezTo>
                <a:cubicBezTo>
                  <a:pt x="1832529" y="168722"/>
                  <a:pt x="1793120" y="198496"/>
                  <a:pt x="1793120" y="228270"/>
                </a:cubicBezTo>
                <a:cubicBezTo>
                  <a:pt x="1802972" y="248120"/>
                  <a:pt x="1822677" y="228270"/>
                  <a:pt x="1832529" y="238195"/>
                </a:cubicBezTo>
                <a:cubicBezTo>
                  <a:pt x="1822677" y="198496"/>
                  <a:pt x="1852234" y="208421"/>
                  <a:pt x="1862086" y="218346"/>
                </a:cubicBezTo>
                <a:cubicBezTo>
                  <a:pt x="1852234" y="168722"/>
                  <a:pt x="1881791" y="188571"/>
                  <a:pt x="1881791" y="168722"/>
                </a:cubicBezTo>
                <a:cubicBezTo>
                  <a:pt x="1881791" y="158797"/>
                  <a:pt x="1871938" y="158797"/>
                  <a:pt x="1881791" y="148872"/>
                </a:cubicBezTo>
                <a:cubicBezTo>
                  <a:pt x="1901495" y="178646"/>
                  <a:pt x="1871938" y="198496"/>
                  <a:pt x="1891643" y="218346"/>
                </a:cubicBezTo>
                <a:cubicBezTo>
                  <a:pt x="1911347" y="248120"/>
                  <a:pt x="1931052" y="148872"/>
                  <a:pt x="1950757" y="178646"/>
                </a:cubicBezTo>
                <a:cubicBezTo>
                  <a:pt x="1940904" y="188571"/>
                  <a:pt x="1931052" y="208421"/>
                  <a:pt x="1940904" y="228270"/>
                </a:cubicBezTo>
                <a:cubicBezTo>
                  <a:pt x="1980314" y="267969"/>
                  <a:pt x="2000018" y="168722"/>
                  <a:pt x="2009870" y="158797"/>
                </a:cubicBezTo>
                <a:cubicBezTo>
                  <a:pt x="2000018" y="178646"/>
                  <a:pt x="2009870" y="198496"/>
                  <a:pt x="2009870" y="218346"/>
                </a:cubicBezTo>
                <a:cubicBezTo>
                  <a:pt x="2000018" y="238195"/>
                  <a:pt x="1970461" y="238195"/>
                  <a:pt x="1970461" y="267969"/>
                </a:cubicBezTo>
                <a:cubicBezTo>
                  <a:pt x="2019723" y="307669"/>
                  <a:pt x="2019723" y="228270"/>
                  <a:pt x="2049280" y="208421"/>
                </a:cubicBezTo>
                <a:cubicBezTo>
                  <a:pt x="2059132" y="228270"/>
                  <a:pt x="2059132" y="238195"/>
                  <a:pt x="2068984" y="248120"/>
                </a:cubicBezTo>
                <a:cubicBezTo>
                  <a:pt x="2078836" y="238195"/>
                  <a:pt x="2088689" y="218346"/>
                  <a:pt x="2098541" y="208421"/>
                </a:cubicBezTo>
                <a:cubicBezTo>
                  <a:pt x="2088689" y="188571"/>
                  <a:pt x="2059132" y="218346"/>
                  <a:pt x="2059132" y="178646"/>
                </a:cubicBezTo>
                <a:cubicBezTo>
                  <a:pt x="2078836" y="178646"/>
                  <a:pt x="2098541" y="198496"/>
                  <a:pt x="2118246" y="178646"/>
                </a:cubicBezTo>
                <a:cubicBezTo>
                  <a:pt x="2068984" y="158797"/>
                  <a:pt x="2009870" y="148872"/>
                  <a:pt x="1960609" y="129022"/>
                </a:cubicBezTo>
                <a:cubicBezTo>
                  <a:pt x="2009870" y="69474"/>
                  <a:pt x="2098541" y="208421"/>
                  <a:pt x="2108393" y="109173"/>
                </a:cubicBezTo>
                <a:cubicBezTo>
                  <a:pt x="2128098" y="89323"/>
                  <a:pt x="2137950" y="99248"/>
                  <a:pt x="2147803" y="109173"/>
                </a:cubicBezTo>
                <a:cubicBezTo>
                  <a:pt x="2147803" y="119098"/>
                  <a:pt x="2137950" y="129022"/>
                  <a:pt x="2137950" y="138947"/>
                </a:cubicBezTo>
                <a:cubicBezTo>
                  <a:pt x="2167507" y="148872"/>
                  <a:pt x="2197064" y="188571"/>
                  <a:pt x="2226621" y="188571"/>
                </a:cubicBezTo>
                <a:cubicBezTo>
                  <a:pt x="2216769" y="198496"/>
                  <a:pt x="2206916" y="208421"/>
                  <a:pt x="2216769" y="218346"/>
                </a:cubicBezTo>
                <a:cubicBezTo>
                  <a:pt x="2226621" y="198496"/>
                  <a:pt x="2236473" y="248120"/>
                  <a:pt x="2256178" y="218346"/>
                </a:cubicBezTo>
                <a:cubicBezTo>
                  <a:pt x="2246326" y="208421"/>
                  <a:pt x="2236473" y="208421"/>
                  <a:pt x="2226621" y="188571"/>
                </a:cubicBezTo>
                <a:cubicBezTo>
                  <a:pt x="2256178" y="158797"/>
                  <a:pt x="2266030" y="168722"/>
                  <a:pt x="2295587" y="99248"/>
                </a:cubicBezTo>
                <a:cubicBezTo>
                  <a:pt x="2315292" y="138947"/>
                  <a:pt x="2305440" y="79398"/>
                  <a:pt x="2344849" y="129022"/>
                </a:cubicBezTo>
                <a:cubicBezTo>
                  <a:pt x="2374406" y="69474"/>
                  <a:pt x="2443372" y="129022"/>
                  <a:pt x="2482781" y="138947"/>
                </a:cubicBezTo>
                <a:cubicBezTo>
                  <a:pt x="2472929" y="148872"/>
                  <a:pt x="2463076" y="158797"/>
                  <a:pt x="2472929" y="168722"/>
                </a:cubicBezTo>
                <a:cubicBezTo>
                  <a:pt x="2472929" y="168722"/>
                  <a:pt x="2482781" y="168722"/>
                  <a:pt x="2482781" y="178646"/>
                </a:cubicBezTo>
                <a:cubicBezTo>
                  <a:pt x="2482781" y="138947"/>
                  <a:pt x="2502486" y="109173"/>
                  <a:pt x="2522190" y="148872"/>
                </a:cubicBezTo>
                <a:cubicBezTo>
                  <a:pt x="2522190" y="158797"/>
                  <a:pt x="2512338" y="168722"/>
                  <a:pt x="2522190" y="178646"/>
                </a:cubicBezTo>
                <a:cubicBezTo>
                  <a:pt x="2532043" y="158797"/>
                  <a:pt x="2522190" y="148872"/>
                  <a:pt x="2541895" y="148872"/>
                </a:cubicBezTo>
                <a:cubicBezTo>
                  <a:pt x="2551747" y="168722"/>
                  <a:pt x="2541895" y="178646"/>
                  <a:pt x="2541895" y="188571"/>
                </a:cubicBezTo>
                <a:cubicBezTo>
                  <a:pt x="2551747" y="178646"/>
                  <a:pt x="2551747" y="168722"/>
                  <a:pt x="2551747" y="148872"/>
                </a:cubicBezTo>
                <a:cubicBezTo>
                  <a:pt x="2581304" y="148872"/>
                  <a:pt x="2630566" y="208421"/>
                  <a:pt x="2650270" y="158797"/>
                </a:cubicBezTo>
                <a:cubicBezTo>
                  <a:pt x="2669975" y="178646"/>
                  <a:pt x="2630566" y="198496"/>
                  <a:pt x="2640418" y="228270"/>
                </a:cubicBezTo>
                <a:cubicBezTo>
                  <a:pt x="2689679" y="138947"/>
                  <a:pt x="2738941" y="198496"/>
                  <a:pt x="2768498" y="248120"/>
                </a:cubicBezTo>
                <a:cubicBezTo>
                  <a:pt x="2758646" y="238195"/>
                  <a:pt x="2758646" y="248120"/>
                  <a:pt x="2768498" y="258045"/>
                </a:cubicBezTo>
                <a:cubicBezTo>
                  <a:pt x="2738941" y="258045"/>
                  <a:pt x="2709384" y="317593"/>
                  <a:pt x="2729089" y="357293"/>
                </a:cubicBezTo>
                <a:cubicBezTo>
                  <a:pt x="2748793" y="347368"/>
                  <a:pt x="2738941" y="317593"/>
                  <a:pt x="2758646" y="327518"/>
                </a:cubicBezTo>
                <a:cubicBezTo>
                  <a:pt x="2758646" y="307669"/>
                  <a:pt x="2758646" y="287819"/>
                  <a:pt x="2768498" y="258045"/>
                </a:cubicBezTo>
                <a:cubicBezTo>
                  <a:pt x="2788202" y="287819"/>
                  <a:pt x="2768498" y="307669"/>
                  <a:pt x="2778350" y="337443"/>
                </a:cubicBezTo>
                <a:cubicBezTo>
                  <a:pt x="2788202" y="347368"/>
                  <a:pt x="2788202" y="377142"/>
                  <a:pt x="2807907" y="357293"/>
                </a:cubicBezTo>
                <a:cubicBezTo>
                  <a:pt x="2847316" y="258045"/>
                  <a:pt x="2906430" y="307669"/>
                  <a:pt x="2955692" y="258045"/>
                </a:cubicBezTo>
                <a:cubicBezTo>
                  <a:pt x="2935987" y="277894"/>
                  <a:pt x="2926135" y="297744"/>
                  <a:pt x="2935987" y="317593"/>
                </a:cubicBezTo>
                <a:cubicBezTo>
                  <a:pt x="2965544" y="317593"/>
                  <a:pt x="2965544" y="337443"/>
                  <a:pt x="2975396" y="277894"/>
                </a:cubicBezTo>
                <a:cubicBezTo>
                  <a:pt x="3004953" y="337443"/>
                  <a:pt x="2985249" y="228270"/>
                  <a:pt x="3014805" y="267969"/>
                </a:cubicBezTo>
                <a:cubicBezTo>
                  <a:pt x="2995101" y="287819"/>
                  <a:pt x="3004953" y="317593"/>
                  <a:pt x="2995101" y="337443"/>
                </a:cubicBezTo>
                <a:cubicBezTo>
                  <a:pt x="3004953" y="347368"/>
                  <a:pt x="3014805" y="347368"/>
                  <a:pt x="3014805" y="337443"/>
                </a:cubicBezTo>
                <a:cubicBezTo>
                  <a:pt x="3014805" y="327518"/>
                  <a:pt x="3014805" y="307669"/>
                  <a:pt x="3034510" y="287819"/>
                </a:cubicBezTo>
                <a:cubicBezTo>
                  <a:pt x="3034510" y="337443"/>
                  <a:pt x="3064067" y="307669"/>
                  <a:pt x="3054215" y="267969"/>
                </a:cubicBezTo>
                <a:cubicBezTo>
                  <a:pt x="3142885" y="337443"/>
                  <a:pt x="3221704" y="258045"/>
                  <a:pt x="3270965" y="377142"/>
                </a:cubicBezTo>
                <a:cubicBezTo>
                  <a:pt x="3290670" y="337443"/>
                  <a:pt x="3300522" y="367217"/>
                  <a:pt x="3320227" y="327518"/>
                </a:cubicBezTo>
                <a:cubicBezTo>
                  <a:pt x="3339931" y="387067"/>
                  <a:pt x="3359636" y="357293"/>
                  <a:pt x="3369488" y="317593"/>
                </a:cubicBezTo>
                <a:cubicBezTo>
                  <a:pt x="3399045" y="327518"/>
                  <a:pt x="3408898" y="367217"/>
                  <a:pt x="3428602" y="307669"/>
                </a:cubicBezTo>
                <a:cubicBezTo>
                  <a:pt x="3458159" y="337443"/>
                  <a:pt x="3408898" y="347368"/>
                  <a:pt x="3418750" y="367217"/>
                </a:cubicBezTo>
                <a:cubicBezTo>
                  <a:pt x="3438454" y="396992"/>
                  <a:pt x="3448307" y="347368"/>
                  <a:pt x="3458159" y="406916"/>
                </a:cubicBezTo>
                <a:cubicBezTo>
                  <a:pt x="3468011" y="367217"/>
                  <a:pt x="3477864" y="377142"/>
                  <a:pt x="3497568" y="396992"/>
                </a:cubicBezTo>
                <a:cubicBezTo>
                  <a:pt x="3487716" y="406916"/>
                  <a:pt x="3477864" y="416841"/>
                  <a:pt x="3487716" y="426766"/>
                </a:cubicBezTo>
                <a:cubicBezTo>
                  <a:pt x="3576387" y="396992"/>
                  <a:pt x="3684762" y="446616"/>
                  <a:pt x="3753728" y="396992"/>
                </a:cubicBezTo>
                <a:cubicBezTo>
                  <a:pt x="3734024" y="377142"/>
                  <a:pt x="3684762" y="406916"/>
                  <a:pt x="3674910" y="367217"/>
                </a:cubicBezTo>
                <a:cubicBezTo>
                  <a:pt x="3684762" y="377142"/>
                  <a:pt x="3694614" y="377142"/>
                  <a:pt x="3694614" y="357293"/>
                </a:cubicBezTo>
                <a:cubicBezTo>
                  <a:pt x="3674910" y="347368"/>
                  <a:pt x="3655205" y="327518"/>
                  <a:pt x="3665057" y="377142"/>
                </a:cubicBezTo>
                <a:cubicBezTo>
                  <a:pt x="3635501" y="367217"/>
                  <a:pt x="3645353" y="307669"/>
                  <a:pt x="3665057" y="277894"/>
                </a:cubicBezTo>
                <a:cubicBezTo>
                  <a:pt x="3694614" y="327518"/>
                  <a:pt x="3743876" y="387067"/>
                  <a:pt x="3753728" y="307669"/>
                </a:cubicBezTo>
                <a:cubicBezTo>
                  <a:pt x="3763581" y="347368"/>
                  <a:pt x="3773433" y="287819"/>
                  <a:pt x="3783285" y="327518"/>
                </a:cubicBezTo>
                <a:cubicBezTo>
                  <a:pt x="3783285" y="357293"/>
                  <a:pt x="3753728" y="337443"/>
                  <a:pt x="3763581" y="357293"/>
                </a:cubicBezTo>
                <a:cubicBezTo>
                  <a:pt x="3783285" y="387067"/>
                  <a:pt x="3793137" y="367217"/>
                  <a:pt x="3802990" y="357293"/>
                </a:cubicBezTo>
                <a:cubicBezTo>
                  <a:pt x="3802990" y="347368"/>
                  <a:pt x="3802990" y="337443"/>
                  <a:pt x="3802990" y="327518"/>
                </a:cubicBezTo>
                <a:cubicBezTo>
                  <a:pt x="3822694" y="357293"/>
                  <a:pt x="3812842" y="387067"/>
                  <a:pt x="3793137" y="406916"/>
                </a:cubicBezTo>
                <a:cubicBezTo>
                  <a:pt x="3783285" y="396992"/>
                  <a:pt x="3783285" y="377142"/>
                  <a:pt x="3753728" y="406916"/>
                </a:cubicBezTo>
                <a:cubicBezTo>
                  <a:pt x="3783285" y="436691"/>
                  <a:pt x="3743876" y="466465"/>
                  <a:pt x="3763581" y="496240"/>
                </a:cubicBezTo>
                <a:cubicBezTo>
                  <a:pt x="3773433" y="476390"/>
                  <a:pt x="3783285" y="486315"/>
                  <a:pt x="3793137" y="486315"/>
                </a:cubicBezTo>
                <a:cubicBezTo>
                  <a:pt x="3812842" y="387067"/>
                  <a:pt x="3862104" y="337443"/>
                  <a:pt x="3901513" y="337443"/>
                </a:cubicBezTo>
                <a:cubicBezTo>
                  <a:pt x="3881808" y="357293"/>
                  <a:pt x="3911365" y="377142"/>
                  <a:pt x="3921217" y="367217"/>
                </a:cubicBezTo>
                <a:cubicBezTo>
                  <a:pt x="3931070" y="317593"/>
                  <a:pt x="3970479" y="367217"/>
                  <a:pt x="3990183" y="377142"/>
                </a:cubicBezTo>
                <a:cubicBezTo>
                  <a:pt x="3980331" y="387067"/>
                  <a:pt x="3970479" y="406916"/>
                  <a:pt x="3980331" y="416841"/>
                </a:cubicBezTo>
                <a:cubicBezTo>
                  <a:pt x="4000036" y="446616"/>
                  <a:pt x="4009888" y="357293"/>
                  <a:pt x="4019740" y="377142"/>
                </a:cubicBezTo>
                <a:cubicBezTo>
                  <a:pt x="4009888" y="426766"/>
                  <a:pt x="4049297" y="377142"/>
                  <a:pt x="4049297" y="387067"/>
                </a:cubicBezTo>
                <a:cubicBezTo>
                  <a:pt x="4039445" y="406916"/>
                  <a:pt x="4069002" y="426766"/>
                  <a:pt x="4069002" y="446616"/>
                </a:cubicBezTo>
                <a:cubicBezTo>
                  <a:pt x="4078854" y="426766"/>
                  <a:pt x="4088707" y="436691"/>
                  <a:pt x="4098559" y="416841"/>
                </a:cubicBezTo>
                <a:cubicBezTo>
                  <a:pt x="4088707" y="426766"/>
                  <a:pt x="4069002" y="416841"/>
                  <a:pt x="4078854" y="387067"/>
                </a:cubicBezTo>
                <a:cubicBezTo>
                  <a:pt x="4098559" y="406916"/>
                  <a:pt x="4118263" y="416841"/>
                  <a:pt x="4118263" y="367217"/>
                </a:cubicBezTo>
                <a:cubicBezTo>
                  <a:pt x="4137968" y="387067"/>
                  <a:pt x="4108411" y="396992"/>
                  <a:pt x="4128116" y="416841"/>
                </a:cubicBezTo>
                <a:cubicBezTo>
                  <a:pt x="4147820" y="367217"/>
                  <a:pt x="4147820" y="416841"/>
                  <a:pt x="4157672" y="406916"/>
                </a:cubicBezTo>
                <a:cubicBezTo>
                  <a:pt x="4167525" y="387067"/>
                  <a:pt x="4167525" y="367217"/>
                  <a:pt x="4167525" y="347368"/>
                </a:cubicBezTo>
                <a:cubicBezTo>
                  <a:pt x="4157672" y="396992"/>
                  <a:pt x="4128116" y="347368"/>
                  <a:pt x="4108411" y="347368"/>
                </a:cubicBezTo>
                <a:cubicBezTo>
                  <a:pt x="4128116" y="327518"/>
                  <a:pt x="4108411" y="317593"/>
                  <a:pt x="4118263" y="297744"/>
                </a:cubicBezTo>
                <a:cubicBezTo>
                  <a:pt x="4137968" y="307669"/>
                  <a:pt x="4147820" y="317593"/>
                  <a:pt x="4157672" y="297744"/>
                </a:cubicBezTo>
                <a:cubicBezTo>
                  <a:pt x="4167525" y="258045"/>
                  <a:pt x="4147820" y="258045"/>
                  <a:pt x="4137968" y="238195"/>
                </a:cubicBezTo>
                <a:cubicBezTo>
                  <a:pt x="4177377" y="248120"/>
                  <a:pt x="4177377" y="277894"/>
                  <a:pt x="4197082" y="327518"/>
                </a:cubicBezTo>
                <a:cubicBezTo>
                  <a:pt x="4216787" y="307669"/>
                  <a:pt x="4236491" y="367217"/>
                  <a:pt x="4256196" y="387067"/>
                </a:cubicBezTo>
                <a:cubicBezTo>
                  <a:pt x="4256196" y="406916"/>
                  <a:pt x="4246344" y="436691"/>
                  <a:pt x="4246344" y="456540"/>
                </a:cubicBezTo>
                <a:cubicBezTo>
                  <a:pt x="4266048" y="456540"/>
                  <a:pt x="4285753" y="476390"/>
                  <a:pt x="4305457" y="466465"/>
                </a:cubicBezTo>
                <a:cubicBezTo>
                  <a:pt x="4315310" y="446616"/>
                  <a:pt x="4315310" y="396992"/>
                  <a:pt x="4325161" y="426766"/>
                </a:cubicBezTo>
                <a:cubicBezTo>
                  <a:pt x="4325161" y="456540"/>
                  <a:pt x="4305457" y="446616"/>
                  <a:pt x="4325161" y="486315"/>
                </a:cubicBezTo>
                <a:cubicBezTo>
                  <a:pt x="4335014" y="436691"/>
                  <a:pt x="4335014" y="466465"/>
                  <a:pt x="4354719" y="466465"/>
                </a:cubicBezTo>
                <a:cubicBezTo>
                  <a:pt x="4354719" y="446616"/>
                  <a:pt x="4354719" y="426766"/>
                  <a:pt x="4354719" y="406916"/>
                </a:cubicBezTo>
                <a:cubicBezTo>
                  <a:pt x="4354719" y="416841"/>
                  <a:pt x="4325161" y="406916"/>
                  <a:pt x="4335014" y="387067"/>
                </a:cubicBezTo>
                <a:cubicBezTo>
                  <a:pt x="4344867" y="387067"/>
                  <a:pt x="4354719" y="416841"/>
                  <a:pt x="4374423" y="387067"/>
                </a:cubicBezTo>
                <a:cubicBezTo>
                  <a:pt x="4364571" y="357293"/>
                  <a:pt x="4344867" y="377142"/>
                  <a:pt x="4354719" y="347368"/>
                </a:cubicBezTo>
                <a:cubicBezTo>
                  <a:pt x="4364571" y="367217"/>
                  <a:pt x="4364571" y="337443"/>
                  <a:pt x="4364571" y="327518"/>
                </a:cubicBezTo>
                <a:cubicBezTo>
                  <a:pt x="4384276" y="347368"/>
                  <a:pt x="4384276" y="377142"/>
                  <a:pt x="4384276" y="396992"/>
                </a:cubicBezTo>
                <a:cubicBezTo>
                  <a:pt x="4394128" y="387067"/>
                  <a:pt x="4403980" y="416841"/>
                  <a:pt x="4413833" y="396992"/>
                </a:cubicBezTo>
                <a:cubicBezTo>
                  <a:pt x="4433537" y="426766"/>
                  <a:pt x="4433537" y="496240"/>
                  <a:pt x="4453242" y="466465"/>
                </a:cubicBezTo>
                <a:cubicBezTo>
                  <a:pt x="4472947" y="446616"/>
                  <a:pt x="4443390" y="416841"/>
                  <a:pt x="4463094" y="396992"/>
                </a:cubicBezTo>
                <a:cubicBezTo>
                  <a:pt x="4492651" y="426766"/>
                  <a:pt x="4453242" y="446616"/>
                  <a:pt x="4472947" y="476390"/>
                </a:cubicBezTo>
                <a:cubicBezTo>
                  <a:pt x="4502503" y="486315"/>
                  <a:pt x="4541913" y="496240"/>
                  <a:pt x="4571470" y="456540"/>
                </a:cubicBezTo>
                <a:cubicBezTo>
                  <a:pt x="4571470" y="506164"/>
                  <a:pt x="4601026" y="456540"/>
                  <a:pt x="4610879" y="466465"/>
                </a:cubicBezTo>
                <a:cubicBezTo>
                  <a:pt x="4630583" y="486315"/>
                  <a:pt x="4620731" y="535939"/>
                  <a:pt x="4640436" y="526014"/>
                </a:cubicBezTo>
                <a:cubicBezTo>
                  <a:pt x="4660140" y="496240"/>
                  <a:pt x="4679845" y="446616"/>
                  <a:pt x="4689697" y="436691"/>
                </a:cubicBezTo>
                <a:cubicBezTo>
                  <a:pt x="4689697" y="456540"/>
                  <a:pt x="4699549" y="466465"/>
                  <a:pt x="4719254" y="486315"/>
                </a:cubicBezTo>
                <a:cubicBezTo>
                  <a:pt x="4719254" y="526014"/>
                  <a:pt x="4689697" y="486315"/>
                  <a:pt x="4689697" y="526014"/>
                </a:cubicBezTo>
                <a:cubicBezTo>
                  <a:pt x="4709401" y="526014"/>
                  <a:pt x="4758663" y="545863"/>
                  <a:pt x="4768516" y="496240"/>
                </a:cubicBezTo>
                <a:cubicBezTo>
                  <a:pt x="4748811" y="486315"/>
                  <a:pt x="4729106" y="506164"/>
                  <a:pt x="4729106" y="466465"/>
                </a:cubicBezTo>
                <a:cubicBezTo>
                  <a:pt x="4778368" y="436691"/>
                  <a:pt x="4827629" y="506164"/>
                  <a:pt x="4857186" y="466465"/>
                </a:cubicBezTo>
                <a:cubicBezTo>
                  <a:pt x="4906448" y="496240"/>
                  <a:pt x="4936005" y="565713"/>
                  <a:pt x="4965562" y="496240"/>
                </a:cubicBezTo>
                <a:cubicBezTo>
                  <a:pt x="4965562" y="526014"/>
                  <a:pt x="4965562" y="555788"/>
                  <a:pt x="4985266" y="535939"/>
                </a:cubicBezTo>
                <a:cubicBezTo>
                  <a:pt x="4985266" y="526014"/>
                  <a:pt x="4985266" y="506164"/>
                  <a:pt x="4975414" y="496240"/>
                </a:cubicBezTo>
                <a:cubicBezTo>
                  <a:pt x="4975414" y="496240"/>
                  <a:pt x="4975414" y="496240"/>
                  <a:pt x="5004971" y="446616"/>
                </a:cubicBezTo>
                <a:cubicBezTo>
                  <a:pt x="5004971" y="526014"/>
                  <a:pt x="5064085" y="426766"/>
                  <a:pt x="5064085" y="486315"/>
                </a:cubicBezTo>
                <a:cubicBezTo>
                  <a:pt x="5054232" y="466465"/>
                  <a:pt x="5044380" y="496240"/>
                  <a:pt x="5044380" y="516089"/>
                </a:cubicBezTo>
                <a:cubicBezTo>
                  <a:pt x="5064085" y="496240"/>
                  <a:pt x="5073937" y="555788"/>
                  <a:pt x="5093642" y="516089"/>
                </a:cubicBezTo>
                <a:cubicBezTo>
                  <a:pt x="5083789" y="476390"/>
                  <a:pt x="5103494" y="506164"/>
                  <a:pt x="5123199" y="476390"/>
                </a:cubicBezTo>
                <a:cubicBezTo>
                  <a:pt x="5142903" y="496240"/>
                  <a:pt x="5113346" y="516089"/>
                  <a:pt x="5133051" y="535939"/>
                </a:cubicBezTo>
                <a:cubicBezTo>
                  <a:pt x="5133051" y="526014"/>
                  <a:pt x="5142903" y="516089"/>
                  <a:pt x="5142903" y="526014"/>
                </a:cubicBezTo>
                <a:cubicBezTo>
                  <a:pt x="5142903" y="565713"/>
                  <a:pt x="5093642" y="545863"/>
                  <a:pt x="5103494" y="605412"/>
                </a:cubicBezTo>
                <a:cubicBezTo>
                  <a:pt x="5133051" y="565713"/>
                  <a:pt x="5172460" y="655036"/>
                  <a:pt x="5182312" y="565713"/>
                </a:cubicBezTo>
                <a:cubicBezTo>
                  <a:pt x="5192164" y="585563"/>
                  <a:pt x="5182312" y="595487"/>
                  <a:pt x="5192164" y="615337"/>
                </a:cubicBezTo>
                <a:cubicBezTo>
                  <a:pt x="5211869" y="575638"/>
                  <a:pt x="5231574" y="615337"/>
                  <a:pt x="5231574" y="575638"/>
                </a:cubicBezTo>
                <a:cubicBezTo>
                  <a:pt x="5221722" y="545863"/>
                  <a:pt x="5211869" y="595487"/>
                  <a:pt x="5202017" y="565713"/>
                </a:cubicBezTo>
                <a:cubicBezTo>
                  <a:pt x="5241426" y="526014"/>
                  <a:pt x="5261131" y="555788"/>
                  <a:pt x="5280835" y="496240"/>
                </a:cubicBezTo>
                <a:cubicBezTo>
                  <a:pt x="5290688" y="526014"/>
                  <a:pt x="5270983" y="545863"/>
                  <a:pt x="5280835" y="575638"/>
                </a:cubicBezTo>
                <a:cubicBezTo>
                  <a:pt x="5261131" y="526014"/>
                  <a:pt x="5241426" y="585563"/>
                  <a:pt x="5251279" y="615337"/>
                </a:cubicBezTo>
                <a:cubicBezTo>
                  <a:pt x="5270983" y="595487"/>
                  <a:pt x="5290688" y="605412"/>
                  <a:pt x="5310392" y="585563"/>
                </a:cubicBezTo>
                <a:cubicBezTo>
                  <a:pt x="5310392" y="575638"/>
                  <a:pt x="5310392" y="555788"/>
                  <a:pt x="5290688" y="535939"/>
                </a:cubicBezTo>
                <a:cubicBezTo>
                  <a:pt x="5310392" y="496240"/>
                  <a:pt x="5330097" y="516089"/>
                  <a:pt x="5339949" y="496240"/>
                </a:cubicBezTo>
                <a:cubicBezTo>
                  <a:pt x="5359654" y="526014"/>
                  <a:pt x="5349802" y="535939"/>
                  <a:pt x="5359654" y="565713"/>
                </a:cubicBezTo>
                <a:cubicBezTo>
                  <a:pt x="5389211" y="496240"/>
                  <a:pt x="5448325" y="565713"/>
                  <a:pt x="5487734" y="506164"/>
                </a:cubicBezTo>
                <a:cubicBezTo>
                  <a:pt x="5487734" y="526014"/>
                  <a:pt x="5477882" y="555788"/>
                  <a:pt x="5477882" y="575638"/>
                </a:cubicBezTo>
                <a:cubicBezTo>
                  <a:pt x="5507438" y="595487"/>
                  <a:pt x="5487734" y="526014"/>
                  <a:pt x="5517290" y="545863"/>
                </a:cubicBezTo>
                <a:cubicBezTo>
                  <a:pt x="5507438" y="555788"/>
                  <a:pt x="5507438" y="575638"/>
                  <a:pt x="5507438" y="585563"/>
                </a:cubicBezTo>
                <a:cubicBezTo>
                  <a:pt x="5517290" y="575638"/>
                  <a:pt x="5536995" y="555788"/>
                  <a:pt x="5536995" y="535939"/>
                </a:cubicBezTo>
                <a:cubicBezTo>
                  <a:pt x="5527143" y="535939"/>
                  <a:pt x="5517290" y="535939"/>
                  <a:pt x="5497586" y="526014"/>
                </a:cubicBezTo>
                <a:cubicBezTo>
                  <a:pt x="5507438" y="506164"/>
                  <a:pt x="5507438" y="486315"/>
                  <a:pt x="5497586" y="476390"/>
                </a:cubicBezTo>
                <a:cubicBezTo>
                  <a:pt x="5527143" y="456540"/>
                  <a:pt x="5556700" y="476390"/>
                  <a:pt x="5586256" y="476390"/>
                </a:cubicBezTo>
                <a:cubicBezTo>
                  <a:pt x="5605961" y="456540"/>
                  <a:pt x="5596109" y="426766"/>
                  <a:pt x="5596109" y="396992"/>
                </a:cubicBezTo>
                <a:cubicBezTo>
                  <a:pt x="5615813" y="426766"/>
                  <a:pt x="5596109" y="426766"/>
                  <a:pt x="5615813" y="466465"/>
                </a:cubicBezTo>
                <a:cubicBezTo>
                  <a:pt x="5576404" y="526014"/>
                  <a:pt x="5556700" y="496240"/>
                  <a:pt x="5527143" y="506164"/>
                </a:cubicBezTo>
                <a:cubicBezTo>
                  <a:pt x="5546847" y="526014"/>
                  <a:pt x="5546847" y="545863"/>
                  <a:pt x="5566552" y="565713"/>
                </a:cubicBezTo>
                <a:cubicBezTo>
                  <a:pt x="5556700" y="605412"/>
                  <a:pt x="5536995" y="605412"/>
                  <a:pt x="5546847" y="655036"/>
                </a:cubicBezTo>
                <a:cubicBezTo>
                  <a:pt x="5536995" y="635187"/>
                  <a:pt x="5507438" y="655036"/>
                  <a:pt x="5507438" y="664961"/>
                </a:cubicBezTo>
                <a:cubicBezTo>
                  <a:pt x="5527143" y="714585"/>
                  <a:pt x="5566552" y="664961"/>
                  <a:pt x="5556700" y="625262"/>
                </a:cubicBezTo>
                <a:cubicBezTo>
                  <a:pt x="5566552" y="664961"/>
                  <a:pt x="5605961" y="635187"/>
                  <a:pt x="5596109" y="605412"/>
                </a:cubicBezTo>
                <a:cubicBezTo>
                  <a:pt x="5596109" y="575638"/>
                  <a:pt x="5576404" y="625262"/>
                  <a:pt x="5566552" y="595487"/>
                </a:cubicBezTo>
                <a:cubicBezTo>
                  <a:pt x="5576404" y="585563"/>
                  <a:pt x="5566552" y="575638"/>
                  <a:pt x="5566552" y="565713"/>
                </a:cubicBezTo>
                <a:cubicBezTo>
                  <a:pt x="5625666" y="516089"/>
                  <a:pt x="5753746" y="655036"/>
                  <a:pt x="5763598" y="506164"/>
                </a:cubicBezTo>
                <a:cubicBezTo>
                  <a:pt x="5753746" y="526014"/>
                  <a:pt x="5734041" y="516089"/>
                  <a:pt x="5743893" y="496240"/>
                </a:cubicBezTo>
                <a:cubicBezTo>
                  <a:pt x="5743893" y="496240"/>
                  <a:pt x="5773451" y="506164"/>
                  <a:pt x="5773451" y="486315"/>
                </a:cubicBezTo>
                <a:cubicBezTo>
                  <a:pt x="5743893" y="476390"/>
                  <a:pt x="5724189" y="496240"/>
                  <a:pt x="5704484" y="535939"/>
                </a:cubicBezTo>
                <a:cubicBezTo>
                  <a:pt x="5684779" y="466465"/>
                  <a:pt x="5665075" y="535939"/>
                  <a:pt x="5645370" y="506164"/>
                </a:cubicBezTo>
                <a:cubicBezTo>
                  <a:pt x="5655222" y="466465"/>
                  <a:pt x="5665075" y="506164"/>
                  <a:pt x="5674928" y="496240"/>
                </a:cubicBezTo>
                <a:cubicBezTo>
                  <a:pt x="5674928" y="476390"/>
                  <a:pt x="5674928" y="456540"/>
                  <a:pt x="5674928" y="436691"/>
                </a:cubicBezTo>
                <a:cubicBezTo>
                  <a:pt x="5694632" y="416841"/>
                  <a:pt x="5694632" y="387067"/>
                  <a:pt x="5714336" y="416841"/>
                </a:cubicBezTo>
                <a:cubicBezTo>
                  <a:pt x="5714336" y="456540"/>
                  <a:pt x="5674928" y="456540"/>
                  <a:pt x="5694632" y="496240"/>
                </a:cubicBezTo>
                <a:cubicBezTo>
                  <a:pt x="5714336" y="446616"/>
                  <a:pt x="5743893" y="426766"/>
                  <a:pt x="5734041" y="396992"/>
                </a:cubicBezTo>
                <a:cubicBezTo>
                  <a:pt x="5734041" y="367217"/>
                  <a:pt x="5704484" y="406916"/>
                  <a:pt x="5714336" y="357293"/>
                </a:cubicBezTo>
                <a:cubicBezTo>
                  <a:pt x="5714336" y="367217"/>
                  <a:pt x="5724189" y="367217"/>
                  <a:pt x="5734041" y="357293"/>
                </a:cubicBezTo>
                <a:cubicBezTo>
                  <a:pt x="5743893" y="416841"/>
                  <a:pt x="5783302" y="377142"/>
                  <a:pt x="5773451" y="456540"/>
                </a:cubicBezTo>
                <a:cubicBezTo>
                  <a:pt x="5793155" y="406916"/>
                  <a:pt x="5862121" y="367217"/>
                  <a:pt x="5881826" y="416841"/>
                </a:cubicBezTo>
                <a:cubicBezTo>
                  <a:pt x="5881826" y="406916"/>
                  <a:pt x="5881826" y="396992"/>
                  <a:pt x="5881826" y="387067"/>
                </a:cubicBezTo>
                <a:cubicBezTo>
                  <a:pt x="5891678" y="396992"/>
                  <a:pt x="5891678" y="396992"/>
                  <a:pt x="5901531" y="387067"/>
                </a:cubicBezTo>
                <a:cubicBezTo>
                  <a:pt x="5911383" y="406916"/>
                  <a:pt x="5911383" y="426766"/>
                  <a:pt x="5901531" y="456540"/>
                </a:cubicBezTo>
                <a:cubicBezTo>
                  <a:pt x="5871974" y="436691"/>
                  <a:pt x="5852269" y="446616"/>
                  <a:pt x="5832564" y="446616"/>
                </a:cubicBezTo>
                <a:cubicBezTo>
                  <a:pt x="5832564" y="466465"/>
                  <a:pt x="5812859" y="486315"/>
                  <a:pt x="5832564" y="506164"/>
                </a:cubicBezTo>
                <a:cubicBezTo>
                  <a:pt x="5842417" y="456540"/>
                  <a:pt x="5891678" y="506164"/>
                  <a:pt x="5921235" y="456540"/>
                </a:cubicBezTo>
                <a:cubicBezTo>
                  <a:pt x="5911383" y="436691"/>
                  <a:pt x="5901531" y="446616"/>
                  <a:pt x="5911383" y="406916"/>
                </a:cubicBezTo>
                <a:cubicBezTo>
                  <a:pt x="5940940" y="396992"/>
                  <a:pt x="6000054" y="446616"/>
                  <a:pt x="6000054" y="377142"/>
                </a:cubicBezTo>
                <a:cubicBezTo>
                  <a:pt x="6009906" y="416841"/>
                  <a:pt x="6009906" y="456540"/>
                  <a:pt x="6039463" y="406916"/>
                </a:cubicBezTo>
                <a:cubicBezTo>
                  <a:pt x="6049316" y="416841"/>
                  <a:pt x="6039463" y="436691"/>
                  <a:pt x="6049316" y="446616"/>
                </a:cubicBezTo>
                <a:cubicBezTo>
                  <a:pt x="6039463" y="486315"/>
                  <a:pt x="6029611" y="426766"/>
                  <a:pt x="6019758" y="466465"/>
                </a:cubicBezTo>
                <a:cubicBezTo>
                  <a:pt x="6049316" y="506164"/>
                  <a:pt x="6009906" y="476390"/>
                  <a:pt x="6019758" y="506164"/>
                </a:cubicBezTo>
                <a:cubicBezTo>
                  <a:pt x="6029611" y="526014"/>
                  <a:pt x="6039463" y="506164"/>
                  <a:pt x="6049316" y="506164"/>
                </a:cubicBezTo>
                <a:cubicBezTo>
                  <a:pt x="6039463" y="456540"/>
                  <a:pt x="6069020" y="466465"/>
                  <a:pt x="6059167" y="416841"/>
                </a:cubicBezTo>
                <a:cubicBezTo>
                  <a:pt x="6069020" y="446616"/>
                  <a:pt x="6108429" y="496240"/>
                  <a:pt x="6118282" y="436691"/>
                </a:cubicBezTo>
                <a:cubicBezTo>
                  <a:pt x="6118282" y="456540"/>
                  <a:pt x="6128134" y="446616"/>
                  <a:pt x="6137986" y="466465"/>
                </a:cubicBezTo>
                <a:cubicBezTo>
                  <a:pt x="6147839" y="535939"/>
                  <a:pt x="6078872" y="496240"/>
                  <a:pt x="6098577" y="555788"/>
                </a:cubicBezTo>
                <a:cubicBezTo>
                  <a:pt x="6039463" y="506164"/>
                  <a:pt x="6000054" y="555788"/>
                  <a:pt x="5940940" y="565713"/>
                </a:cubicBezTo>
                <a:cubicBezTo>
                  <a:pt x="5960644" y="625262"/>
                  <a:pt x="5990201" y="535939"/>
                  <a:pt x="6000054" y="605412"/>
                </a:cubicBezTo>
                <a:cubicBezTo>
                  <a:pt x="6019758" y="585563"/>
                  <a:pt x="6019758" y="575638"/>
                  <a:pt x="6019758" y="545863"/>
                </a:cubicBezTo>
                <a:cubicBezTo>
                  <a:pt x="6049316" y="575638"/>
                  <a:pt x="6039463" y="545863"/>
                  <a:pt x="6039463" y="595487"/>
                </a:cubicBezTo>
                <a:cubicBezTo>
                  <a:pt x="6059167" y="585563"/>
                  <a:pt x="6069020" y="605412"/>
                  <a:pt x="6059167" y="555788"/>
                </a:cubicBezTo>
                <a:cubicBezTo>
                  <a:pt x="6088724" y="565713"/>
                  <a:pt x="6059167" y="625262"/>
                  <a:pt x="6059167" y="655036"/>
                </a:cubicBezTo>
                <a:cubicBezTo>
                  <a:pt x="6078872" y="635187"/>
                  <a:pt x="6098577" y="684811"/>
                  <a:pt x="6118282" y="664961"/>
                </a:cubicBezTo>
                <a:cubicBezTo>
                  <a:pt x="6118282" y="645111"/>
                  <a:pt x="6118282" y="635187"/>
                  <a:pt x="6118282" y="615337"/>
                </a:cubicBezTo>
                <a:cubicBezTo>
                  <a:pt x="6098577" y="645111"/>
                  <a:pt x="6088724" y="625262"/>
                  <a:pt x="6078872" y="635187"/>
                </a:cubicBezTo>
                <a:cubicBezTo>
                  <a:pt x="6069020" y="625262"/>
                  <a:pt x="6069020" y="565713"/>
                  <a:pt x="6088724" y="575638"/>
                </a:cubicBezTo>
                <a:cubicBezTo>
                  <a:pt x="6078872" y="585563"/>
                  <a:pt x="6078872" y="625262"/>
                  <a:pt x="6088724" y="615337"/>
                </a:cubicBezTo>
                <a:cubicBezTo>
                  <a:pt x="6098577" y="595487"/>
                  <a:pt x="6108429" y="575638"/>
                  <a:pt x="6108429" y="565713"/>
                </a:cubicBezTo>
                <a:cubicBezTo>
                  <a:pt x="6118282" y="565713"/>
                  <a:pt x="6157690" y="595487"/>
                  <a:pt x="6157690" y="565713"/>
                </a:cubicBezTo>
                <a:cubicBezTo>
                  <a:pt x="6147839" y="535939"/>
                  <a:pt x="6128134" y="575638"/>
                  <a:pt x="6118282" y="545863"/>
                </a:cubicBezTo>
                <a:cubicBezTo>
                  <a:pt x="6128134" y="506164"/>
                  <a:pt x="6147839" y="545863"/>
                  <a:pt x="6147839" y="506164"/>
                </a:cubicBezTo>
                <a:cubicBezTo>
                  <a:pt x="6157690" y="585563"/>
                  <a:pt x="6236509" y="575638"/>
                  <a:pt x="6236509" y="506164"/>
                </a:cubicBezTo>
                <a:cubicBezTo>
                  <a:pt x="6256214" y="535939"/>
                  <a:pt x="6246361" y="575638"/>
                  <a:pt x="6266066" y="555788"/>
                </a:cubicBezTo>
                <a:cubicBezTo>
                  <a:pt x="6266066" y="535939"/>
                  <a:pt x="6266066" y="526014"/>
                  <a:pt x="6266066" y="516089"/>
                </a:cubicBezTo>
                <a:cubicBezTo>
                  <a:pt x="6285771" y="535939"/>
                  <a:pt x="6285771" y="506164"/>
                  <a:pt x="6295623" y="486315"/>
                </a:cubicBezTo>
                <a:cubicBezTo>
                  <a:pt x="6305475" y="496240"/>
                  <a:pt x="6315328" y="516089"/>
                  <a:pt x="6335032" y="526014"/>
                </a:cubicBezTo>
                <a:cubicBezTo>
                  <a:pt x="6305475" y="555788"/>
                  <a:pt x="6266066" y="595487"/>
                  <a:pt x="6256214" y="664961"/>
                </a:cubicBezTo>
                <a:cubicBezTo>
                  <a:pt x="6275918" y="664961"/>
                  <a:pt x="6266066" y="635187"/>
                  <a:pt x="6275918" y="615337"/>
                </a:cubicBezTo>
                <a:cubicBezTo>
                  <a:pt x="6285771" y="655036"/>
                  <a:pt x="6305475" y="615337"/>
                  <a:pt x="6325180" y="645111"/>
                </a:cubicBezTo>
                <a:cubicBezTo>
                  <a:pt x="6315328" y="664961"/>
                  <a:pt x="6325180" y="684811"/>
                  <a:pt x="6335032" y="704660"/>
                </a:cubicBezTo>
                <a:cubicBezTo>
                  <a:pt x="6354737" y="655036"/>
                  <a:pt x="6374441" y="714585"/>
                  <a:pt x="6374441" y="704660"/>
                </a:cubicBezTo>
                <a:cubicBezTo>
                  <a:pt x="6384294" y="694735"/>
                  <a:pt x="6394146" y="674886"/>
                  <a:pt x="6394146" y="664961"/>
                </a:cubicBezTo>
                <a:cubicBezTo>
                  <a:pt x="6384294" y="655036"/>
                  <a:pt x="6354737" y="684811"/>
                  <a:pt x="6364589" y="645111"/>
                </a:cubicBezTo>
                <a:cubicBezTo>
                  <a:pt x="6374441" y="655036"/>
                  <a:pt x="6403998" y="625262"/>
                  <a:pt x="6394146" y="615337"/>
                </a:cubicBezTo>
                <a:cubicBezTo>
                  <a:pt x="6384294" y="635187"/>
                  <a:pt x="6354737" y="625262"/>
                  <a:pt x="6364589" y="585563"/>
                </a:cubicBezTo>
                <a:cubicBezTo>
                  <a:pt x="6384294" y="535939"/>
                  <a:pt x="6403998" y="585563"/>
                  <a:pt x="6423703" y="535939"/>
                </a:cubicBezTo>
                <a:cubicBezTo>
                  <a:pt x="6433555" y="545863"/>
                  <a:pt x="6423703" y="565713"/>
                  <a:pt x="6423703" y="575638"/>
                </a:cubicBezTo>
                <a:cubicBezTo>
                  <a:pt x="6443407" y="575638"/>
                  <a:pt x="6482817" y="595487"/>
                  <a:pt x="6492669" y="545863"/>
                </a:cubicBezTo>
                <a:cubicBezTo>
                  <a:pt x="6522226" y="605412"/>
                  <a:pt x="6532079" y="535939"/>
                  <a:pt x="6571487" y="526014"/>
                </a:cubicBezTo>
                <a:cubicBezTo>
                  <a:pt x="6561635" y="526014"/>
                  <a:pt x="6591192" y="575638"/>
                  <a:pt x="6591192" y="526014"/>
                </a:cubicBezTo>
                <a:cubicBezTo>
                  <a:pt x="6601045" y="545863"/>
                  <a:pt x="6591192" y="555788"/>
                  <a:pt x="6601045" y="575638"/>
                </a:cubicBezTo>
                <a:cubicBezTo>
                  <a:pt x="6610896" y="526014"/>
                  <a:pt x="6650306" y="575638"/>
                  <a:pt x="6679863" y="545863"/>
                </a:cubicBezTo>
                <a:cubicBezTo>
                  <a:pt x="6670011" y="565713"/>
                  <a:pt x="6670011" y="585563"/>
                  <a:pt x="6689715" y="595487"/>
                </a:cubicBezTo>
                <a:cubicBezTo>
                  <a:pt x="6709419" y="625262"/>
                  <a:pt x="6689715" y="565713"/>
                  <a:pt x="6709419" y="575638"/>
                </a:cubicBezTo>
                <a:cubicBezTo>
                  <a:pt x="6699568" y="595487"/>
                  <a:pt x="6699568" y="605412"/>
                  <a:pt x="6709419" y="615337"/>
                </a:cubicBezTo>
                <a:cubicBezTo>
                  <a:pt x="6719272" y="575638"/>
                  <a:pt x="6729124" y="645111"/>
                  <a:pt x="6738976" y="625262"/>
                </a:cubicBezTo>
                <a:cubicBezTo>
                  <a:pt x="6748829" y="605412"/>
                  <a:pt x="6729124" y="585563"/>
                  <a:pt x="6738976" y="575638"/>
                </a:cubicBezTo>
                <a:cubicBezTo>
                  <a:pt x="6768534" y="595487"/>
                  <a:pt x="6798091" y="535939"/>
                  <a:pt x="6827647" y="565713"/>
                </a:cubicBezTo>
                <a:cubicBezTo>
                  <a:pt x="6817795" y="575638"/>
                  <a:pt x="6817795" y="585563"/>
                  <a:pt x="6827647" y="605412"/>
                </a:cubicBezTo>
                <a:cubicBezTo>
                  <a:pt x="6847352" y="565713"/>
                  <a:pt x="6867057" y="565713"/>
                  <a:pt x="6867057" y="615337"/>
                </a:cubicBezTo>
                <a:cubicBezTo>
                  <a:pt x="6896613" y="595487"/>
                  <a:pt x="6936023" y="565713"/>
                  <a:pt x="6955727" y="625262"/>
                </a:cubicBezTo>
                <a:cubicBezTo>
                  <a:pt x="6965579" y="595487"/>
                  <a:pt x="6985284" y="625262"/>
                  <a:pt x="6995136" y="615337"/>
                </a:cubicBezTo>
                <a:cubicBezTo>
                  <a:pt x="7004989" y="585563"/>
                  <a:pt x="7014841" y="595487"/>
                  <a:pt x="7024693" y="555788"/>
                </a:cubicBezTo>
                <a:cubicBezTo>
                  <a:pt x="7024693" y="585563"/>
                  <a:pt x="7034546" y="595487"/>
                  <a:pt x="7044398" y="595487"/>
                </a:cubicBezTo>
                <a:cubicBezTo>
                  <a:pt x="7044398" y="625262"/>
                  <a:pt x="7024693" y="615337"/>
                  <a:pt x="7014841" y="625262"/>
                </a:cubicBezTo>
                <a:cubicBezTo>
                  <a:pt x="7024693" y="655036"/>
                  <a:pt x="7004989" y="684811"/>
                  <a:pt x="6995136" y="724510"/>
                </a:cubicBezTo>
                <a:cubicBezTo>
                  <a:pt x="7014841" y="734434"/>
                  <a:pt x="7034546" y="734434"/>
                  <a:pt x="7044398" y="694735"/>
                </a:cubicBezTo>
                <a:cubicBezTo>
                  <a:pt x="7073955" y="704660"/>
                  <a:pt x="7093659" y="754284"/>
                  <a:pt x="7123216" y="684811"/>
                </a:cubicBezTo>
                <a:cubicBezTo>
                  <a:pt x="7142921" y="694735"/>
                  <a:pt x="7123216" y="744359"/>
                  <a:pt x="7133069" y="724510"/>
                </a:cubicBezTo>
                <a:cubicBezTo>
                  <a:pt x="7142921" y="714585"/>
                  <a:pt x="7142921" y="714585"/>
                  <a:pt x="7142921" y="704660"/>
                </a:cubicBezTo>
                <a:cubicBezTo>
                  <a:pt x="7182330" y="764209"/>
                  <a:pt x="7251296" y="694735"/>
                  <a:pt x="7300558" y="734434"/>
                </a:cubicBezTo>
                <a:cubicBezTo>
                  <a:pt x="7280853" y="694735"/>
                  <a:pt x="7280853" y="704660"/>
                  <a:pt x="7271001" y="664961"/>
                </a:cubicBezTo>
                <a:cubicBezTo>
                  <a:pt x="7261149" y="704660"/>
                  <a:pt x="7251296" y="645111"/>
                  <a:pt x="7241444" y="674886"/>
                </a:cubicBezTo>
                <a:cubicBezTo>
                  <a:pt x="7241444" y="684811"/>
                  <a:pt x="7251296" y="674886"/>
                  <a:pt x="7251296" y="694735"/>
                </a:cubicBezTo>
                <a:cubicBezTo>
                  <a:pt x="7202035" y="714585"/>
                  <a:pt x="7192182" y="664961"/>
                  <a:pt x="7142921" y="674886"/>
                </a:cubicBezTo>
                <a:cubicBezTo>
                  <a:pt x="7162625" y="664961"/>
                  <a:pt x="7182330" y="664961"/>
                  <a:pt x="7152773" y="625262"/>
                </a:cubicBezTo>
                <a:cubicBezTo>
                  <a:pt x="7172478" y="605412"/>
                  <a:pt x="7182330" y="615337"/>
                  <a:pt x="7192182" y="645111"/>
                </a:cubicBezTo>
                <a:cubicBezTo>
                  <a:pt x="7202035" y="635187"/>
                  <a:pt x="7251296" y="595487"/>
                  <a:pt x="7280853" y="615337"/>
                </a:cubicBezTo>
                <a:cubicBezTo>
                  <a:pt x="7271001" y="625262"/>
                  <a:pt x="7261149" y="645111"/>
                  <a:pt x="7271001" y="655036"/>
                </a:cubicBezTo>
                <a:cubicBezTo>
                  <a:pt x="7280853" y="674886"/>
                  <a:pt x="7300558" y="635187"/>
                  <a:pt x="7310410" y="645111"/>
                </a:cubicBezTo>
                <a:cubicBezTo>
                  <a:pt x="7310410" y="645111"/>
                  <a:pt x="7310410" y="645111"/>
                  <a:pt x="7300558" y="615337"/>
                </a:cubicBezTo>
                <a:cubicBezTo>
                  <a:pt x="7339967" y="625262"/>
                  <a:pt x="7379376" y="615337"/>
                  <a:pt x="7428638" y="605412"/>
                </a:cubicBezTo>
                <a:cubicBezTo>
                  <a:pt x="7438490" y="625262"/>
                  <a:pt x="7428638" y="635187"/>
                  <a:pt x="7438490" y="655036"/>
                </a:cubicBezTo>
                <a:cubicBezTo>
                  <a:pt x="7448342" y="645111"/>
                  <a:pt x="7458195" y="635187"/>
                  <a:pt x="7458195" y="625262"/>
                </a:cubicBezTo>
                <a:cubicBezTo>
                  <a:pt x="7468047" y="635187"/>
                  <a:pt x="7458195" y="655036"/>
                  <a:pt x="7468047" y="664961"/>
                </a:cubicBezTo>
                <a:cubicBezTo>
                  <a:pt x="7477899" y="645111"/>
                  <a:pt x="7477899" y="674886"/>
                  <a:pt x="7487751" y="655036"/>
                </a:cubicBezTo>
                <a:cubicBezTo>
                  <a:pt x="7487751" y="635187"/>
                  <a:pt x="7477899" y="625262"/>
                  <a:pt x="7487751" y="615337"/>
                </a:cubicBezTo>
                <a:cubicBezTo>
                  <a:pt x="7497604" y="635187"/>
                  <a:pt x="7507456" y="605412"/>
                  <a:pt x="7527161" y="625262"/>
                </a:cubicBezTo>
                <a:cubicBezTo>
                  <a:pt x="7517308" y="645111"/>
                  <a:pt x="7507456" y="655036"/>
                  <a:pt x="7517308" y="674886"/>
                </a:cubicBezTo>
                <a:cubicBezTo>
                  <a:pt x="7527161" y="645111"/>
                  <a:pt x="7537013" y="664961"/>
                  <a:pt x="7546865" y="635187"/>
                </a:cubicBezTo>
                <a:cubicBezTo>
                  <a:pt x="7537013" y="625262"/>
                  <a:pt x="7537013" y="615337"/>
                  <a:pt x="7537013" y="595487"/>
                </a:cubicBezTo>
                <a:cubicBezTo>
                  <a:pt x="7566570" y="664961"/>
                  <a:pt x="7596127" y="595487"/>
                  <a:pt x="7615831" y="615337"/>
                </a:cubicBezTo>
                <a:cubicBezTo>
                  <a:pt x="7615831" y="625262"/>
                  <a:pt x="7596127" y="645111"/>
                  <a:pt x="7605979" y="664961"/>
                </a:cubicBezTo>
                <a:cubicBezTo>
                  <a:pt x="7665093" y="714585"/>
                  <a:pt x="7743911" y="615337"/>
                  <a:pt x="7812878" y="724510"/>
                </a:cubicBezTo>
                <a:cubicBezTo>
                  <a:pt x="7822730" y="714585"/>
                  <a:pt x="7803025" y="694735"/>
                  <a:pt x="7822730" y="684811"/>
                </a:cubicBezTo>
                <a:cubicBezTo>
                  <a:pt x="7842434" y="684811"/>
                  <a:pt x="7812878" y="704660"/>
                  <a:pt x="7832582" y="724510"/>
                </a:cubicBezTo>
                <a:cubicBezTo>
                  <a:pt x="7852287" y="724510"/>
                  <a:pt x="7832582" y="704660"/>
                  <a:pt x="7842434" y="684811"/>
                </a:cubicBezTo>
                <a:cubicBezTo>
                  <a:pt x="7862139" y="704660"/>
                  <a:pt x="7852287" y="714585"/>
                  <a:pt x="7862139" y="734434"/>
                </a:cubicBezTo>
                <a:cubicBezTo>
                  <a:pt x="7881844" y="714585"/>
                  <a:pt x="7901548" y="744359"/>
                  <a:pt x="7921253" y="714585"/>
                </a:cubicBezTo>
                <a:cubicBezTo>
                  <a:pt x="7911401" y="704660"/>
                  <a:pt x="7911401" y="684811"/>
                  <a:pt x="7921253" y="674886"/>
                </a:cubicBezTo>
                <a:cubicBezTo>
                  <a:pt x="7921253" y="684811"/>
                  <a:pt x="7931105" y="674886"/>
                  <a:pt x="7940957" y="655036"/>
                </a:cubicBezTo>
                <a:cubicBezTo>
                  <a:pt x="7970514" y="714585"/>
                  <a:pt x="7990219" y="645111"/>
                  <a:pt x="8009924" y="674886"/>
                </a:cubicBezTo>
                <a:cubicBezTo>
                  <a:pt x="8009924" y="724510"/>
                  <a:pt x="7980367" y="684811"/>
                  <a:pt x="7970514" y="704660"/>
                </a:cubicBezTo>
                <a:cubicBezTo>
                  <a:pt x="7970514" y="714585"/>
                  <a:pt x="7970514" y="724510"/>
                  <a:pt x="7970514" y="734434"/>
                </a:cubicBezTo>
                <a:cubicBezTo>
                  <a:pt x="8000071" y="724510"/>
                  <a:pt x="8039481" y="734434"/>
                  <a:pt x="8069037" y="734434"/>
                </a:cubicBezTo>
                <a:cubicBezTo>
                  <a:pt x="8049333" y="714585"/>
                  <a:pt x="8029628" y="694735"/>
                  <a:pt x="8009924" y="704660"/>
                </a:cubicBezTo>
                <a:cubicBezTo>
                  <a:pt x="8019776" y="694735"/>
                  <a:pt x="8019776" y="684811"/>
                  <a:pt x="8019776" y="664961"/>
                </a:cubicBezTo>
                <a:cubicBezTo>
                  <a:pt x="8049333" y="724510"/>
                  <a:pt x="8039481" y="664961"/>
                  <a:pt x="8059185" y="674886"/>
                </a:cubicBezTo>
                <a:cubicBezTo>
                  <a:pt x="8069037" y="694735"/>
                  <a:pt x="8088742" y="734434"/>
                  <a:pt x="8108447" y="724510"/>
                </a:cubicBezTo>
                <a:cubicBezTo>
                  <a:pt x="8098594" y="684811"/>
                  <a:pt x="8088742" y="684811"/>
                  <a:pt x="8088742" y="655036"/>
                </a:cubicBezTo>
                <a:cubicBezTo>
                  <a:pt x="8098594" y="684811"/>
                  <a:pt x="8118299" y="655036"/>
                  <a:pt x="8128151" y="704660"/>
                </a:cubicBezTo>
                <a:cubicBezTo>
                  <a:pt x="8128151" y="674886"/>
                  <a:pt x="8157708" y="655036"/>
                  <a:pt x="8167560" y="704660"/>
                </a:cubicBezTo>
                <a:cubicBezTo>
                  <a:pt x="8197117" y="655036"/>
                  <a:pt x="8236527" y="684811"/>
                  <a:pt x="8266083" y="694735"/>
                </a:cubicBezTo>
                <a:cubicBezTo>
                  <a:pt x="8285788" y="674886"/>
                  <a:pt x="8285788" y="625262"/>
                  <a:pt x="8295640" y="635187"/>
                </a:cubicBezTo>
                <a:cubicBezTo>
                  <a:pt x="8285788" y="684811"/>
                  <a:pt x="8315345" y="645111"/>
                  <a:pt x="8325197" y="704660"/>
                </a:cubicBezTo>
                <a:cubicBezTo>
                  <a:pt x="8354754" y="625262"/>
                  <a:pt x="8404016" y="694735"/>
                  <a:pt x="8423720" y="615337"/>
                </a:cubicBezTo>
                <a:cubicBezTo>
                  <a:pt x="8433572" y="645111"/>
                  <a:pt x="8453277" y="605412"/>
                  <a:pt x="8463129" y="605412"/>
                </a:cubicBezTo>
                <a:cubicBezTo>
                  <a:pt x="8443425" y="704660"/>
                  <a:pt x="8551800" y="635187"/>
                  <a:pt x="8581357" y="615337"/>
                </a:cubicBezTo>
                <a:cubicBezTo>
                  <a:pt x="8581357" y="664961"/>
                  <a:pt x="8541948" y="645111"/>
                  <a:pt x="8541948" y="664961"/>
                </a:cubicBezTo>
                <a:cubicBezTo>
                  <a:pt x="8551800" y="684811"/>
                  <a:pt x="8571505" y="714585"/>
                  <a:pt x="8581357" y="714585"/>
                </a:cubicBezTo>
                <a:cubicBezTo>
                  <a:pt x="8571505" y="664961"/>
                  <a:pt x="8591209" y="694735"/>
                  <a:pt x="8601062" y="694735"/>
                </a:cubicBezTo>
                <a:cubicBezTo>
                  <a:pt x="8601062" y="655036"/>
                  <a:pt x="8601062" y="655036"/>
                  <a:pt x="8610914" y="635187"/>
                </a:cubicBezTo>
                <a:cubicBezTo>
                  <a:pt x="8630618" y="655036"/>
                  <a:pt x="8601062" y="674886"/>
                  <a:pt x="8610914" y="694735"/>
                </a:cubicBezTo>
                <a:cubicBezTo>
                  <a:pt x="8630618" y="724510"/>
                  <a:pt x="8650323" y="724510"/>
                  <a:pt x="8640471" y="784058"/>
                </a:cubicBezTo>
                <a:cubicBezTo>
                  <a:pt x="8650323" y="754284"/>
                  <a:pt x="8650323" y="714585"/>
                  <a:pt x="8670028" y="674886"/>
                </a:cubicBezTo>
                <a:cubicBezTo>
                  <a:pt x="8679880" y="724510"/>
                  <a:pt x="8709437" y="714585"/>
                  <a:pt x="8719289" y="754284"/>
                </a:cubicBezTo>
                <a:cubicBezTo>
                  <a:pt x="8729142" y="714585"/>
                  <a:pt x="8689732" y="674886"/>
                  <a:pt x="8689732" y="635187"/>
                </a:cubicBezTo>
                <a:cubicBezTo>
                  <a:pt x="8719289" y="625262"/>
                  <a:pt x="8729142" y="744359"/>
                  <a:pt x="8768551" y="684811"/>
                </a:cubicBezTo>
                <a:cubicBezTo>
                  <a:pt x="8729142" y="664961"/>
                  <a:pt x="8738994" y="605412"/>
                  <a:pt x="8689732" y="575638"/>
                </a:cubicBezTo>
                <a:cubicBezTo>
                  <a:pt x="8709437" y="585563"/>
                  <a:pt x="8748846" y="575638"/>
                  <a:pt x="8748846" y="605412"/>
                </a:cubicBezTo>
                <a:cubicBezTo>
                  <a:pt x="8748846" y="595487"/>
                  <a:pt x="8738994" y="595487"/>
                  <a:pt x="8738994" y="605412"/>
                </a:cubicBezTo>
                <a:cubicBezTo>
                  <a:pt x="8758698" y="664961"/>
                  <a:pt x="8778403" y="674886"/>
                  <a:pt x="8798108" y="674886"/>
                </a:cubicBezTo>
                <a:cubicBezTo>
                  <a:pt x="8788255" y="704660"/>
                  <a:pt x="8778403" y="704660"/>
                  <a:pt x="8788255" y="744359"/>
                </a:cubicBezTo>
                <a:cubicBezTo>
                  <a:pt x="8798108" y="734434"/>
                  <a:pt x="8807960" y="754284"/>
                  <a:pt x="8817812" y="734434"/>
                </a:cubicBezTo>
                <a:cubicBezTo>
                  <a:pt x="8817812" y="714585"/>
                  <a:pt x="8798108" y="734434"/>
                  <a:pt x="8817812" y="704660"/>
                </a:cubicBezTo>
                <a:cubicBezTo>
                  <a:pt x="8837517" y="714585"/>
                  <a:pt x="8847369" y="744359"/>
                  <a:pt x="8867074" y="684811"/>
                </a:cubicBezTo>
                <a:cubicBezTo>
                  <a:pt x="8876926" y="734434"/>
                  <a:pt x="8926188" y="724510"/>
                  <a:pt x="8926188" y="674886"/>
                </a:cubicBezTo>
                <a:cubicBezTo>
                  <a:pt x="8926188" y="684811"/>
                  <a:pt x="8936040" y="704660"/>
                  <a:pt x="8936040" y="714585"/>
                </a:cubicBezTo>
                <a:cubicBezTo>
                  <a:pt x="8945892" y="664961"/>
                  <a:pt x="8955745" y="694735"/>
                  <a:pt x="8975449" y="684811"/>
                </a:cubicBezTo>
                <a:cubicBezTo>
                  <a:pt x="8985301" y="714585"/>
                  <a:pt x="8975449" y="734434"/>
                  <a:pt x="9005006" y="754284"/>
                </a:cubicBezTo>
                <a:cubicBezTo>
                  <a:pt x="9024711" y="724510"/>
                  <a:pt x="9044415" y="684811"/>
                  <a:pt x="9064120" y="714585"/>
                </a:cubicBezTo>
                <a:cubicBezTo>
                  <a:pt x="9054268" y="744359"/>
                  <a:pt x="9024711" y="724510"/>
                  <a:pt x="9034563" y="764209"/>
                </a:cubicBezTo>
                <a:cubicBezTo>
                  <a:pt x="9044415" y="754284"/>
                  <a:pt x="9054268" y="793983"/>
                  <a:pt x="9064120" y="793983"/>
                </a:cubicBezTo>
                <a:cubicBezTo>
                  <a:pt x="9093677" y="754284"/>
                  <a:pt x="9103529" y="764209"/>
                  <a:pt x="9113381" y="714585"/>
                </a:cubicBezTo>
                <a:cubicBezTo>
                  <a:pt x="9162643" y="774134"/>
                  <a:pt x="9211904" y="625262"/>
                  <a:pt x="9251314" y="724510"/>
                </a:cubicBezTo>
                <a:cubicBezTo>
                  <a:pt x="9251314" y="704660"/>
                  <a:pt x="9261166" y="694735"/>
                  <a:pt x="9271018" y="694735"/>
                </a:cubicBezTo>
                <a:cubicBezTo>
                  <a:pt x="9290723" y="714585"/>
                  <a:pt x="9271018" y="774134"/>
                  <a:pt x="9290723" y="764209"/>
                </a:cubicBezTo>
                <a:cubicBezTo>
                  <a:pt x="9310427" y="744359"/>
                  <a:pt x="9280871" y="724510"/>
                  <a:pt x="9300575" y="704660"/>
                </a:cubicBezTo>
                <a:cubicBezTo>
                  <a:pt x="9330132" y="704660"/>
                  <a:pt x="9349837" y="734434"/>
                  <a:pt x="9369541" y="674886"/>
                </a:cubicBezTo>
                <a:cubicBezTo>
                  <a:pt x="9399098" y="694735"/>
                  <a:pt x="9359689" y="714585"/>
                  <a:pt x="9369541" y="724510"/>
                </a:cubicBezTo>
                <a:cubicBezTo>
                  <a:pt x="9399098" y="734434"/>
                  <a:pt x="9428655" y="754284"/>
                  <a:pt x="9438507" y="694735"/>
                </a:cubicBezTo>
                <a:cubicBezTo>
                  <a:pt x="9458212" y="704660"/>
                  <a:pt x="9477917" y="724510"/>
                  <a:pt x="9497621" y="694735"/>
                </a:cubicBezTo>
                <a:cubicBezTo>
                  <a:pt x="9507474" y="714585"/>
                  <a:pt x="9497621" y="734434"/>
                  <a:pt x="9517326" y="754284"/>
                </a:cubicBezTo>
                <a:cubicBezTo>
                  <a:pt x="9537030" y="704660"/>
                  <a:pt x="9546883" y="774134"/>
                  <a:pt x="9566587" y="734434"/>
                </a:cubicBezTo>
                <a:cubicBezTo>
                  <a:pt x="9556735" y="714585"/>
                  <a:pt x="9566587" y="694735"/>
                  <a:pt x="9576440" y="674886"/>
                </a:cubicBezTo>
                <a:cubicBezTo>
                  <a:pt x="9586292" y="714585"/>
                  <a:pt x="9556735" y="744359"/>
                  <a:pt x="9576440" y="784058"/>
                </a:cubicBezTo>
                <a:cubicBezTo>
                  <a:pt x="9586292" y="764209"/>
                  <a:pt x="9586292" y="774134"/>
                  <a:pt x="9596144" y="774134"/>
                </a:cubicBezTo>
                <a:cubicBezTo>
                  <a:pt x="9596144" y="754284"/>
                  <a:pt x="9596144" y="734434"/>
                  <a:pt x="9605997" y="714585"/>
                </a:cubicBezTo>
                <a:cubicBezTo>
                  <a:pt x="9615849" y="744359"/>
                  <a:pt x="9596144" y="764209"/>
                  <a:pt x="9615849" y="774134"/>
                </a:cubicBezTo>
                <a:cubicBezTo>
                  <a:pt x="9635553" y="744359"/>
                  <a:pt x="9625701" y="714585"/>
                  <a:pt x="9625701" y="684811"/>
                </a:cubicBezTo>
                <a:cubicBezTo>
                  <a:pt x="9635553" y="734434"/>
                  <a:pt x="9625701" y="655036"/>
                  <a:pt x="9645406" y="684811"/>
                </a:cubicBezTo>
                <a:cubicBezTo>
                  <a:pt x="9635553" y="694735"/>
                  <a:pt x="9655258" y="684811"/>
                  <a:pt x="9655258" y="704660"/>
                </a:cubicBezTo>
                <a:cubicBezTo>
                  <a:pt x="9655258" y="724510"/>
                  <a:pt x="9635553" y="714585"/>
                  <a:pt x="9645406" y="734434"/>
                </a:cubicBezTo>
                <a:cubicBezTo>
                  <a:pt x="9655258" y="764209"/>
                  <a:pt x="9674963" y="734434"/>
                  <a:pt x="9684815" y="734434"/>
                </a:cubicBezTo>
                <a:cubicBezTo>
                  <a:pt x="9674963" y="704660"/>
                  <a:pt x="9665110" y="754284"/>
                  <a:pt x="9655258" y="704660"/>
                </a:cubicBezTo>
                <a:cubicBezTo>
                  <a:pt x="9684815" y="655036"/>
                  <a:pt x="9704520" y="714585"/>
                  <a:pt x="9704520" y="635187"/>
                </a:cubicBezTo>
                <a:cubicBezTo>
                  <a:pt x="9704520" y="674886"/>
                  <a:pt x="9724224" y="674886"/>
                  <a:pt x="9724224" y="704660"/>
                </a:cubicBezTo>
                <a:cubicBezTo>
                  <a:pt x="9714372" y="704660"/>
                  <a:pt x="9704520" y="734434"/>
                  <a:pt x="9704520" y="764209"/>
                </a:cubicBezTo>
                <a:cubicBezTo>
                  <a:pt x="9724224" y="764209"/>
                  <a:pt x="9763633" y="803908"/>
                  <a:pt x="9763633" y="744359"/>
                </a:cubicBezTo>
                <a:cubicBezTo>
                  <a:pt x="9753781" y="764209"/>
                  <a:pt x="9734077" y="744359"/>
                  <a:pt x="9734077" y="704660"/>
                </a:cubicBezTo>
                <a:cubicBezTo>
                  <a:pt x="9763633" y="674886"/>
                  <a:pt x="9783338" y="694735"/>
                  <a:pt x="9812895" y="645111"/>
                </a:cubicBezTo>
                <a:cubicBezTo>
                  <a:pt x="9832600" y="694735"/>
                  <a:pt x="9862156" y="625262"/>
                  <a:pt x="9862156" y="694735"/>
                </a:cubicBezTo>
                <a:cubicBezTo>
                  <a:pt x="9891713" y="664961"/>
                  <a:pt x="9901566" y="674886"/>
                  <a:pt x="9921270" y="645111"/>
                </a:cubicBezTo>
                <a:cubicBezTo>
                  <a:pt x="9911418" y="704660"/>
                  <a:pt x="9950827" y="635187"/>
                  <a:pt x="9970532" y="674886"/>
                </a:cubicBezTo>
                <a:cubicBezTo>
                  <a:pt x="9950827" y="714585"/>
                  <a:pt x="9940975" y="664961"/>
                  <a:pt x="9921270" y="694735"/>
                </a:cubicBezTo>
                <a:cubicBezTo>
                  <a:pt x="9960680" y="754284"/>
                  <a:pt x="9901566" y="714585"/>
                  <a:pt x="9901566" y="764209"/>
                </a:cubicBezTo>
                <a:cubicBezTo>
                  <a:pt x="9921270" y="784058"/>
                  <a:pt x="9931123" y="764209"/>
                  <a:pt x="9940975" y="784058"/>
                </a:cubicBezTo>
                <a:cubicBezTo>
                  <a:pt x="9960680" y="734434"/>
                  <a:pt x="10000089" y="724510"/>
                  <a:pt x="10019793" y="674886"/>
                </a:cubicBezTo>
                <a:cubicBezTo>
                  <a:pt x="10029646" y="704660"/>
                  <a:pt x="10009941" y="724510"/>
                  <a:pt x="10019793" y="754284"/>
                </a:cubicBezTo>
                <a:cubicBezTo>
                  <a:pt x="10009941" y="774134"/>
                  <a:pt x="9980384" y="754284"/>
                  <a:pt x="9980384" y="784058"/>
                </a:cubicBezTo>
                <a:cubicBezTo>
                  <a:pt x="10009941" y="774134"/>
                  <a:pt x="10039498" y="754284"/>
                  <a:pt x="10059203" y="803908"/>
                </a:cubicBezTo>
                <a:cubicBezTo>
                  <a:pt x="10078907" y="784058"/>
                  <a:pt x="10108464" y="734434"/>
                  <a:pt x="10128169" y="793983"/>
                </a:cubicBezTo>
                <a:cubicBezTo>
                  <a:pt x="10157726" y="784058"/>
                  <a:pt x="10157726" y="674886"/>
                  <a:pt x="10187283" y="724510"/>
                </a:cubicBezTo>
                <a:cubicBezTo>
                  <a:pt x="10167578" y="734434"/>
                  <a:pt x="10177430" y="764209"/>
                  <a:pt x="10167578" y="793983"/>
                </a:cubicBezTo>
                <a:cubicBezTo>
                  <a:pt x="10206987" y="754284"/>
                  <a:pt x="10275953" y="803908"/>
                  <a:pt x="10285806" y="744359"/>
                </a:cubicBezTo>
                <a:cubicBezTo>
                  <a:pt x="10266101" y="694735"/>
                  <a:pt x="10275953" y="774134"/>
                  <a:pt x="10266101" y="734434"/>
                </a:cubicBezTo>
                <a:cubicBezTo>
                  <a:pt x="10266101" y="734434"/>
                  <a:pt x="10266101" y="734434"/>
                  <a:pt x="10285806" y="694735"/>
                </a:cubicBezTo>
                <a:cubicBezTo>
                  <a:pt x="10295658" y="744359"/>
                  <a:pt x="10315362" y="734434"/>
                  <a:pt x="10335067" y="734434"/>
                </a:cubicBezTo>
                <a:cubicBezTo>
                  <a:pt x="10344919" y="674886"/>
                  <a:pt x="10364624" y="704660"/>
                  <a:pt x="10394181" y="674886"/>
                </a:cubicBezTo>
                <a:cubicBezTo>
                  <a:pt x="10413885" y="694735"/>
                  <a:pt x="10404033" y="714585"/>
                  <a:pt x="10423738" y="724510"/>
                </a:cubicBezTo>
                <a:cubicBezTo>
                  <a:pt x="10443442" y="674886"/>
                  <a:pt x="10374476" y="645111"/>
                  <a:pt x="10413885" y="615337"/>
                </a:cubicBezTo>
                <a:cubicBezTo>
                  <a:pt x="10413885" y="674886"/>
                  <a:pt x="10472999" y="734434"/>
                  <a:pt x="10502556" y="714585"/>
                </a:cubicBezTo>
                <a:cubicBezTo>
                  <a:pt x="10492704" y="694735"/>
                  <a:pt x="10492704" y="684811"/>
                  <a:pt x="10492704" y="674886"/>
                </a:cubicBezTo>
                <a:cubicBezTo>
                  <a:pt x="10512409" y="684811"/>
                  <a:pt x="10502556" y="704660"/>
                  <a:pt x="10512409" y="724510"/>
                </a:cubicBezTo>
                <a:cubicBezTo>
                  <a:pt x="10541965" y="714585"/>
                  <a:pt x="10541965" y="664961"/>
                  <a:pt x="10571522" y="714585"/>
                </a:cubicBezTo>
                <a:cubicBezTo>
                  <a:pt x="10571522" y="694735"/>
                  <a:pt x="10561670" y="674886"/>
                  <a:pt x="10571522" y="655036"/>
                </a:cubicBezTo>
                <a:cubicBezTo>
                  <a:pt x="10591227" y="674886"/>
                  <a:pt x="10581375" y="684811"/>
                  <a:pt x="10591227" y="704660"/>
                </a:cubicBezTo>
                <a:cubicBezTo>
                  <a:pt x="10610932" y="674886"/>
                  <a:pt x="10630636" y="655036"/>
                  <a:pt x="10650341" y="694735"/>
                </a:cubicBezTo>
                <a:cubicBezTo>
                  <a:pt x="10670045" y="674886"/>
                  <a:pt x="10640488" y="645111"/>
                  <a:pt x="10660193" y="625262"/>
                </a:cubicBezTo>
                <a:cubicBezTo>
                  <a:pt x="10679898" y="635187"/>
                  <a:pt x="10689750" y="615337"/>
                  <a:pt x="10699602" y="625262"/>
                </a:cubicBezTo>
                <a:cubicBezTo>
                  <a:pt x="10689750" y="635187"/>
                  <a:pt x="10689750" y="655036"/>
                  <a:pt x="10689750" y="674886"/>
                </a:cubicBezTo>
                <a:cubicBezTo>
                  <a:pt x="10778421" y="655036"/>
                  <a:pt x="10827682" y="645111"/>
                  <a:pt x="10916353" y="655036"/>
                </a:cubicBezTo>
                <a:cubicBezTo>
                  <a:pt x="10906501" y="635187"/>
                  <a:pt x="10906501" y="625262"/>
                  <a:pt x="10916353" y="615337"/>
                </a:cubicBezTo>
                <a:cubicBezTo>
                  <a:pt x="10926205" y="655036"/>
                  <a:pt x="10936058" y="615337"/>
                  <a:pt x="10945910" y="625262"/>
                </a:cubicBezTo>
                <a:cubicBezTo>
                  <a:pt x="10936058" y="645111"/>
                  <a:pt x="10936058" y="655036"/>
                  <a:pt x="10945910" y="674886"/>
                </a:cubicBezTo>
                <a:cubicBezTo>
                  <a:pt x="10965615" y="655036"/>
                  <a:pt x="10985319" y="684811"/>
                  <a:pt x="11014876" y="645111"/>
                </a:cubicBezTo>
                <a:cubicBezTo>
                  <a:pt x="11024728" y="655036"/>
                  <a:pt x="11014876" y="674886"/>
                  <a:pt x="11024728" y="684811"/>
                </a:cubicBezTo>
                <a:cubicBezTo>
                  <a:pt x="11054285" y="625262"/>
                  <a:pt x="11073990" y="694735"/>
                  <a:pt x="11103547" y="664961"/>
                </a:cubicBezTo>
                <a:cubicBezTo>
                  <a:pt x="11103547" y="655036"/>
                  <a:pt x="11103547" y="645111"/>
                  <a:pt x="11103547" y="635187"/>
                </a:cubicBezTo>
                <a:cubicBezTo>
                  <a:pt x="11083842" y="645111"/>
                  <a:pt x="11073990" y="635187"/>
                  <a:pt x="11064138" y="625262"/>
                </a:cubicBezTo>
                <a:cubicBezTo>
                  <a:pt x="11083842" y="615337"/>
                  <a:pt x="11103547" y="605412"/>
                  <a:pt x="11113399" y="555788"/>
                </a:cubicBezTo>
                <a:cubicBezTo>
                  <a:pt x="11133104" y="575638"/>
                  <a:pt x="11083842" y="595487"/>
                  <a:pt x="11103547" y="615337"/>
                </a:cubicBezTo>
                <a:cubicBezTo>
                  <a:pt x="11162661" y="605412"/>
                  <a:pt x="11271036" y="476390"/>
                  <a:pt x="11330150" y="526014"/>
                </a:cubicBezTo>
                <a:cubicBezTo>
                  <a:pt x="11340002" y="486315"/>
                  <a:pt x="11340002" y="506164"/>
                  <a:pt x="11359707" y="506164"/>
                </a:cubicBezTo>
                <a:cubicBezTo>
                  <a:pt x="11359707" y="565713"/>
                  <a:pt x="11300593" y="535939"/>
                  <a:pt x="11310445" y="595487"/>
                </a:cubicBezTo>
                <a:cubicBezTo>
                  <a:pt x="11349854" y="595487"/>
                  <a:pt x="11399116" y="585563"/>
                  <a:pt x="11448377" y="545863"/>
                </a:cubicBezTo>
                <a:cubicBezTo>
                  <a:pt x="11468082" y="565713"/>
                  <a:pt x="11458230" y="585563"/>
                  <a:pt x="11438525" y="555788"/>
                </a:cubicBezTo>
                <a:cubicBezTo>
                  <a:pt x="11448377" y="575638"/>
                  <a:pt x="11399116" y="595487"/>
                  <a:pt x="11399116" y="645111"/>
                </a:cubicBezTo>
                <a:cubicBezTo>
                  <a:pt x="11428673" y="635187"/>
                  <a:pt x="11477934" y="595487"/>
                  <a:pt x="11477934" y="565713"/>
                </a:cubicBezTo>
                <a:cubicBezTo>
                  <a:pt x="11477934" y="575638"/>
                  <a:pt x="11487787" y="585563"/>
                  <a:pt x="11487787" y="595487"/>
                </a:cubicBezTo>
                <a:cubicBezTo>
                  <a:pt x="11546900" y="535939"/>
                  <a:pt x="11606014" y="545863"/>
                  <a:pt x="11674980" y="416841"/>
                </a:cubicBezTo>
                <a:cubicBezTo>
                  <a:pt x="11684833" y="446616"/>
                  <a:pt x="11674980" y="466465"/>
                  <a:pt x="11674980" y="496240"/>
                </a:cubicBezTo>
                <a:cubicBezTo>
                  <a:pt x="11665128" y="476390"/>
                  <a:pt x="11674980" y="456540"/>
                  <a:pt x="11665128" y="466465"/>
                </a:cubicBezTo>
                <a:cubicBezTo>
                  <a:pt x="11655276" y="466465"/>
                  <a:pt x="11645423" y="476390"/>
                  <a:pt x="11655276" y="496240"/>
                </a:cubicBezTo>
                <a:cubicBezTo>
                  <a:pt x="11665128" y="496240"/>
                  <a:pt x="11684833" y="516089"/>
                  <a:pt x="11694685" y="506164"/>
                </a:cubicBezTo>
                <a:cubicBezTo>
                  <a:pt x="11694685" y="486315"/>
                  <a:pt x="11704537" y="476390"/>
                  <a:pt x="11704537" y="456540"/>
                </a:cubicBezTo>
                <a:cubicBezTo>
                  <a:pt x="11714390" y="446616"/>
                  <a:pt x="11724242" y="516089"/>
                  <a:pt x="11734094" y="496240"/>
                </a:cubicBezTo>
                <a:cubicBezTo>
                  <a:pt x="11743947" y="486315"/>
                  <a:pt x="11753799" y="476390"/>
                  <a:pt x="11743947" y="466465"/>
                </a:cubicBezTo>
                <a:cubicBezTo>
                  <a:pt x="11724242" y="466465"/>
                  <a:pt x="11724242" y="476390"/>
                  <a:pt x="11724242" y="426766"/>
                </a:cubicBezTo>
                <a:cubicBezTo>
                  <a:pt x="11704537" y="446616"/>
                  <a:pt x="11694685" y="436691"/>
                  <a:pt x="11684833" y="436691"/>
                </a:cubicBezTo>
                <a:cubicBezTo>
                  <a:pt x="11694685" y="406916"/>
                  <a:pt x="11655276" y="416841"/>
                  <a:pt x="11665128" y="387067"/>
                </a:cubicBezTo>
                <a:cubicBezTo>
                  <a:pt x="11684833" y="387067"/>
                  <a:pt x="11684833" y="396992"/>
                  <a:pt x="11694685" y="426766"/>
                </a:cubicBezTo>
                <a:cubicBezTo>
                  <a:pt x="11743947" y="436691"/>
                  <a:pt x="11753799" y="377142"/>
                  <a:pt x="11783356" y="367217"/>
                </a:cubicBezTo>
                <a:cubicBezTo>
                  <a:pt x="11773503" y="416841"/>
                  <a:pt x="11743947" y="456540"/>
                  <a:pt x="11763651" y="506164"/>
                </a:cubicBezTo>
                <a:cubicBezTo>
                  <a:pt x="11783356" y="535939"/>
                  <a:pt x="11812913" y="446616"/>
                  <a:pt x="11832617" y="456540"/>
                </a:cubicBezTo>
                <a:cubicBezTo>
                  <a:pt x="11852322" y="506164"/>
                  <a:pt x="11872026" y="476390"/>
                  <a:pt x="11891731" y="476390"/>
                </a:cubicBezTo>
                <a:cubicBezTo>
                  <a:pt x="11891731" y="436691"/>
                  <a:pt x="11940993" y="396992"/>
                  <a:pt x="11940993" y="436691"/>
                </a:cubicBezTo>
                <a:cubicBezTo>
                  <a:pt x="11931140" y="426766"/>
                  <a:pt x="11901583" y="446616"/>
                  <a:pt x="11921288" y="486315"/>
                </a:cubicBezTo>
                <a:cubicBezTo>
                  <a:pt x="11940993" y="456540"/>
                  <a:pt x="11950845" y="466465"/>
                  <a:pt x="11960697" y="456540"/>
                </a:cubicBezTo>
                <a:cubicBezTo>
                  <a:pt x="11960697" y="436691"/>
                  <a:pt x="11970550" y="426766"/>
                  <a:pt x="11960697" y="406916"/>
                </a:cubicBezTo>
                <a:cubicBezTo>
                  <a:pt x="12000106" y="387067"/>
                  <a:pt x="11990254" y="396992"/>
                  <a:pt x="12029663" y="357293"/>
                </a:cubicBezTo>
                <a:cubicBezTo>
                  <a:pt x="12069073" y="436691"/>
                  <a:pt x="12078925" y="297744"/>
                  <a:pt x="12118334" y="396992"/>
                </a:cubicBezTo>
                <a:cubicBezTo>
                  <a:pt x="12138039" y="367217"/>
                  <a:pt x="12147891" y="377142"/>
                  <a:pt x="12157743" y="347368"/>
                </a:cubicBezTo>
                <a:cubicBezTo>
                  <a:pt x="12157743" y="406916"/>
                  <a:pt x="12147891" y="446616"/>
                  <a:pt x="12128186" y="496240"/>
                </a:cubicBezTo>
                <a:cubicBezTo>
                  <a:pt x="12187300" y="486315"/>
                  <a:pt x="12246414" y="496240"/>
                  <a:pt x="12275971" y="387067"/>
                </a:cubicBezTo>
                <a:cubicBezTo>
                  <a:pt x="12325232" y="396992"/>
                  <a:pt x="12394199" y="396992"/>
                  <a:pt x="12423755" y="297744"/>
                </a:cubicBezTo>
                <a:cubicBezTo>
                  <a:pt x="12374494" y="198496"/>
                  <a:pt x="12295676" y="396992"/>
                  <a:pt x="12256266" y="327518"/>
                </a:cubicBezTo>
                <a:cubicBezTo>
                  <a:pt x="12275971" y="347368"/>
                  <a:pt x="12256266" y="396992"/>
                  <a:pt x="12236562" y="377142"/>
                </a:cubicBezTo>
                <a:cubicBezTo>
                  <a:pt x="12246414" y="367217"/>
                  <a:pt x="12246414" y="347368"/>
                  <a:pt x="12236562" y="337443"/>
                </a:cubicBezTo>
                <a:cubicBezTo>
                  <a:pt x="12207005" y="357293"/>
                  <a:pt x="12197152" y="466465"/>
                  <a:pt x="12157743" y="446616"/>
                </a:cubicBezTo>
                <a:cubicBezTo>
                  <a:pt x="12177448" y="387067"/>
                  <a:pt x="12216857" y="277894"/>
                  <a:pt x="12256266" y="267969"/>
                </a:cubicBezTo>
                <a:cubicBezTo>
                  <a:pt x="12266119" y="297744"/>
                  <a:pt x="12226709" y="317593"/>
                  <a:pt x="12246414" y="337443"/>
                </a:cubicBezTo>
                <a:cubicBezTo>
                  <a:pt x="12275971" y="297744"/>
                  <a:pt x="12305528" y="277894"/>
                  <a:pt x="12325232" y="198496"/>
                </a:cubicBezTo>
                <a:cubicBezTo>
                  <a:pt x="12354789" y="228270"/>
                  <a:pt x="12384346" y="228270"/>
                  <a:pt x="12404051" y="248120"/>
                </a:cubicBezTo>
                <a:cubicBezTo>
                  <a:pt x="12433608" y="178646"/>
                  <a:pt x="12463165" y="208421"/>
                  <a:pt x="12463165" y="129022"/>
                </a:cubicBezTo>
                <a:cubicBezTo>
                  <a:pt x="12482869" y="148872"/>
                  <a:pt x="12453312" y="168722"/>
                  <a:pt x="12473017" y="188571"/>
                </a:cubicBezTo>
                <a:cubicBezTo>
                  <a:pt x="12502574" y="198496"/>
                  <a:pt x="12492722" y="188571"/>
                  <a:pt x="12492722" y="238195"/>
                </a:cubicBezTo>
                <a:cubicBezTo>
                  <a:pt x="12492722" y="238195"/>
                  <a:pt x="12492722" y="238195"/>
                  <a:pt x="12541983" y="168722"/>
                </a:cubicBezTo>
                <a:cubicBezTo>
                  <a:pt x="12551835" y="188571"/>
                  <a:pt x="12571540" y="188571"/>
                  <a:pt x="12581392" y="168722"/>
                </a:cubicBezTo>
                <a:cubicBezTo>
                  <a:pt x="12571540" y="129022"/>
                  <a:pt x="12561688" y="158797"/>
                  <a:pt x="12551835" y="148872"/>
                </a:cubicBezTo>
                <a:cubicBezTo>
                  <a:pt x="12571540" y="129022"/>
                  <a:pt x="12581392" y="109173"/>
                  <a:pt x="12571540" y="89323"/>
                </a:cubicBezTo>
                <a:cubicBezTo>
                  <a:pt x="12591245" y="89323"/>
                  <a:pt x="12610949" y="59549"/>
                  <a:pt x="12620802" y="109173"/>
                </a:cubicBezTo>
                <a:cubicBezTo>
                  <a:pt x="12610949" y="129022"/>
                  <a:pt x="12601097" y="148872"/>
                  <a:pt x="12620802" y="168722"/>
                </a:cubicBezTo>
                <a:cubicBezTo>
                  <a:pt x="12640506" y="129022"/>
                  <a:pt x="12660211" y="79398"/>
                  <a:pt x="12679915" y="39699"/>
                </a:cubicBezTo>
                <a:cubicBezTo>
                  <a:pt x="12699620" y="109173"/>
                  <a:pt x="12729177" y="-39699"/>
                  <a:pt x="12739029" y="29775"/>
                </a:cubicBezTo>
                <a:cubicBezTo>
                  <a:pt x="12739029" y="59549"/>
                  <a:pt x="12719325" y="49624"/>
                  <a:pt x="12729177" y="79398"/>
                </a:cubicBezTo>
                <a:cubicBezTo>
                  <a:pt x="12719325" y="59549"/>
                  <a:pt x="12699620" y="99248"/>
                  <a:pt x="12689768" y="99248"/>
                </a:cubicBezTo>
                <a:cubicBezTo>
                  <a:pt x="12699620" y="109173"/>
                  <a:pt x="12689768" y="129022"/>
                  <a:pt x="12699620" y="138947"/>
                </a:cubicBezTo>
                <a:cubicBezTo>
                  <a:pt x="12699620" y="138947"/>
                  <a:pt x="12699620" y="138947"/>
                  <a:pt x="12729177" y="89323"/>
                </a:cubicBezTo>
                <a:cubicBezTo>
                  <a:pt x="12739029" y="148872"/>
                  <a:pt x="12758734" y="89323"/>
                  <a:pt x="12778438" y="119098"/>
                </a:cubicBezTo>
                <a:cubicBezTo>
                  <a:pt x="12739029" y="168722"/>
                  <a:pt x="12699620" y="138947"/>
                  <a:pt x="12679915" y="258045"/>
                </a:cubicBezTo>
                <a:cubicBezTo>
                  <a:pt x="12719325" y="277894"/>
                  <a:pt x="12788291" y="119098"/>
                  <a:pt x="12807995" y="248120"/>
                </a:cubicBezTo>
                <a:cubicBezTo>
                  <a:pt x="12817848" y="248120"/>
                  <a:pt x="12827700" y="228270"/>
                  <a:pt x="12837552" y="208421"/>
                </a:cubicBezTo>
                <a:cubicBezTo>
                  <a:pt x="12837552" y="198496"/>
                  <a:pt x="12827700" y="188571"/>
                  <a:pt x="12827700" y="178646"/>
                </a:cubicBezTo>
                <a:cubicBezTo>
                  <a:pt x="12896666" y="208421"/>
                  <a:pt x="12965632" y="129022"/>
                  <a:pt x="13024746" y="158797"/>
                </a:cubicBezTo>
                <a:cubicBezTo>
                  <a:pt x="13024746" y="148872"/>
                  <a:pt x="13034598" y="138947"/>
                  <a:pt x="13034598" y="119098"/>
                </a:cubicBezTo>
                <a:cubicBezTo>
                  <a:pt x="13044451" y="158797"/>
                  <a:pt x="13064155" y="109173"/>
                  <a:pt x="13074008" y="129022"/>
                </a:cubicBezTo>
                <a:cubicBezTo>
                  <a:pt x="13064155" y="168722"/>
                  <a:pt x="13034598" y="148872"/>
                  <a:pt x="13054303" y="188571"/>
                </a:cubicBezTo>
                <a:cubicBezTo>
                  <a:pt x="13074008" y="188571"/>
                  <a:pt x="13103564" y="198496"/>
                  <a:pt x="13133121" y="178646"/>
                </a:cubicBezTo>
                <a:cubicBezTo>
                  <a:pt x="13142974" y="198496"/>
                  <a:pt x="13133121" y="218346"/>
                  <a:pt x="13142974" y="228270"/>
                </a:cubicBezTo>
                <a:cubicBezTo>
                  <a:pt x="13152826" y="218346"/>
                  <a:pt x="13152826" y="208421"/>
                  <a:pt x="13162678" y="188571"/>
                </a:cubicBezTo>
                <a:cubicBezTo>
                  <a:pt x="13172531" y="208421"/>
                  <a:pt x="13162678" y="228270"/>
                  <a:pt x="13182383" y="258045"/>
                </a:cubicBezTo>
                <a:cubicBezTo>
                  <a:pt x="13202087" y="228270"/>
                  <a:pt x="13202087" y="238195"/>
                  <a:pt x="13211940" y="208421"/>
                </a:cubicBezTo>
                <a:cubicBezTo>
                  <a:pt x="13221792" y="238195"/>
                  <a:pt x="13211940" y="267969"/>
                  <a:pt x="13211940" y="307669"/>
                </a:cubicBezTo>
                <a:cubicBezTo>
                  <a:pt x="13231644" y="297744"/>
                  <a:pt x="13251349" y="267969"/>
                  <a:pt x="13271054" y="297744"/>
                </a:cubicBezTo>
                <a:cubicBezTo>
                  <a:pt x="13271054" y="297744"/>
                  <a:pt x="13271054" y="297744"/>
                  <a:pt x="13261201" y="307669"/>
                </a:cubicBezTo>
                <a:cubicBezTo>
                  <a:pt x="13261201" y="317593"/>
                  <a:pt x="13261201" y="327518"/>
                  <a:pt x="13261201" y="327518"/>
                </a:cubicBezTo>
                <a:cubicBezTo>
                  <a:pt x="13251349" y="287819"/>
                  <a:pt x="13221792" y="307669"/>
                  <a:pt x="13231644" y="337443"/>
                </a:cubicBezTo>
                <a:cubicBezTo>
                  <a:pt x="13261201" y="337443"/>
                  <a:pt x="13280906" y="337443"/>
                  <a:pt x="13310463" y="287819"/>
                </a:cubicBezTo>
                <a:cubicBezTo>
                  <a:pt x="13310463" y="337443"/>
                  <a:pt x="13330167" y="307669"/>
                  <a:pt x="13340020" y="347368"/>
                </a:cubicBezTo>
                <a:cubicBezTo>
                  <a:pt x="13340020" y="317593"/>
                  <a:pt x="13349872" y="307669"/>
                  <a:pt x="13359724" y="317593"/>
                </a:cubicBezTo>
                <a:cubicBezTo>
                  <a:pt x="13340020" y="357293"/>
                  <a:pt x="13340020" y="387067"/>
                  <a:pt x="13359724" y="416841"/>
                </a:cubicBezTo>
                <a:cubicBezTo>
                  <a:pt x="13340020" y="436691"/>
                  <a:pt x="13320315" y="436691"/>
                  <a:pt x="13300611" y="446616"/>
                </a:cubicBezTo>
                <a:cubicBezTo>
                  <a:pt x="13310463" y="476390"/>
                  <a:pt x="13280906" y="496240"/>
                  <a:pt x="13310463" y="516089"/>
                </a:cubicBezTo>
                <a:cubicBezTo>
                  <a:pt x="13330167" y="446616"/>
                  <a:pt x="13359724" y="446616"/>
                  <a:pt x="13389281" y="446616"/>
                </a:cubicBezTo>
                <a:cubicBezTo>
                  <a:pt x="13389281" y="406916"/>
                  <a:pt x="13399134" y="347368"/>
                  <a:pt x="13428690" y="377142"/>
                </a:cubicBezTo>
                <a:cubicBezTo>
                  <a:pt x="13418838" y="396992"/>
                  <a:pt x="13408986" y="387067"/>
                  <a:pt x="13399134" y="416841"/>
                </a:cubicBezTo>
                <a:cubicBezTo>
                  <a:pt x="13399134" y="446616"/>
                  <a:pt x="13418838" y="466465"/>
                  <a:pt x="13418838" y="466465"/>
                </a:cubicBezTo>
                <a:cubicBezTo>
                  <a:pt x="13428690" y="456540"/>
                  <a:pt x="13418838" y="406916"/>
                  <a:pt x="13438543" y="416841"/>
                </a:cubicBezTo>
                <a:cubicBezTo>
                  <a:pt x="13428690" y="426766"/>
                  <a:pt x="13438543" y="476390"/>
                  <a:pt x="13448395" y="456540"/>
                </a:cubicBezTo>
                <a:cubicBezTo>
                  <a:pt x="13458247" y="436691"/>
                  <a:pt x="13448395" y="406916"/>
                  <a:pt x="13468100" y="387067"/>
                </a:cubicBezTo>
                <a:cubicBezTo>
                  <a:pt x="13487804" y="396992"/>
                  <a:pt x="13477952" y="456540"/>
                  <a:pt x="13497657" y="446616"/>
                </a:cubicBezTo>
                <a:cubicBezTo>
                  <a:pt x="13487804" y="416841"/>
                  <a:pt x="13507509" y="357293"/>
                  <a:pt x="13517361" y="367217"/>
                </a:cubicBezTo>
                <a:cubicBezTo>
                  <a:pt x="13527214" y="396992"/>
                  <a:pt x="13507509" y="396992"/>
                  <a:pt x="13507509" y="406916"/>
                </a:cubicBezTo>
                <a:cubicBezTo>
                  <a:pt x="13527214" y="387067"/>
                  <a:pt x="13517361" y="466465"/>
                  <a:pt x="13537066" y="436691"/>
                </a:cubicBezTo>
                <a:cubicBezTo>
                  <a:pt x="13527214" y="367217"/>
                  <a:pt x="13586327" y="337443"/>
                  <a:pt x="13606032" y="367217"/>
                </a:cubicBezTo>
                <a:cubicBezTo>
                  <a:pt x="13615884" y="337443"/>
                  <a:pt x="13615884" y="317593"/>
                  <a:pt x="13606032" y="297744"/>
                </a:cubicBezTo>
                <a:cubicBezTo>
                  <a:pt x="13625737" y="317593"/>
                  <a:pt x="13635589" y="307669"/>
                  <a:pt x="13635589" y="267969"/>
                </a:cubicBezTo>
                <a:cubicBezTo>
                  <a:pt x="13645441" y="297744"/>
                  <a:pt x="13655293" y="267969"/>
                  <a:pt x="13665146" y="297744"/>
                </a:cubicBezTo>
                <a:cubicBezTo>
                  <a:pt x="13655293" y="337443"/>
                  <a:pt x="13615884" y="377142"/>
                  <a:pt x="13586327" y="387067"/>
                </a:cubicBezTo>
                <a:cubicBezTo>
                  <a:pt x="13586327" y="396992"/>
                  <a:pt x="13586327" y="406916"/>
                  <a:pt x="13586327" y="406916"/>
                </a:cubicBezTo>
                <a:cubicBezTo>
                  <a:pt x="13665146" y="347368"/>
                  <a:pt x="13714407" y="387067"/>
                  <a:pt x="13783373" y="297744"/>
                </a:cubicBezTo>
                <a:cubicBezTo>
                  <a:pt x="13793226" y="327518"/>
                  <a:pt x="13803078" y="307669"/>
                  <a:pt x="13812930" y="337443"/>
                </a:cubicBezTo>
                <a:cubicBezTo>
                  <a:pt x="13783373" y="387067"/>
                  <a:pt x="13734112" y="396992"/>
                  <a:pt x="13714407" y="486315"/>
                </a:cubicBezTo>
                <a:cubicBezTo>
                  <a:pt x="13714407" y="486315"/>
                  <a:pt x="13714407" y="486315"/>
                  <a:pt x="13724260" y="496240"/>
                </a:cubicBezTo>
                <a:cubicBezTo>
                  <a:pt x="13773521" y="446616"/>
                  <a:pt x="13832635" y="337443"/>
                  <a:pt x="13881896" y="416841"/>
                </a:cubicBezTo>
                <a:cubicBezTo>
                  <a:pt x="13921306" y="387067"/>
                  <a:pt x="13990272" y="337443"/>
                  <a:pt x="14009976" y="396992"/>
                </a:cubicBezTo>
                <a:cubicBezTo>
                  <a:pt x="14009976" y="377142"/>
                  <a:pt x="14019829" y="367217"/>
                  <a:pt x="14039533" y="367217"/>
                </a:cubicBezTo>
                <a:cubicBezTo>
                  <a:pt x="14019829" y="387067"/>
                  <a:pt x="14019829" y="406916"/>
                  <a:pt x="14029681" y="426766"/>
                </a:cubicBezTo>
                <a:cubicBezTo>
                  <a:pt x="14039533" y="426766"/>
                  <a:pt x="14049386" y="436691"/>
                  <a:pt x="14059238" y="466465"/>
                </a:cubicBezTo>
                <a:cubicBezTo>
                  <a:pt x="14078943" y="446616"/>
                  <a:pt x="14088795" y="456540"/>
                  <a:pt x="14078943" y="426766"/>
                </a:cubicBezTo>
                <a:cubicBezTo>
                  <a:pt x="14069090" y="436691"/>
                  <a:pt x="14069090" y="446616"/>
                  <a:pt x="14059238" y="436691"/>
                </a:cubicBezTo>
                <a:cubicBezTo>
                  <a:pt x="14069090" y="387067"/>
                  <a:pt x="14098647" y="406916"/>
                  <a:pt x="14118352" y="367217"/>
                </a:cubicBezTo>
                <a:cubicBezTo>
                  <a:pt x="14128204" y="466465"/>
                  <a:pt x="14187318" y="456540"/>
                  <a:pt x="14226727" y="496240"/>
                </a:cubicBezTo>
                <a:cubicBezTo>
                  <a:pt x="14216875" y="545863"/>
                  <a:pt x="14246432" y="565713"/>
                  <a:pt x="14256284" y="595487"/>
                </a:cubicBezTo>
                <a:cubicBezTo>
                  <a:pt x="14256284" y="704660"/>
                  <a:pt x="14177466" y="793983"/>
                  <a:pt x="14108499" y="843607"/>
                </a:cubicBezTo>
                <a:cubicBezTo>
                  <a:pt x="14108499" y="813833"/>
                  <a:pt x="14128204" y="823758"/>
                  <a:pt x="14128204" y="793983"/>
                </a:cubicBezTo>
                <a:cubicBezTo>
                  <a:pt x="14098647" y="764209"/>
                  <a:pt x="14088795" y="833682"/>
                  <a:pt x="14049386" y="813833"/>
                </a:cubicBezTo>
                <a:cubicBezTo>
                  <a:pt x="14039533" y="962705"/>
                  <a:pt x="13911453" y="893231"/>
                  <a:pt x="13872044" y="962705"/>
                </a:cubicBezTo>
                <a:cubicBezTo>
                  <a:pt x="13822783" y="903156"/>
                  <a:pt x="13743964" y="962705"/>
                  <a:pt x="13714407" y="992479"/>
                </a:cubicBezTo>
                <a:cubicBezTo>
                  <a:pt x="13724260" y="1002404"/>
                  <a:pt x="13763669" y="952780"/>
                  <a:pt x="13753817" y="1012329"/>
                </a:cubicBezTo>
                <a:cubicBezTo>
                  <a:pt x="13714407" y="1042103"/>
                  <a:pt x="13684850" y="1012329"/>
                  <a:pt x="13665146" y="1061952"/>
                </a:cubicBezTo>
                <a:cubicBezTo>
                  <a:pt x="13625737" y="1052028"/>
                  <a:pt x="13566623" y="1052028"/>
                  <a:pt x="13556770" y="1101652"/>
                </a:cubicBezTo>
                <a:cubicBezTo>
                  <a:pt x="13537066" y="1101652"/>
                  <a:pt x="13566623" y="1081802"/>
                  <a:pt x="13546918" y="1061952"/>
                </a:cubicBezTo>
                <a:cubicBezTo>
                  <a:pt x="13527214" y="1071877"/>
                  <a:pt x="13497657" y="1141351"/>
                  <a:pt x="13477952" y="1101652"/>
                </a:cubicBezTo>
                <a:cubicBezTo>
                  <a:pt x="13487804" y="1081802"/>
                  <a:pt x="13517361" y="1121501"/>
                  <a:pt x="13507509" y="1081802"/>
                </a:cubicBezTo>
                <a:cubicBezTo>
                  <a:pt x="13487804" y="1071877"/>
                  <a:pt x="13448395" y="1052028"/>
                  <a:pt x="13458247" y="1121501"/>
                </a:cubicBezTo>
                <a:cubicBezTo>
                  <a:pt x="13399134" y="1091727"/>
                  <a:pt x="13349872" y="1111576"/>
                  <a:pt x="13290758" y="1131426"/>
                </a:cubicBezTo>
                <a:cubicBezTo>
                  <a:pt x="13280906" y="1200899"/>
                  <a:pt x="13221792" y="1260448"/>
                  <a:pt x="13192235" y="1270373"/>
                </a:cubicBezTo>
                <a:cubicBezTo>
                  <a:pt x="13192235" y="1300147"/>
                  <a:pt x="13192235" y="1339846"/>
                  <a:pt x="13202087" y="1369621"/>
                </a:cubicBezTo>
                <a:cubicBezTo>
                  <a:pt x="13211940" y="1369621"/>
                  <a:pt x="13221792" y="1359696"/>
                  <a:pt x="13231644" y="1339846"/>
                </a:cubicBezTo>
                <a:cubicBezTo>
                  <a:pt x="13221792" y="1319997"/>
                  <a:pt x="13221792" y="1290223"/>
                  <a:pt x="13231644" y="1270373"/>
                </a:cubicBezTo>
                <a:cubicBezTo>
                  <a:pt x="13261201" y="1280298"/>
                  <a:pt x="13290758" y="1290223"/>
                  <a:pt x="13320315" y="1260448"/>
                </a:cubicBezTo>
                <a:cubicBezTo>
                  <a:pt x="13330167" y="1280298"/>
                  <a:pt x="13330167" y="1290223"/>
                  <a:pt x="13340020" y="1310072"/>
                </a:cubicBezTo>
                <a:cubicBezTo>
                  <a:pt x="13340020" y="1260448"/>
                  <a:pt x="13349872" y="1300147"/>
                  <a:pt x="13369577" y="1280298"/>
                </a:cubicBezTo>
                <a:cubicBezTo>
                  <a:pt x="13369577" y="1270373"/>
                  <a:pt x="13359724" y="1260448"/>
                  <a:pt x="13369577" y="1250523"/>
                </a:cubicBezTo>
                <a:cubicBezTo>
                  <a:pt x="13379429" y="1270373"/>
                  <a:pt x="13379429" y="1280298"/>
                  <a:pt x="13389281" y="1280298"/>
                </a:cubicBezTo>
                <a:cubicBezTo>
                  <a:pt x="13369577" y="1300147"/>
                  <a:pt x="13330167" y="1339846"/>
                  <a:pt x="13340020" y="1379546"/>
                </a:cubicBezTo>
                <a:cubicBezTo>
                  <a:pt x="13379429" y="1369621"/>
                  <a:pt x="13399134" y="1310072"/>
                  <a:pt x="13428690" y="1329922"/>
                </a:cubicBezTo>
                <a:cubicBezTo>
                  <a:pt x="13448395" y="1359696"/>
                  <a:pt x="13418838" y="1369621"/>
                  <a:pt x="13438543" y="1389470"/>
                </a:cubicBezTo>
                <a:cubicBezTo>
                  <a:pt x="13458247" y="1409320"/>
                  <a:pt x="13487804" y="1369621"/>
                  <a:pt x="13507509" y="1399395"/>
                </a:cubicBezTo>
                <a:cubicBezTo>
                  <a:pt x="13497657" y="1419245"/>
                  <a:pt x="13487804" y="1439094"/>
                  <a:pt x="13487804" y="1458944"/>
                </a:cubicBezTo>
                <a:cubicBezTo>
                  <a:pt x="13507509" y="1478794"/>
                  <a:pt x="13527214" y="1429170"/>
                  <a:pt x="13546918" y="1488718"/>
                </a:cubicBezTo>
                <a:cubicBezTo>
                  <a:pt x="13556770" y="1478794"/>
                  <a:pt x="13546918" y="1468869"/>
                  <a:pt x="13556770" y="1458944"/>
                </a:cubicBezTo>
                <a:cubicBezTo>
                  <a:pt x="13586327" y="1498643"/>
                  <a:pt x="13606032" y="1508568"/>
                  <a:pt x="13635589" y="1488718"/>
                </a:cubicBezTo>
                <a:cubicBezTo>
                  <a:pt x="13655293" y="1548267"/>
                  <a:pt x="13674998" y="1518493"/>
                  <a:pt x="13704555" y="1558192"/>
                </a:cubicBezTo>
                <a:cubicBezTo>
                  <a:pt x="13596180" y="1647515"/>
                  <a:pt x="13487804" y="1617741"/>
                  <a:pt x="13379429" y="1726913"/>
                </a:cubicBezTo>
                <a:cubicBezTo>
                  <a:pt x="13349872" y="1687214"/>
                  <a:pt x="13310463" y="1726913"/>
                  <a:pt x="13280906" y="1776537"/>
                </a:cubicBezTo>
                <a:cubicBezTo>
                  <a:pt x="13251349" y="1726913"/>
                  <a:pt x="13192235" y="1746763"/>
                  <a:pt x="13172531" y="1826161"/>
                </a:cubicBezTo>
                <a:cubicBezTo>
                  <a:pt x="13202087" y="1806312"/>
                  <a:pt x="13231644" y="1746763"/>
                  <a:pt x="13261201" y="1766612"/>
                </a:cubicBezTo>
                <a:cubicBezTo>
                  <a:pt x="13211940" y="1806312"/>
                  <a:pt x="13172531" y="1875785"/>
                  <a:pt x="13123269" y="1846011"/>
                </a:cubicBezTo>
                <a:cubicBezTo>
                  <a:pt x="13133121" y="1885710"/>
                  <a:pt x="13103564" y="1905559"/>
                  <a:pt x="13083860" y="1905559"/>
                </a:cubicBezTo>
                <a:cubicBezTo>
                  <a:pt x="13093712" y="1875785"/>
                  <a:pt x="13133121" y="1846011"/>
                  <a:pt x="13123269" y="1816236"/>
                </a:cubicBezTo>
                <a:cubicBezTo>
                  <a:pt x="13093712" y="1836086"/>
                  <a:pt x="13083860" y="1915484"/>
                  <a:pt x="13044451" y="1945259"/>
                </a:cubicBezTo>
                <a:cubicBezTo>
                  <a:pt x="13034598" y="1925409"/>
                  <a:pt x="13044451" y="1915484"/>
                  <a:pt x="13034598" y="1895635"/>
                </a:cubicBezTo>
                <a:cubicBezTo>
                  <a:pt x="13014894" y="1905559"/>
                  <a:pt x="12975484" y="1945259"/>
                  <a:pt x="12985337" y="1895635"/>
                </a:cubicBezTo>
                <a:cubicBezTo>
                  <a:pt x="12985337" y="1905559"/>
                  <a:pt x="12975484" y="1895635"/>
                  <a:pt x="12975484" y="1905559"/>
                </a:cubicBezTo>
                <a:cubicBezTo>
                  <a:pt x="12975484" y="1925409"/>
                  <a:pt x="12955780" y="1955183"/>
                  <a:pt x="12955780" y="1984958"/>
                </a:cubicBezTo>
                <a:cubicBezTo>
                  <a:pt x="12955780" y="1994883"/>
                  <a:pt x="12965632" y="1984958"/>
                  <a:pt x="12975484" y="1984958"/>
                </a:cubicBezTo>
                <a:cubicBezTo>
                  <a:pt x="12975484" y="2014732"/>
                  <a:pt x="12995189" y="2044506"/>
                  <a:pt x="13005041" y="2034582"/>
                </a:cubicBezTo>
                <a:cubicBezTo>
                  <a:pt x="12995189" y="2054431"/>
                  <a:pt x="12975484" y="2084206"/>
                  <a:pt x="12985337" y="2113980"/>
                </a:cubicBezTo>
                <a:cubicBezTo>
                  <a:pt x="13014894" y="2054431"/>
                  <a:pt x="13064155" y="1935334"/>
                  <a:pt x="13083860" y="2014732"/>
                </a:cubicBezTo>
                <a:cubicBezTo>
                  <a:pt x="13103564" y="2004807"/>
                  <a:pt x="13113417" y="1994883"/>
                  <a:pt x="13123269" y="1994883"/>
                </a:cubicBezTo>
                <a:cubicBezTo>
                  <a:pt x="13123269" y="1975033"/>
                  <a:pt x="13123269" y="1965108"/>
                  <a:pt x="13123269" y="1945259"/>
                </a:cubicBezTo>
                <a:cubicBezTo>
                  <a:pt x="13133121" y="1965108"/>
                  <a:pt x="13142974" y="1975033"/>
                  <a:pt x="13162678" y="1965108"/>
                </a:cubicBezTo>
                <a:cubicBezTo>
                  <a:pt x="13280906" y="1865860"/>
                  <a:pt x="13428690" y="1846011"/>
                  <a:pt x="13537066" y="1826161"/>
                </a:cubicBezTo>
                <a:cubicBezTo>
                  <a:pt x="13497657" y="1895635"/>
                  <a:pt x="13487804" y="1895635"/>
                  <a:pt x="13458247" y="1945259"/>
                </a:cubicBezTo>
                <a:cubicBezTo>
                  <a:pt x="13487804" y="1935334"/>
                  <a:pt x="13517361" y="1935334"/>
                  <a:pt x="13546918" y="1925409"/>
                </a:cubicBezTo>
                <a:cubicBezTo>
                  <a:pt x="13556770" y="1935334"/>
                  <a:pt x="13566623" y="1984958"/>
                  <a:pt x="13576475" y="1965108"/>
                </a:cubicBezTo>
                <a:cubicBezTo>
                  <a:pt x="13586327" y="1905559"/>
                  <a:pt x="13615884" y="1994883"/>
                  <a:pt x="13645441" y="1935334"/>
                </a:cubicBezTo>
                <a:cubicBezTo>
                  <a:pt x="13655293" y="1965108"/>
                  <a:pt x="13665146" y="1935334"/>
                  <a:pt x="13684850" y="1955183"/>
                </a:cubicBezTo>
                <a:cubicBezTo>
                  <a:pt x="13674998" y="1984958"/>
                  <a:pt x="13665146" y="1955183"/>
                  <a:pt x="13645441" y="1984958"/>
                </a:cubicBezTo>
                <a:cubicBezTo>
                  <a:pt x="13655293" y="2004807"/>
                  <a:pt x="13655293" y="2034582"/>
                  <a:pt x="13674998" y="2034582"/>
                </a:cubicBezTo>
                <a:cubicBezTo>
                  <a:pt x="13625737" y="2123905"/>
                  <a:pt x="13566623" y="2173529"/>
                  <a:pt x="13507509" y="2243002"/>
                </a:cubicBezTo>
                <a:cubicBezTo>
                  <a:pt x="13468100" y="2272777"/>
                  <a:pt x="13379429" y="2372024"/>
                  <a:pt x="13340020" y="2362100"/>
                </a:cubicBezTo>
                <a:cubicBezTo>
                  <a:pt x="13280906" y="2461348"/>
                  <a:pt x="13192235" y="2481197"/>
                  <a:pt x="13123269" y="2501047"/>
                </a:cubicBezTo>
                <a:cubicBezTo>
                  <a:pt x="13074008" y="2580445"/>
                  <a:pt x="13014894" y="2590370"/>
                  <a:pt x="12945928" y="2610219"/>
                </a:cubicBezTo>
                <a:cubicBezTo>
                  <a:pt x="12955780" y="2600295"/>
                  <a:pt x="12945928" y="2590370"/>
                  <a:pt x="12945928" y="2580445"/>
                </a:cubicBezTo>
                <a:cubicBezTo>
                  <a:pt x="12926223" y="2610219"/>
                  <a:pt x="12876961" y="2590370"/>
                  <a:pt x="12886814" y="2649918"/>
                </a:cubicBezTo>
                <a:cubicBezTo>
                  <a:pt x="12886814" y="2649918"/>
                  <a:pt x="12886814" y="2649918"/>
                  <a:pt x="12867109" y="2590370"/>
                </a:cubicBezTo>
                <a:cubicBezTo>
                  <a:pt x="12788291" y="2639994"/>
                  <a:pt x="12719325" y="2699542"/>
                  <a:pt x="12660211" y="2828565"/>
                </a:cubicBezTo>
                <a:cubicBezTo>
                  <a:pt x="12630654" y="2808715"/>
                  <a:pt x="12601097" y="2828565"/>
                  <a:pt x="12591245" y="2888113"/>
                </a:cubicBezTo>
                <a:cubicBezTo>
                  <a:pt x="12522279" y="2798790"/>
                  <a:pt x="12423755" y="2798790"/>
                  <a:pt x="12364642" y="2858339"/>
                </a:cubicBezTo>
                <a:cubicBezTo>
                  <a:pt x="12374494" y="2868264"/>
                  <a:pt x="12384346" y="2838489"/>
                  <a:pt x="12394199" y="2858339"/>
                </a:cubicBezTo>
                <a:cubicBezTo>
                  <a:pt x="12384346" y="2898038"/>
                  <a:pt x="12374494" y="2898038"/>
                  <a:pt x="12364642" y="2937737"/>
                </a:cubicBezTo>
                <a:cubicBezTo>
                  <a:pt x="12354789" y="2937737"/>
                  <a:pt x="12335085" y="2917888"/>
                  <a:pt x="12325232" y="2957587"/>
                </a:cubicBezTo>
                <a:cubicBezTo>
                  <a:pt x="12315380" y="2927813"/>
                  <a:pt x="12295676" y="2917888"/>
                  <a:pt x="12285823" y="2917888"/>
                </a:cubicBezTo>
                <a:cubicBezTo>
                  <a:pt x="12285823" y="2947662"/>
                  <a:pt x="12275971" y="2977436"/>
                  <a:pt x="12266119" y="3007211"/>
                </a:cubicBezTo>
                <a:cubicBezTo>
                  <a:pt x="12167596" y="2917888"/>
                  <a:pt x="12078925" y="2927813"/>
                  <a:pt x="11980402" y="3017136"/>
                </a:cubicBezTo>
                <a:cubicBezTo>
                  <a:pt x="11960697" y="2957587"/>
                  <a:pt x="11931140" y="3056835"/>
                  <a:pt x="11911436" y="3046910"/>
                </a:cubicBezTo>
                <a:cubicBezTo>
                  <a:pt x="11911436" y="3136233"/>
                  <a:pt x="11822765" y="3096534"/>
                  <a:pt x="11842470" y="3195782"/>
                </a:cubicBezTo>
                <a:cubicBezTo>
                  <a:pt x="11734094" y="3076684"/>
                  <a:pt x="11586310" y="3285105"/>
                  <a:pt x="11497639" y="3245406"/>
                </a:cubicBezTo>
                <a:cubicBezTo>
                  <a:pt x="11468082" y="3304954"/>
                  <a:pt x="11408968" y="3344654"/>
                  <a:pt x="11369559" y="3324804"/>
                </a:cubicBezTo>
                <a:cubicBezTo>
                  <a:pt x="11290741" y="3414127"/>
                  <a:pt x="11221774" y="3414127"/>
                  <a:pt x="11162661" y="3404202"/>
                </a:cubicBezTo>
                <a:cubicBezTo>
                  <a:pt x="11103547" y="3473676"/>
                  <a:pt x="11064138" y="3463751"/>
                  <a:pt x="11014876" y="3523300"/>
                </a:cubicBezTo>
                <a:cubicBezTo>
                  <a:pt x="11005024" y="3513375"/>
                  <a:pt x="11014876" y="3463751"/>
                  <a:pt x="10995171" y="3473676"/>
                </a:cubicBezTo>
                <a:cubicBezTo>
                  <a:pt x="10995171" y="3553074"/>
                  <a:pt x="10936058" y="3553074"/>
                  <a:pt x="10906501" y="3562999"/>
                </a:cubicBezTo>
                <a:cubicBezTo>
                  <a:pt x="10916353" y="3543149"/>
                  <a:pt x="10926205" y="3533225"/>
                  <a:pt x="10926205" y="3523300"/>
                </a:cubicBezTo>
                <a:cubicBezTo>
                  <a:pt x="10876944" y="3592773"/>
                  <a:pt x="10788273" y="3622548"/>
                  <a:pt x="10739012" y="3572924"/>
                </a:cubicBezTo>
                <a:cubicBezTo>
                  <a:pt x="10748864" y="3562999"/>
                  <a:pt x="10817830" y="3483601"/>
                  <a:pt x="10817830" y="3562999"/>
                </a:cubicBezTo>
                <a:cubicBezTo>
                  <a:pt x="10847387" y="3553074"/>
                  <a:pt x="10867091" y="3503450"/>
                  <a:pt x="10896648" y="3483601"/>
                </a:cubicBezTo>
                <a:cubicBezTo>
                  <a:pt x="10886796" y="3463751"/>
                  <a:pt x="10886796" y="3473676"/>
                  <a:pt x="10876944" y="3453826"/>
                </a:cubicBezTo>
                <a:cubicBezTo>
                  <a:pt x="10896648" y="3424052"/>
                  <a:pt x="10926205" y="3463751"/>
                  <a:pt x="10926205" y="3414127"/>
                </a:cubicBezTo>
                <a:cubicBezTo>
                  <a:pt x="10906501" y="3424052"/>
                  <a:pt x="10857239" y="3414127"/>
                  <a:pt x="10837535" y="3483601"/>
                </a:cubicBezTo>
                <a:cubicBezTo>
                  <a:pt x="10768568" y="3394278"/>
                  <a:pt x="10679898" y="3562999"/>
                  <a:pt x="10610932" y="3493525"/>
                </a:cubicBezTo>
                <a:cubicBezTo>
                  <a:pt x="10591227" y="3533225"/>
                  <a:pt x="10571522" y="3503450"/>
                  <a:pt x="10571522" y="3553074"/>
                </a:cubicBezTo>
                <a:cubicBezTo>
                  <a:pt x="10571522" y="3513375"/>
                  <a:pt x="10561670" y="3543149"/>
                  <a:pt x="10551818" y="3533225"/>
                </a:cubicBezTo>
                <a:cubicBezTo>
                  <a:pt x="10551818" y="3523300"/>
                  <a:pt x="10561670" y="3513375"/>
                  <a:pt x="10561670" y="3503450"/>
                </a:cubicBezTo>
                <a:cubicBezTo>
                  <a:pt x="10522261" y="3553074"/>
                  <a:pt x="10492704" y="3503450"/>
                  <a:pt x="10463147" y="3553074"/>
                </a:cubicBezTo>
                <a:cubicBezTo>
                  <a:pt x="10472999" y="3562999"/>
                  <a:pt x="10502556" y="3553074"/>
                  <a:pt x="10482852" y="3582848"/>
                </a:cubicBezTo>
                <a:cubicBezTo>
                  <a:pt x="10453295" y="3533225"/>
                  <a:pt x="10453295" y="3592773"/>
                  <a:pt x="10433590" y="3582848"/>
                </a:cubicBezTo>
                <a:cubicBezTo>
                  <a:pt x="10453295" y="3553074"/>
                  <a:pt x="10423738" y="3562999"/>
                  <a:pt x="10423738" y="3533225"/>
                </a:cubicBezTo>
                <a:cubicBezTo>
                  <a:pt x="10384329" y="3553074"/>
                  <a:pt x="10364624" y="3543149"/>
                  <a:pt x="10335067" y="3592773"/>
                </a:cubicBezTo>
                <a:cubicBezTo>
                  <a:pt x="10354772" y="3602698"/>
                  <a:pt x="10344919" y="3662247"/>
                  <a:pt x="10344919" y="3622548"/>
                </a:cubicBezTo>
                <a:cubicBezTo>
                  <a:pt x="10344919" y="3622548"/>
                  <a:pt x="10344919" y="3622548"/>
                  <a:pt x="10325215" y="3582848"/>
                </a:cubicBezTo>
                <a:cubicBezTo>
                  <a:pt x="10295658" y="3592773"/>
                  <a:pt x="10268564" y="3602698"/>
                  <a:pt x="10241470" y="3615104"/>
                </a:cubicBezTo>
                <a:lnTo>
                  <a:pt x="10184405" y="3647228"/>
                </a:lnTo>
                <a:lnTo>
                  <a:pt x="10189592" y="3638520"/>
                </a:lnTo>
                <a:cubicBezTo>
                  <a:pt x="10190362" y="3633093"/>
                  <a:pt x="10189746" y="3625029"/>
                  <a:pt x="10187283" y="3612623"/>
                </a:cubicBezTo>
                <a:cubicBezTo>
                  <a:pt x="10167578" y="3612623"/>
                  <a:pt x="10128169" y="3632472"/>
                  <a:pt x="10118316" y="3662247"/>
                </a:cubicBezTo>
                <a:cubicBezTo>
                  <a:pt x="10118316" y="3652322"/>
                  <a:pt x="10128169" y="3642397"/>
                  <a:pt x="10118316" y="3622548"/>
                </a:cubicBezTo>
                <a:cubicBezTo>
                  <a:pt x="10108464" y="3662247"/>
                  <a:pt x="10088759" y="3632472"/>
                  <a:pt x="10078907" y="3642397"/>
                </a:cubicBezTo>
                <a:cubicBezTo>
                  <a:pt x="10078907" y="3652322"/>
                  <a:pt x="10088759" y="3662247"/>
                  <a:pt x="10078907" y="3672172"/>
                </a:cubicBezTo>
                <a:cubicBezTo>
                  <a:pt x="10059203" y="3632472"/>
                  <a:pt x="10049350" y="3701946"/>
                  <a:pt x="10039498" y="3692021"/>
                </a:cubicBezTo>
                <a:cubicBezTo>
                  <a:pt x="10049350" y="3682096"/>
                  <a:pt x="10049350" y="3662247"/>
                  <a:pt x="10039498" y="3652322"/>
                </a:cubicBezTo>
                <a:cubicBezTo>
                  <a:pt x="9980384" y="3652322"/>
                  <a:pt x="9931123" y="3632472"/>
                  <a:pt x="9881861" y="3682096"/>
                </a:cubicBezTo>
                <a:cubicBezTo>
                  <a:pt x="9872009" y="3672172"/>
                  <a:pt x="9862156" y="3632472"/>
                  <a:pt x="9842452" y="3692021"/>
                </a:cubicBezTo>
                <a:cubicBezTo>
                  <a:pt x="9832600" y="3672172"/>
                  <a:pt x="9842452" y="3662247"/>
                  <a:pt x="9832600" y="3652322"/>
                </a:cubicBezTo>
                <a:cubicBezTo>
                  <a:pt x="9822747" y="3682096"/>
                  <a:pt x="9773486" y="3701946"/>
                  <a:pt x="9743929" y="3652322"/>
                </a:cubicBezTo>
                <a:cubicBezTo>
                  <a:pt x="9743929" y="3652322"/>
                  <a:pt x="9743929" y="3652322"/>
                  <a:pt x="9724224" y="3692021"/>
                </a:cubicBezTo>
                <a:cubicBezTo>
                  <a:pt x="9566587" y="3602698"/>
                  <a:pt x="9399098" y="3711871"/>
                  <a:pt x="9231609" y="3662247"/>
                </a:cubicBezTo>
                <a:cubicBezTo>
                  <a:pt x="9192200" y="3701946"/>
                  <a:pt x="9162643" y="3682096"/>
                  <a:pt x="9123234" y="3682096"/>
                </a:cubicBezTo>
                <a:cubicBezTo>
                  <a:pt x="9123234" y="3682096"/>
                  <a:pt x="9123234" y="3682096"/>
                  <a:pt x="9113381" y="3711871"/>
                </a:cubicBezTo>
                <a:cubicBezTo>
                  <a:pt x="9083824" y="3682096"/>
                  <a:pt x="9044415" y="3701946"/>
                  <a:pt x="9024711" y="3721796"/>
                </a:cubicBezTo>
                <a:cubicBezTo>
                  <a:pt x="9024711" y="3672172"/>
                  <a:pt x="9014858" y="3721796"/>
                  <a:pt x="8995154" y="3731720"/>
                </a:cubicBezTo>
                <a:cubicBezTo>
                  <a:pt x="8896631" y="3682096"/>
                  <a:pt x="8798108" y="3771419"/>
                  <a:pt x="8699585" y="3741645"/>
                </a:cubicBezTo>
                <a:cubicBezTo>
                  <a:pt x="8689732" y="3751570"/>
                  <a:pt x="8689732" y="3761495"/>
                  <a:pt x="8689732" y="3761495"/>
                </a:cubicBezTo>
                <a:cubicBezTo>
                  <a:pt x="7960662" y="3811119"/>
                  <a:pt x="7261149" y="3959990"/>
                  <a:pt x="6541930" y="3940141"/>
                </a:cubicBezTo>
                <a:cubicBezTo>
                  <a:pt x="6541930" y="3959990"/>
                  <a:pt x="6522226" y="3969915"/>
                  <a:pt x="6512373" y="3959990"/>
                </a:cubicBezTo>
                <a:cubicBezTo>
                  <a:pt x="6512373" y="3940141"/>
                  <a:pt x="6522226" y="3950066"/>
                  <a:pt x="6522226" y="3940141"/>
                </a:cubicBezTo>
                <a:cubicBezTo>
                  <a:pt x="6492669" y="3910366"/>
                  <a:pt x="6502521" y="3959990"/>
                  <a:pt x="6482817" y="3969915"/>
                </a:cubicBezTo>
                <a:cubicBezTo>
                  <a:pt x="6482817" y="3969915"/>
                  <a:pt x="6482817" y="3969915"/>
                  <a:pt x="6472964" y="3930216"/>
                </a:cubicBezTo>
                <a:cubicBezTo>
                  <a:pt x="6364589" y="3959990"/>
                  <a:pt x="6295623" y="3950066"/>
                  <a:pt x="6197100" y="3969915"/>
                </a:cubicBezTo>
                <a:cubicBezTo>
                  <a:pt x="6206952" y="3959990"/>
                  <a:pt x="6206952" y="3940141"/>
                  <a:pt x="6197100" y="3950066"/>
                </a:cubicBezTo>
                <a:cubicBezTo>
                  <a:pt x="6197100" y="3950066"/>
                  <a:pt x="6197100" y="3950066"/>
                  <a:pt x="6177395" y="3979840"/>
                </a:cubicBezTo>
                <a:cubicBezTo>
                  <a:pt x="5990201" y="3950066"/>
                  <a:pt x="5812859" y="4009614"/>
                  <a:pt x="5625666" y="3979840"/>
                </a:cubicBezTo>
                <a:cubicBezTo>
                  <a:pt x="5546847" y="3999690"/>
                  <a:pt x="5458177" y="4009614"/>
                  <a:pt x="5379358" y="3969915"/>
                </a:cubicBezTo>
                <a:cubicBezTo>
                  <a:pt x="5349802" y="4009614"/>
                  <a:pt x="5320245" y="3950066"/>
                  <a:pt x="5290688" y="3999690"/>
                </a:cubicBezTo>
                <a:cubicBezTo>
                  <a:pt x="5241426" y="3940141"/>
                  <a:pt x="5182312" y="4019539"/>
                  <a:pt x="5133051" y="3969915"/>
                </a:cubicBezTo>
                <a:cubicBezTo>
                  <a:pt x="5024675" y="4019539"/>
                  <a:pt x="4906448" y="3940141"/>
                  <a:pt x="4798073" y="3999690"/>
                </a:cubicBezTo>
                <a:cubicBezTo>
                  <a:pt x="4798073" y="3999690"/>
                  <a:pt x="4798073" y="3999690"/>
                  <a:pt x="4778368" y="3959990"/>
                </a:cubicBezTo>
                <a:cubicBezTo>
                  <a:pt x="4689697" y="3999690"/>
                  <a:pt x="4581322" y="3920291"/>
                  <a:pt x="4502503" y="3979840"/>
                </a:cubicBezTo>
                <a:cubicBezTo>
                  <a:pt x="4472947" y="3920291"/>
                  <a:pt x="4433537" y="3999690"/>
                  <a:pt x="4413833" y="3930216"/>
                </a:cubicBezTo>
                <a:cubicBezTo>
                  <a:pt x="4413833" y="3930216"/>
                  <a:pt x="4413833" y="3930216"/>
                  <a:pt x="4403980" y="3969915"/>
                </a:cubicBezTo>
                <a:cubicBezTo>
                  <a:pt x="4374423" y="3920291"/>
                  <a:pt x="4344867" y="3950066"/>
                  <a:pt x="4305457" y="3950066"/>
                </a:cubicBezTo>
                <a:cubicBezTo>
                  <a:pt x="4236491" y="3950066"/>
                  <a:pt x="4128116" y="3890517"/>
                  <a:pt x="4108411" y="3940141"/>
                </a:cubicBezTo>
                <a:cubicBezTo>
                  <a:pt x="3950774" y="3910366"/>
                  <a:pt x="3793137" y="3930216"/>
                  <a:pt x="3635501" y="3880592"/>
                </a:cubicBezTo>
                <a:cubicBezTo>
                  <a:pt x="3635501" y="3890517"/>
                  <a:pt x="3635501" y="3900442"/>
                  <a:pt x="3635501" y="3910366"/>
                </a:cubicBezTo>
                <a:cubicBezTo>
                  <a:pt x="3546830" y="3870667"/>
                  <a:pt x="3458159" y="3840893"/>
                  <a:pt x="3359636" y="3870667"/>
                </a:cubicBezTo>
                <a:cubicBezTo>
                  <a:pt x="3359636" y="3870667"/>
                  <a:pt x="3359636" y="3870667"/>
                  <a:pt x="3339931" y="3821043"/>
                </a:cubicBezTo>
                <a:cubicBezTo>
                  <a:pt x="3300522" y="3850818"/>
                  <a:pt x="3261113" y="3830968"/>
                  <a:pt x="3241408" y="3811119"/>
                </a:cubicBezTo>
                <a:cubicBezTo>
                  <a:pt x="3231556" y="3821043"/>
                  <a:pt x="3241408" y="3830968"/>
                  <a:pt x="3241408" y="3850818"/>
                </a:cubicBezTo>
                <a:cubicBezTo>
                  <a:pt x="3221704" y="3850818"/>
                  <a:pt x="3201999" y="3791269"/>
                  <a:pt x="3182295" y="3811119"/>
                </a:cubicBezTo>
                <a:cubicBezTo>
                  <a:pt x="3093624" y="3830968"/>
                  <a:pt x="3014805" y="3811119"/>
                  <a:pt x="2926135" y="3771419"/>
                </a:cubicBezTo>
                <a:cubicBezTo>
                  <a:pt x="2935987" y="3781344"/>
                  <a:pt x="2926135" y="3791269"/>
                  <a:pt x="2926135" y="3811119"/>
                </a:cubicBezTo>
                <a:cubicBezTo>
                  <a:pt x="2817759" y="3751570"/>
                  <a:pt x="2719236" y="3761495"/>
                  <a:pt x="2610861" y="3751570"/>
                </a:cubicBezTo>
                <a:cubicBezTo>
                  <a:pt x="2601009" y="3731720"/>
                  <a:pt x="2610861" y="3711871"/>
                  <a:pt x="2601009" y="3701946"/>
                </a:cubicBezTo>
                <a:cubicBezTo>
                  <a:pt x="2581304" y="3751570"/>
                  <a:pt x="2561599" y="3701946"/>
                  <a:pt x="2541895" y="3751570"/>
                </a:cubicBezTo>
                <a:cubicBezTo>
                  <a:pt x="2512338" y="3682096"/>
                  <a:pt x="2482781" y="3731720"/>
                  <a:pt x="2453224" y="3682096"/>
                </a:cubicBezTo>
                <a:cubicBezTo>
                  <a:pt x="2413815" y="3731720"/>
                  <a:pt x="2334996" y="3672172"/>
                  <a:pt x="2285735" y="3682096"/>
                </a:cubicBezTo>
                <a:cubicBezTo>
                  <a:pt x="2275883" y="3602698"/>
                  <a:pt x="2197064" y="3682096"/>
                  <a:pt x="2167507" y="3622548"/>
                </a:cubicBezTo>
                <a:cubicBezTo>
                  <a:pt x="2147803" y="3642397"/>
                  <a:pt x="2167507" y="3662247"/>
                  <a:pt x="2157655" y="3672172"/>
                </a:cubicBezTo>
                <a:cubicBezTo>
                  <a:pt x="2137950" y="3662247"/>
                  <a:pt x="2128098" y="3622548"/>
                  <a:pt x="2098541" y="3672172"/>
                </a:cubicBezTo>
                <a:cubicBezTo>
                  <a:pt x="2059132" y="3622548"/>
                  <a:pt x="2009870" y="3622548"/>
                  <a:pt x="1960609" y="3622548"/>
                </a:cubicBezTo>
                <a:cubicBezTo>
                  <a:pt x="1940904" y="3602698"/>
                  <a:pt x="1980314" y="3572924"/>
                  <a:pt x="1960609" y="3553074"/>
                </a:cubicBezTo>
                <a:cubicBezTo>
                  <a:pt x="1911347" y="3592773"/>
                  <a:pt x="1871938" y="3612623"/>
                  <a:pt x="1812825" y="3602698"/>
                </a:cubicBezTo>
                <a:cubicBezTo>
                  <a:pt x="1812825" y="3572924"/>
                  <a:pt x="1832529" y="3592773"/>
                  <a:pt x="1852234" y="3562999"/>
                </a:cubicBezTo>
                <a:cubicBezTo>
                  <a:pt x="1832529" y="3543149"/>
                  <a:pt x="1852234" y="3523300"/>
                  <a:pt x="1832529" y="3503450"/>
                </a:cubicBezTo>
                <a:cubicBezTo>
                  <a:pt x="1812825" y="3543149"/>
                  <a:pt x="1773415" y="3562999"/>
                  <a:pt x="1763563" y="3523300"/>
                </a:cubicBezTo>
                <a:cubicBezTo>
                  <a:pt x="1763563" y="3523300"/>
                  <a:pt x="1793120" y="3533225"/>
                  <a:pt x="1793120" y="3503450"/>
                </a:cubicBezTo>
                <a:cubicBezTo>
                  <a:pt x="1763563" y="3503450"/>
                  <a:pt x="1734006" y="3483601"/>
                  <a:pt x="1704449" y="3523300"/>
                </a:cubicBezTo>
                <a:cubicBezTo>
                  <a:pt x="1694597" y="3503450"/>
                  <a:pt x="1704449" y="3483601"/>
                  <a:pt x="1694597" y="3473676"/>
                </a:cubicBezTo>
                <a:cubicBezTo>
                  <a:pt x="1665040" y="3483601"/>
                  <a:pt x="1645335" y="3453826"/>
                  <a:pt x="1635483" y="3513375"/>
                </a:cubicBezTo>
                <a:cubicBezTo>
                  <a:pt x="1596074" y="3453826"/>
                  <a:pt x="1566517" y="3503450"/>
                  <a:pt x="1527108" y="3493525"/>
                </a:cubicBezTo>
                <a:cubicBezTo>
                  <a:pt x="1507403" y="3513375"/>
                  <a:pt x="1556665" y="3543149"/>
                  <a:pt x="1527108" y="3553074"/>
                </a:cubicBezTo>
                <a:cubicBezTo>
                  <a:pt x="1507403" y="3533225"/>
                  <a:pt x="1527108" y="3483601"/>
                  <a:pt x="1507403" y="3483601"/>
                </a:cubicBezTo>
                <a:cubicBezTo>
                  <a:pt x="1507403" y="3513375"/>
                  <a:pt x="1487698" y="3572924"/>
                  <a:pt x="1467994" y="3523300"/>
                </a:cubicBezTo>
                <a:cubicBezTo>
                  <a:pt x="1477846" y="3513375"/>
                  <a:pt x="1487698" y="3503450"/>
                  <a:pt x="1487698" y="3483601"/>
                </a:cubicBezTo>
                <a:cubicBezTo>
                  <a:pt x="1438437" y="3463751"/>
                  <a:pt x="1379323" y="3453826"/>
                  <a:pt x="1330062" y="3463751"/>
                </a:cubicBezTo>
                <a:cubicBezTo>
                  <a:pt x="1330062" y="3453826"/>
                  <a:pt x="1330062" y="3453826"/>
                  <a:pt x="1330062" y="3443901"/>
                </a:cubicBezTo>
                <a:cubicBezTo>
                  <a:pt x="1300505" y="3433977"/>
                  <a:pt x="1221686" y="3394278"/>
                  <a:pt x="1211834" y="3443901"/>
                </a:cubicBezTo>
                <a:cubicBezTo>
                  <a:pt x="1201982" y="3424052"/>
                  <a:pt x="1201982" y="3443901"/>
                  <a:pt x="1192129" y="3433977"/>
                </a:cubicBezTo>
                <a:cubicBezTo>
                  <a:pt x="1192129" y="3424052"/>
                  <a:pt x="1201982" y="3414127"/>
                  <a:pt x="1192129" y="3394278"/>
                </a:cubicBezTo>
                <a:cubicBezTo>
                  <a:pt x="1182277" y="3433977"/>
                  <a:pt x="1172425" y="3384353"/>
                  <a:pt x="1162572" y="3424052"/>
                </a:cubicBezTo>
                <a:cubicBezTo>
                  <a:pt x="1172425" y="3433977"/>
                  <a:pt x="1172425" y="3433977"/>
                  <a:pt x="1182277" y="3443901"/>
                </a:cubicBezTo>
                <a:cubicBezTo>
                  <a:pt x="1152720" y="3493525"/>
                  <a:pt x="1152720" y="3374428"/>
                  <a:pt x="1133015" y="3414127"/>
                </a:cubicBezTo>
                <a:cubicBezTo>
                  <a:pt x="1113311" y="3374428"/>
                  <a:pt x="1103459" y="3414127"/>
                  <a:pt x="1093606" y="3384353"/>
                </a:cubicBezTo>
                <a:cubicBezTo>
                  <a:pt x="1093606" y="3354578"/>
                  <a:pt x="1113311" y="3374428"/>
                  <a:pt x="1103459" y="3354578"/>
                </a:cubicBezTo>
                <a:cubicBezTo>
                  <a:pt x="1064049" y="3334729"/>
                  <a:pt x="1034492" y="3334729"/>
                  <a:pt x="995083" y="3364503"/>
                </a:cubicBezTo>
                <a:cubicBezTo>
                  <a:pt x="995083" y="3344654"/>
                  <a:pt x="995083" y="3334729"/>
                  <a:pt x="995083" y="3324804"/>
                </a:cubicBezTo>
                <a:cubicBezTo>
                  <a:pt x="985231" y="3334729"/>
                  <a:pt x="975378" y="3314879"/>
                  <a:pt x="965526" y="3324804"/>
                </a:cubicBezTo>
                <a:cubicBezTo>
                  <a:pt x="955674" y="3344654"/>
                  <a:pt x="965526" y="3354578"/>
                  <a:pt x="965526" y="3364503"/>
                </a:cubicBezTo>
                <a:cubicBezTo>
                  <a:pt x="945822" y="3344654"/>
                  <a:pt x="926117" y="3334729"/>
                  <a:pt x="916265" y="3334729"/>
                </a:cubicBezTo>
                <a:cubicBezTo>
                  <a:pt x="916265" y="3344654"/>
                  <a:pt x="916265" y="3394278"/>
                  <a:pt x="906412" y="3374428"/>
                </a:cubicBezTo>
                <a:cubicBezTo>
                  <a:pt x="916265" y="3295030"/>
                  <a:pt x="867003" y="3364503"/>
                  <a:pt x="857151" y="3324804"/>
                </a:cubicBezTo>
                <a:cubicBezTo>
                  <a:pt x="847299" y="3304954"/>
                  <a:pt x="876856" y="3285105"/>
                  <a:pt x="867003" y="3265255"/>
                </a:cubicBezTo>
                <a:cubicBezTo>
                  <a:pt x="847299" y="3314879"/>
                  <a:pt x="827594" y="3275180"/>
                  <a:pt x="807889" y="3285105"/>
                </a:cubicBezTo>
                <a:cubicBezTo>
                  <a:pt x="827594" y="3324804"/>
                  <a:pt x="788185" y="3334729"/>
                  <a:pt x="778333" y="3314879"/>
                </a:cubicBezTo>
                <a:cubicBezTo>
                  <a:pt x="788185" y="3304954"/>
                  <a:pt x="807889" y="3285105"/>
                  <a:pt x="788185" y="3245406"/>
                </a:cubicBezTo>
                <a:cubicBezTo>
                  <a:pt x="778333" y="3255331"/>
                  <a:pt x="768480" y="3295030"/>
                  <a:pt x="768480" y="3275180"/>
                </a:cubicBezTo>
                <a:cubicBezTo>
                  <a:pt x="778333" y="3195782"/>
                  <a:pt x="699514" y="3205707"/>
                  <a:pt x="669957" y="3205707"/>
                </a:cubicBezTo>
                <a:cubicBezTo>
                  <a:pt x="669957" y="3215631"/>
                  <a:pt x="679809" y="3225556"/>
                  <a:pt x="669957" y="3235481"/>
                </a:cubicBezTo>
                <a:cubicBezTo>
                  <a:pt x="650253" y="3185857"/>
                  <a:pt x="660105" y="3235481"/>
                  <a:pt x="640400" y="3235481"/>
                </a:cubicBezTo>
                <a:cubicBezTo>
                  <a:pt x="640400" y="3235481"/>
                  <a:pt x="640400" y="3235481"/>
                  <a:pt x="620696" y="3185857"/>
                </a:cubicBezTo>
                <a:cubicBezTo>
                  <a:pt x="640400" y="3166007"/>
                  <a:pt x="620696" y="3146158"/>
                  <a:pt x="630548" y="3126308"/>
                </a:cubicBezTo>
                <a:cubicBezTo>
                  <a:pt x="660105" y="3146158"/>
                  <a:pt x="660105" y="3156083"/>
                  <a:pt x="689662" y="3126308"/>
                </a:cubicBezTo>
                <a:cubicBezTo>
                  <a:pt x="709366" y="3195782"/>
                  <a:pt x="709366" y="3146158"/>
                  <a:pt x="738923" y="3195782"/>
                </a:cubicBezTo>
                <a:cubicBezTo>
                  <a:pt x="738923" y="3166007"/>
                  <a:pt x="758628" y="3146158"/>
                  <a:pt x="778333" y="3156083"/>
                </a:cubicBezTo>
                <a:cubicBezTo>
                  <a:pt x="768480" y="3175932"/>
                  <a:pt x="758628" y="3185857"/>
                  <a:pt x="758628" y="3205707"/>
                </a:cubicBezTo>
                <a:cubicBezTo>
                  <a:pt x="768480" y="3185857"/>
                  <a:pt x="768480" y="3245406"/>
                  <a:pt x="788185" y="3215631"/>
                </a:cubicBezTo>
                <a:cubicBezTo>
                  <a:pt x="788185" y="3185857"/>
                  <a:pt x="788185" y="3156083"/>
                  <a:pt x="798037" y="3126308"/>
                </a:cubicBezTo>
                <a:cubicBezTo>
                  <a:pt x="817742" y="3166007"/>
                  <a:pt x="778333" y="3185857"/>
                  <a:pt x="807889" y="3225556"/>
                </a:cubicBezTo>
                <a:cubicBezTo>
                  <a:pt x="825131" y="3173451"/>
                  <a:pt x="842372" y="3250523"/>
                  <a:pt x="866214" y="3224064"/>
                </a:cubicBezTo>
                <a:lnTo>
                  <a:pt x="876791" y="3205817"/>
                </a:lnTo>
                <a:lnTo>
                  <a:pt x="876856" y="3215631"/>
                </a:lnTo>
                <a:cubicBezTo>
                  <a:pt x="926117" y="3156083"/>
                  <a:pt x="965526" y="3205707"/>
                  <a:pt x="1014788" y="3215631"/>
                </a:cubicBezTo>
                <a:cubicBezTo>
                  <a:pt x="1004935" y="3205707"/>
                  <a:pt x="1014788" y="3195782"/>
                  <a:pt x="1014788" y="3185857"/>
                </a:cubicBezTo>
                <a:cubicBezTo>
                  <a:pt x="1004935" y="3166007"/>
                  <a:pt x="995083" y="3195782"/>
                  <a:pt x="995083" y="3166007"/>
                </a:cubicBezTo>
                <a:cubicBezTo>
                  <a:pt x="1014788" y="3136233"/>
                  <a:pt x="1024640" y="3215631"/>
                  <a:pt x="1034492" y="3215631"/>
                </a:cubicBezTo>
                <a:cubicBezTo>
                  <a:pt x="1044345" y="3185857"/>
                  <a:pt x="1044345" y="3166007"/>
                  <a:pt x="1064049" y="3175932"/>
                </a:cubicBezTo>
                <a:cubicBezTo>
                  <a:pt x="1034492" y="3205707"/>
                  <a:pt x="1064049" y="3205707"/>
                  <a:pt x="1073902" y="3245406"/>
                </a:cubicBezTo>
                <a:cubicBezTo>
                  <a:pt x="1103459" y="3205707"/>
                  <a:pt x="1201982" y="3275180"/>
                  <a:pt x="1221686" y="3185857"/>
                </a:cubicBezTo>
                <a:cubicBezTo>
                  <a:pt x="1241391" y="3205707"/>
                  <a:pt x="1221686" y="3225556"/>
                  <a:pt x="1231538" y="3235481"/>
                </a:cubicBezTo>
                <a:cubicBezTo>
                  <a:pt x="1261096" y="3235481"/>
                  <a:pt x="1290652" y="3265255"/>
                  <a:pt x="1320209" y="3235481"/>
                </a:cubicBezTo>
                <a:cubicBezTo>
                  <a:pt x="1310357" y="3255331"/>
                  <a:pt x="1310357" y="3275180"/>
                  <a:pt x="1310357" y="3285105"/>
                </a:cubicBezTo>
                <a:cubicBezTo>
                  <a:pt x="1320209" y="3285105"/>
                  <a:pt x="1339914" y="3295030"/>
                  <a:pt x="1349766" y="3255331"/>
                </a:cubicBezTo>
                <a:cubicBezTo>
                  <a:pt x="1339914" y="3245406"/>
                  <a:pt x="1330062" y="3225556"/>
                  <a:pt x="1339914" y="3215631"/>
                </a:cubicBezTo>
                <a:cubicBezTo>
                  <a:pt x="1349766" y="3235481"/>
                  <a:pt x="1359619" y="3205707"/>
                  <a:pt x="1369471" y="3235481"/>
                </a:cubicBezTo>
                <a:cubicBezTo>
                  <a:pt x="1349766" y="3255331"/>
                  <a:pt x="1349766" y="3275180"/>
                  <a:pt x="1369471" y="3304954"/>
                </a:cubicBezTo>
                <a:cubicBezTo>
                  <a:pt x="1408880" y="3235481"/>
                  <a:pt x="1448289" y="3374428"/>
                  <a:pt x="1477846" y="3275180"/>
                </a:cubicBezTo>
                <a:cubicBezTo>
                  <a:pt x="1487698" y="3275180"/>
                  <a:pt x="1487698" y="3285105"/>
                  <a:pt x="1497551" y="3314879"/>
                </a:cubicBezTo>
                <a:cubicBezTo>
                  <a:pt x="1497551" y="3275180"/>
                  <a:pt x="1527108" y="3314879"/>
                  <a:pt x="1517255" y="3275180"/>
                </a:cubicBezTo>
                <a:cubicBezTo>
                  <a:pt x="1517255" y="3275180"/>
                  <a:pt x="1507403" y="3275180"/>
                  <a:pt x="1507403" y="3255331"/>
                </a:cubicBezTo>
                <a:cubicBezTo>
                  <a:pt x="1536960" y="3255331"/>
                  <a:pt x="1556665" y="3304954"/>
                  <a:pt x="1586221" y="3314879"/>
                </a:cubicBezTo>
                <a:cubicBezTo>
                  <a:pt x="1576369" y="3295030"/>
                  <a:pt x="1586221" y="3285105"/>
                  <a:pt x="1586221" y="3275180"/>
                </a:cubicBezTo>
                <a:cubicBezTo>
                  <a:pt x="1576369" y="3255331"/>
                  <a:pt x="1576369" y="3265255"/>
                  <a:pt x="1566517" y="3245406"/>
                </a:cubicBezTo>
                <a:cubicBezTo>
                  <a:pt x="1625631" y="3205707"/>
                  <a:pt x="1684744" y="3324804"/>
                  <a:pt x="1743858" y="3245406"/>
                </a:cubicBezTo>
                <a:cubicBezTo>
                  <a:pt x="1763563" y="3285105"/>
                  <a:pt x="1734006" y="3255331"/>
                  <a:pt x="1743858" y="3285105"/>
                </a:cubicBezTo>
                <a:cubicBezTo>
                  <a:pt x="1783267" y="3314879"/>
                  <a:pt x="1812825" y="3295030"/>
                  <a:pt x="1852234" y="3314879"/>
                </a:cubicBezTo>
                <a:cubicBezTo>
                  <a:pt x="1891643" y="3245406"/>
                  <a:pt x="1950757" y="3394278"/>
                  <a:pt x="1970461" y="3304954"/>
                </a:cubicBezTo>
                <a:cubicBezTo>
                  <a:pt x="1980314" y="3364503"/>
                  <a:pt x="2019723" y="3285105"/>
                  <a:pt x="2039427" y="3354578"/>
                </a:cubicBezTo>
                <a:cubicBezTo>
                  <a:pt x="2059132" y="3304954"/>
                  <a:pt x="2078836" y="3344654"/>
                  <a:pt x="2098541" y="3334729"/>
                </a:cubicBezTo>
                <a:cubicBezTo>
                  <a:pt x="2098541" y="3404202"/>
                  <a:pt x="2167507" y="3394278"/>
                  <a:pt x="2187212" y="3324804"/>
                </a:cubicBezTo>
                <a:cubicBezTo>
                  <a:pt x="2206916" y="3344654"/>
                  <a:pt x="2197064" y="3364503"/>
                  <a:pt x="2197064" y="3374428"/>
                </a:cubicBezTo>
                <a:cubicBezTo>
                  <a:pt x="2206916" y="3354578"/>
                  <a:pt x="2226621" y="3414127"/>
                  <a:pt x="2236473" y="3394278"/>
                </a:cubicBezTo>
                <a:cubicBezTo>
                  <a:pt x="2256178" y="3424052"/>
                  <a:pt x="2275883" y="3364503"/>
                  <a:pt x="2295587" y="3364503"/>
                </a:cubicBezTo>
                <a:cubicBezTo>
                  <a:pt x="2295587" y="3394278"/>
                  <a:pt x="2305440" y="3394278"/>
                  <a:pt x="2315292" y="3414127"/>
                </a:cubicBezTo>
                <a:cubicBezTo>
                  <a:pt x="2334996" y="3374428"/>
                  <a:pt x="2364553" y="3394278"/>
                  <a:pt x="2384258" y="3344654"/>
                </a:cubicBezTo>
                <a:cubicBezTo>
                  <a:pt x="2374406" y="3344654"/>
                  <a:pt x="2364553" y="3334729"/>
                  <a:pt x="2374406" y="3314879"/>
                </a:cubicBezTo>
                <a:cubicBezTo>
                  <a:pt x="2384258" y="3314879"/>
                  <a:pt x="2384258" y="3324804"/>
                  <a:pt x="2394110" y="3314879"/>
                </a:cubicBezTo>
                <a:cubicBezTo>
                  <a:pt x="2394110" y="3304954"/>
                  <a:pt x="2374406" y="3285105"/>
                  <a:pt x="2384258" y="3265255"/>
                </a:cubicBezTo>
                <a:cubicBezTo>
                  <a:pt x="2423667" y="3314879"/>
                  <a:pt x="2423667" y="3245406"/>
                  <a:pt x="2463076" y="3304954"/>
                </a:cubicBezTo>
                <a:cubicBezTo>
                  <a:pt x="2453224" y="3324804"/>
                  <a:pt x="2413815" y="3295030"/>
                  <a:pt x="2433519" y="3344654"/>
                </a:cubicBezTo>
                <a:cubicBezTo>
                  <a:pt x="2423667" y="3384353"/>
                  <a:pt x="2394110" y="3324804"/>
                  <a:pt x="2394110" y="3374428"/>
                </a:cubicBezTo>
                <a:cubicBezTo>
                  <a:pt x="2413815" y="3384353"/>
                  <a:pt x="2423667" y="3354578"/>
                  <a:pt x="2443372" y="3404202"/>
                </a:cubicBezTo>
                <a:cubicBezTo>
                  <a:pt x="2453224" y="3364503"/>
                  <a:pt x="2472929" y="3414127"/>
                  <a:pt x="2482781" y="3374428"/>
                </a:cubicBezTo>
                <a:cubicBezTo>
                  <a:pt x="2472929" y="3344654"/>
                  <a:pt x="2472929" y="3374428"/>
                  <a:pt x="2463076" y="3354578"/>
                </a:cubicBezTo>
                <a:cubicBezTo>
                  <a:pt x="2472929" y="3344654"/>
                  <a:pt x="2463076" y="3324804"/>
                  <a:pt x="2463076" y="3304954"/>
                </a:cubicBezTo>
                <a:cubicBezTo>
                  <a:pt x="2472929" y="3285105"/>
                  <a:pt x="2492633" y="3285105"/>
                  <a:pt x="2502486" y="3304954"/>
                </a:cubicBezTo>
                <a:cubicBezTo>
                  <a:pt x="2492633" y="3314879"/>
                  <a:pt x="2482781" y="3334729"/>
                  <a:pt x="2482781" y="3344654"/>
                </a:cubicBezTo>
                <a:cubicBezTo>
                  <a:pt x="2492633" y="3334729"/>
                  <a:pt x="2502486" y="3354578"/>
                  <a:pt x="2502486" y="3344654"/>
                </a:cubicBezTo>
                <a:cubicBezTo>
                  <a:pt x="2522190" y="3324804"/>
                  <a:pt x="2502486" y="3304954"/>
                  <a:pt x="2522190" y="3285105"/>
                </a:cubicBezTo>
                <a:cubicBezTo>
                  <a:pt x="2561599" y="3334729"/>
                  <a:pt x="2620713" y="3275180"/>
                  <a:pt x="2650270" y="3384353"/>
                </a:cubicBezTo>
                <a:cubicBezTo>
                  <a:pt x="2660122" y="3374428"/>
                  <a:pt x="2679827" y="3394278"/>
                  <a:pt x="2679827" y="3354578"/>
                </a:cubicBezTo>
                <a:cubicBezTo>
                  <a:pt x="2669975" y="3324804"/>
                  <a:pt x="2640418" y="3364503"/>
                  <a:pt x="2650270" y="3314879"/>
                </a:cubicBezTo>
                <a:cubicBezTo>
                  <a:pt x="2679827" y="3344654"/>
                  <a:pt x="2748793" y="3304954"/>
                  <a:pt x="2729089" y="3394278"/>
                </a:cubicBezTo>
                <a:cubicBezTo>
                  <a:pt x="2738941" y="3404202"/>
                  <a:pt x="2738941" y="3394278"/>
                  <a:pt x="2748793" y="3394278"/>
                </a:cubicBezTo>
                <a:cubicBezTo>
                  <a:pt x="2768498" y="3374428"/>
                  <a:pt x="2748793" y="3354578"/>
                  <a:pt x="2758646" y="3334729"/>
                </a:cubicBezTo>
                <a:cubicBezTo>
                  <a:pt x="2837464" y="3344654"/>
                  <a:pt x="2926135" y="3384353"/>
                  <a:pt x="2985249" y="3354578"/>
                </a:cubicBezTo>
                <a:cubicBezTo>
                  <a:pt x="3064067" y="3414127"/>
                  <a:pt x="3142885" y="3384353"/>
                  <a:pt x="3221704" y="3404202"/>
                </a:cubicBezTo>
                <a:cubicBezTo>
                  <a:pt x="3221704" y="3404202"/>
                  <a:pt x="3211851" y="3394278"/>
                  <a:pt x="3221704" y="3384353"/>
                </a:cubicBezTo>
                <a:cubicBezTo>
                  <a:pt x="3270965" y="3463751"/>
                  <a:pt x="3369488" y="3414127"/>
                  <a:pt x="3448307" y="3443901"/>
                </a:cubicBezTo>
                <a:cubicBezTo>
                  <a:pt x="3448307" y="3433977"/>
                  <a:pt x="3448307" y="3414127"/>
                  <a:pt x="3448307" y="3404202"/>
                </a:cubicBezTo>
                <a:cubicBezTo>
                  <a:pt x="3497568" y="3433977"/>
                  <a:pt x="3546830" y="3424052"/>
                  <a:pt x="3596091" y="3453826"/>
                </a:cubicBezTo>
                <a:cubicBezTo>
                  <a:pt x="3596091" y="3443901"/>
                  <a:pt x="3586239" y="3424052"/>
                  <a:pt x="3596091" y="3414127"/>
                </a:cubicBezTo>
                <a:cubicBezTo>
                  <a:pt x="3625648" y="3473676"/>
                  <a:pt x="3665057" y="3493525"/>
                  <a:pt x="3674910" y="3433977"/>
                </a:cubicBezTo>
                <a:cubicBezTo>
                  <a:pt x="3734024" y="3503450"/>
                  <a:pt x="3793137" y="3414127"/>
                  <a:pt x="3842399" y="3483601"/>
                </a:cubicBezTo>
                <a:cubicBezTo>
                  <a:pt x="3842399" y="3443901"/>
                  <a:pt x="3881808" y="3463751"/>
                  <a:pt x="3871956" y="3503450"/>
                </a:cubicBezTo>
                <a:cubicBezTo>
                  <a:pt x="3862104" y="3463751"/>
                  <a:pt x="3832547" y="3493525"/>
                  <a:pt x="3842399" y="3523300"/>
                </a:cubicBezTo>
                <a:cubicBezTo>
                  <a:pt x="3862104" y="3543149"/>
                  <a:pt x="3852251" y="3553074"/>
                  <a:pt x="3862104" y="3592773"/>
                </a:cubicBezTo>
                <a:cubicBezTo>
                  <a:pt x="3901513" y="3572924"/>
                  <a:pt x="3891660" y="3503450"/>
                  <a:pt x="3891660" y="3473676"/>
                </a:cubicBezTo>
                <a:cubicBezTo>
                  <a:pt x="3931070" y="3503450"/>
                  <a:pt x="3970479" y="3473676"/>
                  <a:pt x="4019740" y="3473676"/>
                </a:cubicBezTo>
                <a:cubicBezTo>
                  <a:pt x="4029593" y="3483601"/>
                  <a:pt x="4019740" y="3503450"/>
                  <a:pt x="4029593" y="3513375"/>
                </a:cubicBezTo>
                <a:cubicBezTo>
                  <a:pt x="4137968" y="3433977"/>
                  <a:pt x="4266048" y="3543149"/>
                  <a:pt x="4354719" y="3493525"/>
                </a:cubicBezTo>
                <a:cubicBezTo>
                  <a:pt x="4374423" y="3523300"/>
                  <a:pt x="4384276" y="3513375"/>
                  <a:pt x="4394128" y="3543149"/>
                </a:cubicBezTo>
                <a:cubicBezTo>
                  <a:pt x="4403980" y="3533225"/>
                  <a:pt x="4394128" y="3513375"/>
                  <a:pt x="4403980" y="3503450"/>
                </a:cubicBezTo>
                <a:cubicBezTo>
                  <a:pt x="4581322" y="3543149"/>
                  <a:pt x="4729106" y="3503450"/>
                  <a:pt x="4896596" y="3543149"/>
                </a:cubicBezTo>
                <a:cubicBezTo>
                  <a:pt x="4916300" y="3503450"/>
                  <a:pt x="4955709" y="3523300"/>
                  <a:pt x="4975414" y="3562999"/>
                </a:cubicBezTo>
                <a:cubicBezTo>
                  <a:pt x="5004971" y="3513375"/>
                  <a:pt x="5034528" y="3562999"/>
                  <a:pt x="5064085" y="3562999"/>
                </a:cubicBezTo>
                <a:cubicBezTo>
                  <a:pt x="5073937" y="3523300"/>
                  <a:pt x="5192164" y="3543149"/>
                  <a:pt x="5251279" y="3523300"/>
                </a:cubicBezTo>
                <a:cubicBezTo>
                  <a:pt x="5241426" y="3543149"/>
                  <a:pt x="5241426" y="3553074"/>
                  <a:pt x="5251279" y="3562999"/>
                </a:cubicBezTo>
                <a:cubicBezTo>
                  <a:pt x="5290688" y="3503450"/>
                  <a:pt x="5339949" y="3592773"/>
                  <a:pt x="5359654" y="3523300"/>
                </a:cubicBezTo>
                <a:cubicBezTo>
                  <a:pt x="5369506" y="3543149"/>
                  <a:pt x="5369506" y="3553074"/>
                  <a:pt x="5369506" y="3572924"/>
                </a:cubicBezTo>
                <a:cubicBezTo>
                  <a:pt x="5379358" y="3572924"/>
                  <a:pt x="5389211" y="3553074"/>
                  <a:pt x="5389211" y="3533225"/>
                </a:cubicBezTo>
                <a:cubicBezTo>
                  <a:pt x="5418768" y="3562999"/>
                  <a:pt x="5418768" y="3503450"/>
                  <a:pt x="5418768" y="3562999"/>
                </a:cubicBezTo>
                <a:cubicBezTo>
                  <a:pt x="5448325" y="3543149"/>
                  <a:pt x="5477882" y="3572924"/>
                  <a:pt x="5517290" y="3533225"/>
                </a:cubicBezTo>
                <a:cubicBezTo>
                  <a:pt x="5507438" y="3543149"/>
                  <a:pt x="5507438" y="3553074"/>
                  <a:pt x="5517290" y="3562999"/>
                </a:cubicBezTo>
                <a:cubicBezTo>
                  <a:pt x="5536995" y="3543149"/>
                  <a:pt x="5556700" y="3582848"/>
                  <a:pt x="5586256" y="3543149"/>
                </a:cubicBezTo>
                <a:cubicBezTo>
                  <a:pt x="5576404" y="3543149"/>
                  <a:pt x="5596109" y="3592773"/>
                  <a:pt x="5605961" y="3572924"/>
                </a:cubicBezTo>
                <a:cubicBezTo>
                  <a:pt x="5625666" y="3562999"/>
                  <a:pt x="5596109" y="3543149"/>
                  <a:pt x="5615813" y="3523300"/>
                </a:cubicBezTo>
                <a:cubicBezTo>
                  <a:pt x="5645370" y="3572924"/>
                  <a:pt x="5684779" y="3572924"/>
                  <a:pt x="5714336" y="3533225"/>
                </a:cubicBezTo>
                <a:cubicBezTo>
                  <a:pt x="5734041" y="3582848"/>
                  <a:pt x="5763598" y="3523300"/>
                  <a:pt x="5803007" y="3523300"/>
                </a:cubicBezTo>
                <a:cubicBezTo>
                  <a:pt x="5832564" y="3523300"/>
                  <a:pt x="5881826" y="3582848"/>
                  <a:pt x="5891678" y="3523300"/>
                </a:cubicBezTo>
                <a:cubicBezTo>
                  <a:pt x="5990201" y="3592773"/>
                  <a:pt x="6078872" y="3493525"/>
                  <a:pt x="6177395" y="3553074"/>
                </a:cubicBezTo>
                <a:cubicBezTo>
                  <a:pt x="6167543" y="3543149"/>
                  <a:pt x="6167543" y="3533225"/>
                  <a:pt x="6167543" y="3523300"/>
                </a:cubicBezTo>
                <a:cubicBezTo>
                  <a:pt x="6187247" y="3523300"/>
                  <a:pt x="6177395" y="3533225"/>
                  <a:pt x="6187247" y="3553074"/>
                </a:cubicBezTo>
                <a:cubicBezTo>
                  <a:pt x="6236509" y="3493525"/>
                  <a:pt x="6344884" y="3553074"/>
                  <a:pt x="6423703" y="3513375"/>
                </a:cubicBezTo>
                <a:cubicBezTo>
                  <a:pt x="6423703" y="3513375"/>
                  <a:pt x="6423703" y="3523300"/>
                  <a:pt x="6433555" y="3533225"/>
                </a:cubicBezTo>
                <a:cubicBezTo>
                  <a:pt x="6482817" y="3493525"/>
                  <a:pt x="6532079" y="3513375"/>
                  <a:pt x="6581340" y="3533225"/>
                </a:cubicBezTo>
                <a:cubicBezTo>
                  <a:pt x="6640453" y="3493525"/>
                  <a:pt x="6719272" y="3463751"/>
                  <a:pt x="6768534" y="3553074"/>
                </a:cubicBezTo>
                <a:cubicBezTo>
                  <a:pt x="6778386" y="3523300"/>
                  <a:pt x="6768534" y="3503450"/>
                  <a:pt x="6778386" y="3483601"/>
                </a:cubicBezTo>
                <a:cubicBezTo>
                  <a:pt x="6798091" y="3533225"/>
                  <a:pt x="6817795" y="3463751"/>
                  <a:pt x="6827647" y="3483601"/>
                </a:cubicBezTo>
                <a:cubicBezTo>
                  <a:pt x="6827647" y="3503450"/>
                  <a:pt x="6817795" y="3493525"/>
                  <a:pt x="6817795" y="3513375"/>
                </a:cubicBezTo>
                <a:cubicBezTo>
                  <a:pt x="6837500" y="3503450"/>
                  <a:pt x="6837500" y="3503450"/>
                  <a:pt x="6847352" y="3473676"/>
                </a:cubicBezTo>
                <a:cubicBezTo>
                  <a:pt x="6965579" y="3523300"/>
                  <a:pt x="7073955" y="3424052"/>
                  <a:pt x="7192182" y="3483601"/>
                </a:cubicBezTo>
                <a:cubicBezTo>
                  <a:pt x="7192182" y="3473676"/>
                  <a:pt x="7202035" y="3453826"/>
                  <a:pt x="7192182" y="3433977"/>
                </a:cubicBezTo>
                <a:cubicBezTo>
                  <a:pt x="5694632" y="3473676"/>
                  <a:pt x="4187230" y="3523300"/>
                  <a:pt x="2699532" y="3205707"/>
                </a:cubicBezTo>
                <a:cubicBezTo>
                  <a:pt x="2640418" y="3195782"/>
                  <a:pt x="2561599" y="3195782"/>
                  <a:pt x="2522190" y="3166007"/>
                </a:cubicBezTo>
                <a:cubicBezTo>
                  <a:pt x="2492633" y="3195782"/>
                  <a:pt x="2463076" y="3166007"/>
                  <a:pt x="2433519" y="3195782"/>
                </a:cubicBezTo>
                <a:cubicBezTo>
                  <a:pt x="2423667" y="3185857"/>
                  <a:pt x="2413815" y="3146158"/>
                  <a:pt x="2403963" y="3166007"/>
                </a:cubicBezTo>
                <a:cubicBezTo>
                  <a:pt x="2403963" y="3215631"/>
                  <a:pt x="2354701" y="3156083"/>
                  <a:pt x="2334996" y="3146158"/>
                </a:cubicBezTo>
                <a:cubicBezTo>
                  <a:pt x="2305440" y="3126308"/>
                  <a:pt x="2256178" y="3185857"/>
                  <a:pt x="2246326" y="3136233"/>
                </a:cubicBezTo>
                <a:cubicBezTo>
                  <a:pt x="2266030" y="3136233"/>
                  <a:pt x="2275883" y="3126308"/>
                  <a:pt x="2295587" y="3136233"/>
                </a:cubicBezTo>
                <a:cubicBezTo>
                  <a:pt x="2266030" y="3036985"/>
                  <a:pt x="2187212" y="3185857"/>
                  <a:pt x="2147803" y="3086609"/>
                </a:cubicBezTo>
                <a:cubicBezTo>
                  <a:pt x="2098541" y="3166007"/>
                  <a:pt x="2009870" y="3027060"/>
                  <a:pt x="1980314" y="3116383"/>
                </a:cubicBezTo>
                <a:cubicBezTo>
                  <a:pt x="1980314" y="3096534"/>
                  <a:pt x="1970461" y="3116383"/>
                  <a:pt x="1960609" y="3086609"/>
                </a:cubicBezTo>
                <a:cubicBezTo>
                  <a:pt x="1950757" y="3126308"/>
                  <a:pt x="1901495" y="3116383"/>
                  <a:pt x="1901495" y="3056835"/>
                </a:cubicBezTo>
                <a:cubicBezTo>
                  <a:pt x="1862086" y="3056835"/>
                  <a:pt x="1822677" y="3106459"/>
                  <a:pt x="1773415" y="3056835"/>
                </a:cubicBezTo>
                <a:cubicBezTo>
                  <a:pt x="1773415" y="3036985"/>
                  <a:pt x="1802972" y="3017136"/>
                  <a:pt x="1793120" y="2997286"/>
                </a:cubicBezTo>
                <a:cubicBezTo>
                  <a:pt x="1783267" y="3007211"/>
                  <a:pt x="1763563" y="3027060"/>
                  <a:pt x="1773415" y="3046910"/>
                </a:cubicBezTo>
                <a:cubicBezTo>
                  <a:pt x="1724154" y="3076684"/>
                  <a:pt x="1674892" y="2997286"/>
                  <a:pt x="1625631" y="3046910"/>
                </a:cubicBezTo>
                <a:cubicBezTo>
                  <a:pt x="1625631" y="3007211"/>
                  <a:pt x="1596074" y="3007211"/>
                  <a:pt x="1596074" y="3046910"/>
                </a:cubicBezTo>
                <a:cubicBezTo>
                  <a:pt x="1586221" y="3036985"/>
                  <a:pt x="1596074" y="3027060"/>
                  <a:pt x="1596074" y="3007211"/>
                </a:cubicBezTo>
                <a:cubicBezTo>
                  <a:pt x="1566517" y="3027060"/>
                  <a:pt x="1536960" y="2977436"/>
                  <a:pt x="1527108" y="3036985"/>
                </a:cubicBezTo>
                <a:cubicBezTo>
                  <a:pt x="1507403" y="3027060"/>
                  <a:pt x="1497551" y="3027060"/>
                  <a:pt x="1477846" y="3017136"/>
                </a:cubicBezTo>
                <a:cubicBezTo>
                  <a:pt x="1448289" y="2927813"/>
                  <a:pt x="1349766" y="3007211"/>
                  <a:pt x="1290652" y="2917888"/>
                </a:cubicBezTo>
                <a:cubicBezTo>
                  <a:pt x="1231538" y="2987361"/>
                  <a:pt x="1182277" y="2838489"/>
                  <a:pt x="1123163" y="2927813"/>
                </a:cubicBezTo>
                <a:cubicBezTo>
                  <a:pt x="1113311" y="2888113"/>
                  <a:pt x="1093606" y="2937737"/>
                  <a:pt x="1083754" y="2898038"/>
                </a:cubicBezTo>
                <a:cubicBezTo>
                  <a:pt x="1123163" y="2858339"/>
                  <a:pt x="1162572" y="2898038"/>
                  <a:pt x="1211834" y="2878189"/>
                </a:cubicBezTo>
                <a:cubicBezTo>
                  <a:pt x="1211834" y="2858339"/>
                  <a:pt x="1221686" y="2838489"/>
                  <a:pt x="1221686" y="2818640"/>
                </a:cubicBezTo>
                <a:cubicBezTo>
                  <a:pt x="1201982" y="2808715"/>
                  <a:pt x="1192129" y="2808715"/>
                  <a:pt x="1182277" y="2838489"/>
                </a:cubicBezTo>
                <a:cubicBezTo>
                  <a:pt x="1152720" y="2818640"/>
                  <a:pt x="1201982" y="2788866"/>
                  <a:pt x="1172425" y="2769016"/>
                </a:cubicBezTo>
                <a:cubicBezTo>
                  <a:pt x="1172425" y="2808715"/>
                  <a:pt x="1123163" y="2769016"/>
                  <a:pt x="1142868" y="2828565"/>
                </a:cubicBezTo>
                <a:cubicBezTo>
                  <a:pt x="1113311" y="2788866"/>
                  <a:pt x="1093606" y="2848414"/>
                  <a:pt x="1083754" y="2808715"/>
                </a:cubicBezTo>
                <a:cubicBezTo>
                  <a:pt x="1093606" y="2858339"/>
                  <a:pt x="1073902" y="2848414"/>
                  <a:pt x="1073902" y="2888113"/>
                </a:cubicBezTo>
                <a:cubicBezTo>
                  <a:pt x="1044345" y="2838489"/>
                  <a:pt x="1024640" y="2868264"/>
                  <a:pt x="1004935" y="2898038"/>
                </a:cubicBezTo>
                <a:cubicBezTo>
                  <a:pt x="995083" y="2878189"/>
                  <a:pt x="1004935" y="2858339"/>
                  <a:pt x="1004935" y="2848414"/>
                </a:cubicBezTo>
                <a:cubicBezTo>
                  <a:pt x="975378" y="2858339"/>
                  <a:pt x="916265" y="2848414"/>
                  <a:pt x="906412" y="2808715"/>
                </a:cubicBezTo>
                <a:cubicBezTo>
                  <a:pt x="926117" y="2828565"/>
                  <a:pt x="955674" y="2798790"/>
                  <a:pt x="975378" y="2808715"/>
                </a:cubicBezTo>
                <a:cubicBezTo>
                  <a:pt x="965526" y="2778941"/>
                  <a:pt x="975378" y="2759091"/>
                  <a:pt x="955674" y="2729317"/>
                </a:cubicBezTo>
                <a:cubicBezTo>
                  <a:pt x="955674" y="2769016"/>
                  <a:pt x="935969" y="2749166"/>
                  <a:pt x="926117" y="2778941"/>
                </a:cubicBezTo>
                <a:cubicBezTo>
                  <a:pt x="935969" y="2719392"/>
                  <a:pt x="827594" y="2669768"/>
                  <a:pt x="807889" y="2719392"/>
                </a:cubicBezTo>
                <a:cubicBezTo>
                  <a:pt x="788185" y="2699542"/>
                  <a:pt x="827594" y="2689618"/>
                  <a:pt x="807889" y="2669768"/>
                </a:cubicBezTo>
                <a:cubicBezTo>
                  <a:pt x="798037" y="2679693"/>
                  <a:pt x="798037" y="2669768"/>
                  <a:pt x="788185" y="2679693"/>
                </a:cubicBezTo>
                <a:cubicBezTo>
                  <a:pt x="788185" y="2719392"/>
                  <a:pt x="778333" y="2729317"/>
                  <a:pt x="798037" y="2769016"/>
                </a:cubicBezTo>
                <a:cubicBezTo>
                  <a:pt x="778333" y="2749166"/>
                  <a:pt x="768480" y="2759091"/>
                  <a:pt x="748776" y="2759091"/>
                </a:cubicBezTo>
                <a:cubicBezTo>
                  <a:pt x="758628" y="2788866"/>
                  <a:pt x="788185" y="2778941"/>
                  <a:pt x="778333" y="2808715"/>
                </a:cubicBezTo>
                <a:cubicBezTo>
                  <a:pt x="768480" y="2769016"/>
                  <a:pt x="748776" y="2828565"/>
                  <a:pt x="729071" y="2778941"/>
                </a:cubicBezTo>
                <a:cubicBezTo>
                  <a:pt x="738923" y="2739242"/>
                  <a:pt x="758628" y="2749166"/>
                  <a:pt x="758628" y="2719392"/>
                </a:cubicBezTo>
                <a:cubicBezTo>
                  <a:pt x="738923" y="2689618"/>
                  <a:pt x="729071" y="2729317"/>
                  <a:pt x="709366" y="2699542"/>
                </a:cubicBezTo>
                <a:cubicBezTo>
                  <a:pt x="719219" y="2679693"/>
                  <a:pt x="699514" y="2659843"/>
                  <a:pt x="709366" y="2639994"/>
                </a:cubicBezTo>
                <a:cubicBezTo>
                  <a:pt x="719219" y="2630069"/>
                  <a:pt x="758628" y="2610219"/>
                  <a:pt x="738923" y="2580445"/>
                </a:cubicBezTo>
                <a:cubicBezTo>
                  <a:pt x="729071" y="2570520"/>
                  <a:pt x="719219" y="2630069"/>
                  <a:pt x="709366" y="2610219"/>
                </a:cubicBezTo>
                <a:cubicBezTo>
                  <a:pt x="719219" y="2570520"/>
                  <a:pt x="679809" y="2570520"/>
                  <a:pt x="699514" y="2540746"/>
                </a:cubicBezTo>
                <a:cubicBezTo>
                  <a:pt x="679809" y="2530821"/>
                  <a:pt x="650253" y="2550671"/>
                  <a:pt x="679809" y="2600295"/>
                </a:cubicBezTo>
                <a:cubicBezTo>
                  <a:pt x="689662" y="2550671"/>
                  <a:pt x="679809" y="2620144"/>
                  <a:pt x="689662" y="2639994"/>
                </a:cubicBezTo>
                <a:cubicBezTo>
                  <a:pt x="699514" y="2630069"/>
                  <a:pt x="699514" y="2620144"/>
                  <a:pt x="709366" y="2630069"/>
                </a:cubicBezTo>
                <a:cubicBezTo>
                  <a:pt x="699514" y="2639994"/>
                  <a:pt x="699514" y="2659843"/>
                  <a:pt x="689662" y="2669768"/>
                </a:cubicBezTo>
                <a:cubicBezTo>
                  <a:pt x="669957" y="2669768"/>
                  <a:pt x="689662" y="2630069"/>
                  <a:pt x="669957" y="2600295"/>
                </a:cubicBezTo>
                <a:cubicBezTo>
                  <a:pt x="660105" y="2610219"/>
                  <a:pt x="650253" y="2600295"/>
                  <a:pt x="640400" y="2620144"/>
                </a:cubicBezTo>
                <a:cubicBezTo>
                  <a:pt x="650253" y="2649918"/>
                  <a:pt x="669957" y="2630069"/>
                  <a:pt x="660105" y="2659843"/>
                </a:cubicBezTo>
                <a:cubicBezTo>
                  <a:pt x="630548" y="2630069"/>
                  <a:pt x="600991" y="2669768"/>
                  <a:pt x="571434" y="2630069"/>
                </a:cubicBezTo>
                <a:cubicBezTo>
                  <a:pt x="600991" y="2610219"/>
                  <a:pt x="620696" y="2580445"/>
                  <a:pt x="660105" y="2570520"/>
                </a:cubicBezTo>
                <a:cubicBezTo>
                  <a:pt x="650253" y="2560595"/>
                  <a:pt x="660105" y="2550671"/>
                  <a:pt x="650253" y="2540746"/>
                </a:cubicBezTo>
                <a:cubicBezTo>
                  <a:pt x="620696" y="2540746"/>
                  <a:pt x="581286" y="2580445"/>
                  <a:pt x="541877" y="2570520"/>
                </a:cubicBezTo>
                <a:cubicBezTo>
                  <a:pt x="532025" y="2560595"/>
                  <a:pt x="541877" y="2540746"/>
                  <a:pt x="541877" y="2530821"/>
                </a:cubicBezTo>
                <a:cubicBezTo>
                  <a:pt x="532025" y="2540746"/>
                  <a:pt x="532025" y="2530821"/>
                  <a:pt x="522173" y="2540746"/>
                </a:cubicBezTo>
                <a:cubicBezTo>
                  <a:pt x="522173" y="2550671"/>
                  <a:pt x="532025" y="2560595"/>
                  <a:pt x="522173" y="2570520"/>
                </a:cubicBezTo>
                <a:cubicBezTo>
                  <a:pt x="512320" y="2580445"/>
                  <a:pt x="482763" y="2590370"/>
                  <a:pt x="472911" y="2540746"/>
                </a:cubicBezTo>
                <a:cubicBezTo>
                  <a:pt x="453206" y="2560595"/>
                  <a:pt x="394093" y="2639994"/>
                  <a:pt x="384240" y="2580445"/>
                </a:cubicBezTo>
                <a:cubicBezTo>
                  <a:pt x="394093" y="2570520"/>
                  <a:pt x="423649" y="2540746"/>
                  <a:pt x="463059" y="2510971"/>
                </a:cubicBezTo>
                <a:cubicBezTo>
                  <a:pt x="433502" y="2491122"/>
                  <a:pt x="394093" y="2550671"/>
                  <a:pt x="364536" y="2510971"/>
                </a:cubicBezTo>
                <a:cubicBezTo>
                  <a:pt x="384240" y="2540746"/>
                  <a:pt x="354683" y="2560595"/>
                  <a:pt x="364536" y="2590370"/>
                </a:cubicBezTo>
                <a:cubicBezTo>
                  <a:pt x="354683" y="2580445"/>
                  <a:pt x="354683" y="2610219"/>
                  <a:pt x="344831" y="2580445"/>
                </a:cubicBezTo>
                <a:cubicBezTo>
                  <a:pt x="364536" y="2570520"/>
                  <a:pt x="364536" y="2530821"/>
                  <a:pt x="354683" y="2491122"/>
                </a:cubicBezTo>
                <a:cubicBezTo>
                  <a:pt x="334979" y="2540746"/>
                  <a:pt x="325126" y="2510971"/>
                  <a:pt x="315274" y="2471272"/>
                </a:cubicBezTo>
                <a:cubicBezTo>
                  <a:pt x="256160" y="2530821"/>
                  <a:pt x="226603" y="2471272"/>
                  <a:pt x="177342" y="2491122"/>
                </a:cubicBezTo>
                <a:cubicBezTo>
                  <a:pt x="187194" y="2431573"/>
                  <a:pt x="236456" y="2481197"/>
                  <a:pt x="236456" y="2411724"/>
                </a:cubicBezTo>
                <a:cubicBezTo>
                  <a:pt x="206899" y="2391874"/>
                  <a:pt x="167490" y="2461348"/>
                  <a:pt x="137933" y="2372024"/>
                </a:cubicBezTo>
                <a:cubicBezTo>
                  <a:pt x="108376" y="2401799"/>
                  <a:pt x="88671" y="2391874"/>
                  <a:pt x="59114" y="2381949"/>
                </a:cubicBezTo>
                <a:cubicBezTo>
                  <a:pt x="49262" y="2401799"/>
                  <a:pt x="49262" y="2421648"/>
                  <a:pt x="39410" y="2441498"/>
                </a:cubicBezTo>
                <a:cubicBezTo>
                  <a:pt x="29557" y="2431573"/>
                  <a:pt x="19705" y="2421648"/>
                  <a:pt x="19705" y="2421648"/>
                </a:cubicBezTo>
                <a:cubicBezTo>
                  <a:pt x="29557" y="2451423"/>
                  <a:pt x="29557" y="2471272"/>
                  <a:pt x="9853" y="2471272"/>
                </a:cubicBezTo>
                <a:cubicBezTo>
                  <a:pt x="-9852" y="2421648"/>
                  <a:pt x="19705" y="2421648"/>
                  <a:pt x="39410" y="2391874"/>
                </a:cubicBezTo>
                <a:cubicBezTo>
                  <a:pt x="9853" y="2391874"/>
                  <a:pt x="49262" y="2362100"/>
                  <a:pt x="29557" y="2342250"/>
                </a:cubicBezTo>
                <a:cubicBezTo>
                  <a:pt x="19705" y="2381949"/>
                  <a:pt x="0" y="2391874"/>
                  <a:pt x="0" y="2352175"/>
                </a:cubicBezTo>
                <a:cubicBezTo>
                  <a:pt x="19705" y="2332325"/>
                  <a:pt x="29557" y="2302551"/>
                  <a:pt x="49262" y="2322400"/>
                </a:cubicBezTo>
                <a:cubicBezTo>
                  <a:pt x="49262" y="2312476"/>
                  <a:pt x="49262" y="2302551"/>
                  <a:pt x="49262" y="2292626"/>
                </a:cubicBezTo>
                <a:cubicBezTo>
                  <a:pt x="29557" y="2272777"/>
                  <a:pt x="9853" y="2322400"/>
                  <a:pt x="9853" y="2272777"/>
                </a:cubicBezTo>
                <a:cubicBezTo>
                  <a:pt x="39410" y="2252927"/>
                  <a:pt x="68967" y="2302551"/>
                  <a:pt x="98524" y="2272777"/>
                </a:cubicBezTo>
                <a:cubicBezTo>
                  <a:pt x="108376" y="2252927"/>
                  <a:pt x="88671" y="2233077"/>
                  <a:pt x="98524" y="2223153"/>
                </a:cubicBezTo>
                <a:cubicBezTo>
                  <a:pt x="108376" y="2252927"/>
                  <a:pt x="118228" y="2213228"/>
                  <a:pt x="128081" y="2252927"/>
                </a:cubicBezTo>
                <a:cubicBezTo>
                  <a:pt x="128081" y="2272777"/>
                  <a:pt x="118228" y="2282701"/>
                  <a:pt x="118228" y="2292626"/>
                </a:cubicBezTo>
                <a:cubicBezTo>
                  <a:pt x="137933" y="2292626"/>
                  <a:pt x="177342" y="2272777"/>
                  <a:pt x="167490" y="2233077"/>
                </a:cubicBezTo>
                <a:cubicBezTo>
                  <a:pt x="177342" y="2262852"/>
                  <a:pt x="187194" y="2243002"/>
                  <a:pt x="197047" y="2282701"/>
                </a:cubicBezTo>
                <a:cubicBezTo>
                  <a:pt x="187194" y="2322400"/>
                  <a:pt x="167490" y="2252927"/>
                  <a:pt x="157637" y="2292626"/>
                </a:cubicBezTo>
                <a:cubicBezTo>
                  <a:pt x="187194" y="2322400"/>
                  <a:pt x="187194" y="2302551"/>
                  <a:pt x="216751" y="2372024"/>
                </a:cubicBezTo>
                <a:cubicBezTo>
                  <a:pt x="216751" y="2362100"/>
                  <a:pt x="226603" y="2362100"/>
                  <a:pt x="226603" y="2352175"/>
                </a:cubicBezTo>
                <a:cubicBezTo>
                  <a:pt x="226603" y="2322400"/>
                  <a:pt x="226603" y="2342250"/>
                  <a:pt x="216751" y="2322400"/>
                </a:cubicBezTo>
                <a:cubicBezTo>
                  <a:pt x="216751" y="2312476"/>
                  <a:pt x="216751" y="2292626"/>
                  <a:pt x="216751" y="2282701"/>
                </a:cubicBezTo>
                <a:cubicBezTo>
                  <a:pt x="236456" y="2252927"/>
                  <a:pt x="246308" y="2272777"/>
                  <a:pt x="266013" y="2252927"/>
                </a:cubicBezTo>
                <a:cubicBezTo>
                  <a:pt x="256160" y="2203303"/>
                  <a:pt x="216751" y="2243002"/>
                  <a:pt x="236456" y="2203303"/>
                </a:cubicBezTo>
                <a:cubicBezTo>
                  <a:pt x="266013" y="2213228"/>
                  <a:pt x="315274" y="2213228"/>
                  <a:pt x="325126" y="2243002"/>
                </a:cubicBezTo>
                <a:cubicBezTo>
                  <a:pt x="315274" y="2233077"/>
                  <a:pt x="295570" y="2252927"/>
                  <a:pt x="285717" y="2272777"/>
                </a:cubicBezTo>
                <a:cubicBezTo>
                  <a:pt x="325126" y="2322400"/>
                  <a:pt x="364536" y="2262852"/>
                  <a:pt x="384240" y="2312476"/>
                </a:cubicBezTo>
                <a:cubicBezTo>
                  <a:pt x="394093" y="2292626"/>
                  <a:pt x="394093" y="2282701"/>
                  <a:pt x="384240" y="2272777"/>
                </a:cubicBezTo>
                <a:cubicBezTo>
                  <a:pt x="394093" y="2233077"/>
                  <a:pt x="413797" y="2243002"/>
                  <a:pt x="423649" y="2233077"/>
                </a:cubicBezTo>
                <a:cubicBezTo>
                  <a:pt x="463059" y="2302551"/>
                  <a:pt x="502468" y="2272777"/>
                  <a:pt x="551729" y="2252927"/>
                </a:cubicBezTo>
                <a:cubicBezTo>
                  <a:pt x="551729" y="2272777"/>
                  <a:pt x="522173" y="2262852"/>
                  <a:pt x="532025" y="2292626"/>
                </a:cubicBezTo>
                <a:cubicBezTo>
                  <a:pt x="551729" y="2332325"/>
                  <a:pt x="571434" y="2272777"/>
                  <a:pt x="591139" y="2282701"/>
                </a:cubicBezTo>
                <a:cubicBezTo>
                  <a:pt x="591139" y="2302551"/>
                  <a:pt x="571434" y="2312476"/>
                  <a:pt x="591139" y="2332325"/>
                </a:cubicBezTo>
                <a:cubicBezTo>
                  <a:pt x="591139" y="2332325"/>
                  <a:pt x="591139" y="2332325"/>
                  <a:pt x="600991" y="2302551"/>
                </a:cubicBezTo>
                <a:cubicBezTo>
                  <a:pt x="630548" y="2362100"/>
                  <a:pt x="660105" y="2252927"/>
                  <a:pt x="689662" y="2262852"/>
                </a:cubicBezTo>
                <a:cubicBezTo>
                  <a:pt x="719219" y="2322400"/>
                  <a:pt x="768480" y="2282701"/>
                  <a:pt x="768480" y="2233077"/>
                </a:cubicBezTo>
                <a:cubicBezTo>
                  <a:pt x="758628" y="2233077"/>
                  <a:pt x="729071" y="2272777"/>
                  <a:pt x="738923" y="2233077"/>
                </a:cubicBezTo>
                <a:cubicBezTo>
                  <a:pt x="758628" y="2243002"/>
                  <a:pt x="729071" y="2193378"/>
                  <a:pt x="748776" y="2183453"/>
                </a:cubicBezTo>
                <a:cubicBezTo>
                  <a:pt x="758628" y="2203303"/>
                  <a:pt x="778333" y="2223153"/>
                  <a:pt x="788185" y="2243002"/>
                </a:cubicBezTo>
                <a:cubicBezTo>
                  <a:pt x="768480" y="2282701"/>
                  <a:pt x="768480" y="2282701"/>
                  <a:pt x="748776" y="2292626"/>
                </a:cubicBezTo>
                <a:cubicBezTo>
                  <a:pt x="788185" y="2332325"/>
                  <a:pt x="837446" y="2322400"/>
                  <a:pt x="857151" y="2292626"/>
                </a:cubicBezTo>
                <a:cubicBezTo>
                  <a:pt x="847299" y="2302551"/>
                  <a:pt x="876856" y="2332325"/>
                  <a:pt x="886708" y="2332325"/>
                </a:cubicBezTo>
                <a:cubicBezTo>
                  <a:pt x="886708" y="2272777"/>
                  <a:pt x="926117" y="2352175"/>
                  <a:pt x="945822" y="2332325"/>
                </a:cubicBezTo>
                <a:cubicBezTo>
                  <a:pt x="945822" y="2312476"/>
                  <a:pt x="965526" y="2262852"/>
                  <a:pt x="975378" y="2272777"/>
                </a:cubicBezTo>
                <a:cubicBezTo>
                  <a:pt x="975378" y="2292626"/>
                  <a:pt x="965526" y="2322400"/>
                  <a:pt x="975378" y="2352175"/>
                </a:cubicBezTo>
                <a:cubicBezTo>
                  <a:pt x="1004935" y="2302551"/>
                  <a:pt x="1004935" y="2401799"/>
                  <a:pt x="1044345" y="2332325"/>
                </a:cubicBezTo>
                <a:cubicBezTo>
                  <a:pt x="1024640" y="2332325"/>
                  <a:pt x="1034492" y="2312476"/>
                  <a:pt x="1034492" y="2292626"/>
                </a:cubicBezTo>
                <a:cubicBezTo>
                  <a:pt x="1054197" y="2302551"/>
                  <a:pt x="1103459" y="2292626"/>
                  <a:pt x="1073902" y="2342250"/>
                </a:cubicBezTo>
                <a:cubicBezTo>
                  <a:pt x="1103459" y="2312476"/>
                  <a:pt x="1152720" y="2282701"/>
                  <a:pt x="1182277" y="2322400"/>
                </a:cubicBezTo>
                <a:cubicBezTo>
                  <a:pt x="1182277" y="2322400"/>
                  <a:pt x="1182277" y="2322400"/>
                  <a:pt x="1201982" y="2292626"/>
                </a:cubicBezTo>
                <a:cubicBezTo>
                  <a:pt x="1231538" y="2312476"/>
                  <a:pt x="1182277" y="2332325"/>
                  <a:pt x="1201982" y="2352175"/>
                </a:cubicBezTo>
                <a:cubicBezTo>
                  <a:pt x="1241391" y="2342250"/>
                  <a:pt x="1251243" y="2302551"/>
                  <a:pt x="1290652" y="2312476"/>
                </a:cubicBezTo>
                <a:cubicBezTo>
                  <a:pt x="1280800" y="2282701"/>
                  <a:pt x="1270948" y="2322400"/>
                  <a:pt x="1261096" y="2282701"/>
                </a:cubicBezTo>
                <a:cubicBezTo>
                  <a:pt x="1280800" y="2302551"/>
                  <a:pt x="1330062" y="2252927"/>
                  <a:pt x="1339914" y="2302551"/>
                </a:cubicBezTo>
                <a:cubicBezTo>
                  <a:pt x="1330062" y="2292626"/>
                  <a:pt x="1300505" y="2302551"/>
                  <a:pt x="1310357" y="2312476"/>
                </a:cubicBezTo>
                <a:cubicBezTo>
                  <a:pt x="1330062" y="2322400"/>
                  <a:pt x="1349766" y="2342250"/>
                  <a:pt x="1369471" y="2302551"/>
                </a:cubicBezTo>
                <a:cubicBezTo>
                  <a:pt x="1359619" y="2292626"/>
                  <a:pt x="1349766" y="2302551"/>
                  <a:pt x="1359619" y="2272777"/>
                </a:cubicBezTo>
                <a:cubicBezTo>
                  <a:pt x="1369471" y="2282701"/>
                  <a:pt x="1389175" y="2262852"/>
                  <a:pt x="1379323" y="2302551"/>
                </a:cubicBezTo>
                <a:cubicBezTo>
                  <a:pt x="1389175" y="2252927"/>
                  <a:pt x="1408880" y="2282701"/>
                  <a:pt x="1428585" y="2262852"/>
                </a:cubicBezTo>
                <a:cubicBezTo>
                  <a:pt x="1408880" y="2252927"/>
                  <a:pt x="1399028" y="2243002"/>
                  <a:pt x="1389175" y="2213228"/>
                </a:cubicBezTo>
                <a:cubicBezTo>
                  <a:pt x="1379323" y="2233077"/>
                  <a:pt x="1369471" y="2213228"/>
                  <a:pt x="1359619" y="2243002"/>
                </a:cubicBezTo>
                <a:cubicBezTo>
                  <a:pt x="1330062" y="2133830"/>
                  <a:pt x="1261096" y="2262852"/>
                  <a:pt x="1211834" y="2173529"/>
                </a:cubicBezTo>
                <a:cubicBezTo>
                  <a:pt x="1192129" y="2213228"/>
                  <a:pt x="1162572" y="2133830"/>
                  <a:pt x="1133015" y="2183453"/>
                </a:cubicBezTo>
                <a:cubicBezTo>
                  <a:pt x="1093606" y="2163604"/>
                  <a:pt x="1044345" y="2143754"/>
                  <a:pt x="995083" y="2153679"/>
                </a:cubicBezTo>
                <a:cubicBezTo>
                  <a:pt x="995083" y="2133830"/>
                  <a:pt x="985231" y="2113980"/>
                  <a:pt x="995083" y="2094130"/>
                </a:cubicBezTo>
                <a:cubicBezTo>
                  <a:pt x="975378" y="2104055"/>
                  <a:pt x="965526" y="2074281"/>
                  <a:pt x="955674" y="2094130"/>
                </a:cubicBezTo>
                <a:cubicBezTo>
                  <a:pt x="935969" y="2064356"/>
                  <a:pt x="945822" y="2034582"/>
                  <a:pt x="935969" y="2014732"/>
                </a:cubicBezTo>
                <a:cubicBezTo>
                  <a:pt x="926117" y="2034582"/>
                  <a:pt x="906412" y="2054431"/>
                  <a:pt x="906412" y="2074281"/>
                </a:cubicBezTo>
                <a:cubicBezTo>
                  <a:pt x="886708" y="2064356"/>
                  <a:pt x="876856" y="2034582"/>
                  <a:pt x="867003" y="2024657"/>
                </a:cubicBezTo>
                <a:cubicBezTo>
                  <a:pt x="857151" y="2044506"/>
                  <a:pt x="857151" y="2064356"/>
                  <a:pt x="837446" y="2054431"/>
                </a:cubicBezTo>
                <a:cubicBezTo>
                  <a:pt x="847299" y="2004807"/>
                  <a:pt x="876856" y="2014732"/>
                  <a:pt x="867003" y="1975033"/>
                </a:cubicBezTo>
                <a:cubicBezTo>
                  <a:pt x="847299" y="1984958"/>
                  <a:pt x="817742" y="2014732"/>
                  <a:pt x="817742" y="1955183"/>
                </a:cubicBezTo>
                <a:cubicBezTo>
                  <a:pt x="807889" y="1984958"/>
                  <a:pt x="798037" y="1965108"/>
                  <a:pt x="788185" y="1984958"/>
                </a:cubicBezTo>
                <a:cubicBezTo>
                  <a:pt x="788185" y="2004807"/>
                  <a:pt x="788185" y="2034582"/>
                  <a:pt x="768480" y="2054431"/>
                </a:cubicBezTo>
                <a:cubicBezTo>
                  <a:pt x="758628" y="2024657"/>
                  <a:pt x="788185" y="2034582"/>
                  <a:pt x="768480" y="1994883"/>
                </a:cubicBezTo>
                <a:cubicBezTo>
                  <a:pt x="738923" y="2034582"/>
                  <a:pt x="729071" y="1975033"/>
                  <a:pt x="689662" y="1984958"/>
                </a:cubicBezTo>
                <a:cubicBezTo>
                  <a:pt x="719219" y="1945259"/>
                  <a:pt x="719219" y="1955183"/>
                  <a:pt x="719219" y="1905559"/>
                </a:cubicBezTo>
                <a:cubicBezTo>
                  <a:pt x="729071" y="1925409"/>
                  <a:pt x="738923" y="1885710"/>
                  <a:pt x="748776" y="1875785"/>
                </a:cubicBezTo>
                <a:cubicBezTo>
                  <a:pt x="758628" y="1895635"/>
                  <a:pt x="778333" y="1895635"/>
                  <a:pt x="798037" y="1885710"/>
                </a:cubicBezTo>
                <a:cubicBezTo>
                  <a:pt x="788185" y="1925409"/>
                  <a:pt x="758628" y="1895635"/>
                  <a:pt x="768480" y="1925409"/>
                </a:cubicBezTo>
                <a:cubicBezTo>
                  <a:pt x="788185" y="1885710"/>
                  <a:pt x="807889" y="1975033"/>
                  <a:pt x="817742" y="1905559"/>
                </a:cubicBezTo>
                <a:cubicBezTo>
                  <a:pt x="847299" y="1955183"/>
                  <a:pt x="867003" y="1965108"/>
                  <a:pt x="906412" y="1984958"/>
                </a:cubicBezTo>
                <a:cubicBezTo>
                  <a:pt x="916265" y="1965108"/>
                  <a:pt x="916265" y="1955183"/>
                  <a:pt x="926117" y="1945259"/>
                </a:cubicBezTo>
                <a:cubicBezTo>
                  <a:pt x="926117" y="1955183"/>
                  <a:pt x="935969" y="1955183"/>
                  <a:pt x="935969" y="1945259"/>
                </a:cubicBezTo>
                <a:cubicBezTo>
                  <a:pt x="965526" y="1965108"/>
                  <a:pt x="926117" y="1975033"/>
                  <a:pt x="935969" y="1994883"/>
                </a:cubicBezTo>
                <a:cubicBezTo>
                  <a:pt x="955674" y="2014732"/>
                  <a:pt x="975378" y="1994883"/>
                  <a:pt x="975378" y="1955183"/>
                </a:cubicBezTo>
                <a:cubicBezTo>
                  <a:pt x="985231" y="1975033"/>
                  <a:pt x="975378" y="1984958"/>
                  <a:pt x="985231" y="2004807"/>
                </a:cubicBezTo>
                <a:cubicBezTo>
                  <a:pt x="1014788" y="2004807"/>
                  <a:pt x="1024640" y="1965108"/>
                  <a:pt x="1054197" y="2024657"/>
                </a:cubicBezTo>
                <a:cubicBezTo>
                  <a:pt x="1064049" y="2014732"/>
                  <a:pt x="1054197" y="1994883"/>
                  <a:pt x="1064049" y="1975033"/>
                </a:cubicBezTo>
                <a:cubicBezTo>
                  <a:pt x="1093606" y="1994883"/>
                  <a:pt x="1093606" y="2004807"/>
                  <a:pt x="1083754" y="1965108"/>
                </a:cubicBezTo>
                <a:cubicBezTo>
                  <a:pt x="1103459" y="1955183"/>
                  <a:pt x="1113311" y="1994883"/>
                  <a:pt x="1123163" y="1994883"/>
                </a:cubicBezTo>
                <a:cubicBezTo>
                  <a:pt x="1172425" y="1945259"/>
                  <a:pt x="1211834" y="2024657"/>
                  <a:pt x="1251243" y="2024657"/>
                </a:cubicBezTo>
                <a:cubicBezTo>
                  <a:pt x="1270948" y="1994883"/>
                  <a:pt x="1300505" y="1965108"/>
                  <a:pt x="1280800" y="1925409"/>
                </a:cubicBezTo>
                <a:cubicBezTo>
                  <a:pt x="1270948" y="1945259"/>
                  <a:pt x="1280800" y="1965108"/>
                  <a:pt x="1261096" y="1965108"/>
                </a:cubicBezTo>
                <a:cubicBezTo>
                  <a:pt x="1241391" y="1955183"/>
                  <a:pt x="1270948" y="1935334"/>
                  <a:pt x="1251243" y="1915484"/>
                </a:cubicBezTo>
                <a:cubicBezTo>
                  <a:pt x="1182277" y="1905559"/>
                  <a:pt x="1113311" y="1895635"/>
                  <a:pt x="1044345" y="1855935"/>
                </a:cubicBezTo>
                <a:cubicBezTo>
                  <a:pt x="1064049" y="1816236"/>
                  <a:pt x="1073902" y="1846011"/>
                  <a:pt x="1083754" y="1826161"/>
                </a:cubicBezTo>
                <a:cubicBezTo>
                  <a:pt x="1093606" y="1796387"/>
                  <a:pt x="1073902" y="1796387"/>
                  <a:pt x="1083754" y="1766612"/>
                </a:cubicBezTo>
                <a:cubicBezTo>
                  <a:pt x="1093606" y="1786462"/>
                  <a:pt x="1093606" y="1796387"/>
                  <a:pt x="1093606" y="1806312"/>
                </a:cubicBezTo>
                <a:cubicBezTo>
                  <a:pt x="1123163" y="1776537"/>
                  <a:pt x="1123163" y="1756688"/>
                  <a:pt x="1142868" y="1756688"/>
                </a:cubicBezTo>
                <a:cubicBezTo>
                  <a:pt x="1123163" y="1766612"/>
                  <a:pt x="1142868" y="1796387"/>
                  <a:pt x="1133015" y="1826161"/>
                </a:cubicBezTo>
                <a:cubicBezTo>
                  <a:pt x="1123163" y="1816236"/>
                  <a:pt x="1113311" y="1786462"/>
                  <a:pt x="1103459" y="1796387"/>
                </a:cubicBezTo>
                <a:cubicBezTo>
                  <a:pt x="1103459" y="1816236"/>
                  <a:pt x="1093606" y="1836086"/>
                  <a:pt x="1103459" y="1865860"/>
                </a:cubicBezTo>
                <a:cubicBezTo>
                  <a:pt x="1103459" y="1796387"/>
                  <a:pt x="1123163" y="1865860"/>
                  <a:pt x="1152720" y="1836086"/>
                </a:cubicBezTo>
                <a:cubicBezTo>
                  <a:pt x="1133015" y="1806312"/>
                  <a:pt x="1172425" y="1786462"/>
                  <a:pt x="1172425" y="1776537"/>
                </a:cubicBezTo>
                <a:cubicBezTo>
                  <a:pt x="1211834" y="1806312"/>
                  <a:pt x="1320209" y="1746763"/>
                  <a:pt x="1339914" y="1806312"/>
                </a:cubicBezTo>
                <a:cubicBezTo>
                  <a:pt x="1349766" y="1786462"/>
                  <a:pt x="1330062" y="1766612"/>
                  <a:pt x="1349766" y="1746763"/>
                </a:cubicBezTo>
                <a:cubicBezTo>
                  <a:pt x="1369471" y="1816236"/>
                  <a:pt x="1379323" y="1806312"/>
                  <a:pt x="1408880" y="1826161"/>
                </a:cubicBezTo>
                <a:cubicBezTo>
                  <a:pt x="1389175" y="1826161"/>
                  <a:pt x="1389175" y="1875785"/>
                  <a:pt x="1369471" y="1855935"/>
                </a:cubicBezTo>
                <a:cubicBezTo>
                  <a:pt x="1379323" y="1846011"/>
                  <a:pt x="1379323" y="1826161"/>
                  <a:pt x="1369471" y="1816236"/>
                </a:cubicBezTo>
                <a:cubicBezTo>
                  <a:pt x="1369471" y="1836086"/>
                  <a:pt x="1339914" y="1846011"/>
                  <a:pt x="1339914" y="1875785"/>
                </a:cubicBezTo>
                <a:cubicBezTo>
                  <a:pt x="1359619" y="1855935"/>
                  <a:pt x="1418732" y="1915484"/>
                  <a:pt x="1428585" y="1806312"/>
                </a:cubicBezTo>
                <a:cubicBezTo>
                  <a:pt x="1448289" y="1826161"/>
                  <a:pt x="1458141" y="1806312"/>
                  <a:pt x="1477846" y="1816236"/>
                </a:cubicBezTo>
                <a:cubicBezTo>
                  <a:pt x="1467994" y="1855935"/>
                  <a:pt x="1438437" y="1846011"/>
                  <a:pt x="1448289" y="1885710"/>
                </a:cubicBezTo>
                <a:cubicBezTo>
                  <a:pt x="1467994" y="1915484"/>
                  <a:pt x="1477846" y="1836086"/>
                  <a:pt x="1497551" y="1865860"/>
                </a:cubicBezTo>
                <a:cubicBezTo>
                  <a:pt x="1487698" y="1786462"/>
                  <a:pt x="1556665" y="1846011"/>
                  <a:pt x="1566517" y="1796387"/>
                </a:cubicBezTo>
                <a:cubicBezTo>
                  <a:pt x="1566517" y="1826161"/>
                  <a:pt x="1556665" y="1816236"/>
                  <a:pt x="1556665" y="1836086"/>
                </a:cubicBezTo>
                <a:cubicBezTo>
                  <a:pt x="1576369" y="1855935"/>
                  <a:pt x="1596074" y="1855935"/>
                  <a:pt x="1596074" y="1816236"/>
                </a:cubicBezTo>
                <a:cubicBezTo>
                  <a:pt x="1615778" y="1865860"/>
                  <a:pt x="1615778" y="1816236"/>
                  <a:pt x="1625631" y="1865860"/>
                </a:cubicBezTo>
                <a:cubicBezTo>
                  <a:pt x="1645335" y="1855935"/>
                  <a:pt x="1665040" y="1846011"/>
                  <a:pt x="1665040" y="1796387"/>
                </a:cubicBezTo>
                <a:cubicBezTo>
                  <a:pt x="1684744" y="1796387"/>
                  <a:pt x="1665040" y="1855935"/>
                  <a:pt x="1684744" y="1846011"/>
                </a:cubicBezTo>
                <a:cubicBezTo>
                  <a:pt x="1684744" y="1816236"/>
                  <a:pt x="1694597" y="1786462"/>
                  <a:pt x="1724154" y="1816236"/>
                </a:cubicBezTo>
                <a:cubicBezTo>
                  <a:pt x="1724154" y="1826161"/>
                  <a:pt x="1714301" y="1846011"/>
                  <a:pt x="1714301" y="1855935"/>
                </a:cubicBezTo>
                <a:cubicBezTo>
                  <a:pt x="1734006" y="1855935"/>
                  <a:pt x="1724154" y="1836086"/>
                  <a:pt x="1734006" y="1816236"/>
                </a:cubicBezTo>
                <a:cubicBezTo>
                  <a:pt x="1734006" y="1836086"/>
                  <a:pt x="1743858" y="1826161"/>
                  <a:pt x="1753711" y="1846011"/>
                </a:cubicBezTo>
                <a:cubicBezTo>
                  <a:pt x="1753711" y="1885710"/>
                  <a:pt x="1724154" y="1836086"/>
                  <a:pt x="1734006" y="1885710"/>
                </a:cubicBezTo>
                <a:cubicBezTo>
                  <a:pt x="1753711" y="1905559"/>
                  <a:pt x="1783267" y="1865860"/>
                  <a:pt x="1773415" y="1816236"/>
                </a:cubicBezTo>
                <a:cubicBezTo>
                  <a:pt x="1783267" y="1865860"/>
                  <a:pt x="1812825" y="1905559"/>
                  <a:pt x="1822677" y="1836086"/>
                </a:cubicBezTo>
                <a:cubicBezTo>
                  <a:pt x="1842381" y="1846011"/>
                  <a:pt x="1822677" y="1855935"/>
                  <a:pt x="1832529" y="1885710"/>
                </a:cubicBezTo>
                <a:cubicBezTo>
                  <a:pt x="1891643" y="1855935"/>
                  <a:pt x="1921200" y="1895635"/>
                  <a:pt x="1970461" y="1855935"/>
                </a:cubicBezTo>
                <a:cubicBezTo>
                  <a:pt x="1990166" y="1885710"/>
                  <a:pt x="1980314" y="1895635"/>
                  <a:pt x="1990166" y="1915484"/>
                </a:cubicBezTo>
                <a:cubicBezTo>
                  <a:pt x="2019723" y="1905559"/>
                  <a:pt x="2039427" y="1846011"/>
                  <a:pt x="2049280" y="1905559"/>
                </a:cubicBezTo>
                <a:cubicBezTo>
                  <a:pt x="2068984" y="1875785"/>
                  <a:pt x="2088689" y="1905559"/>
                  <a:pt x="2098541" y="1875785"/>
                </a:cubicBezTo>
                <a:cubicBezTo>
                  <a:pt x="2088689" y="1885710"/>
                  <a:pt x="2098541" y="1905559"/>
                  <a:pt x="2098541" y="1915484"/>
                </a:cubicBezTo>
                <a:cubicBezTo>
                  <a:pt x="2118246" y="1885710"/>
                  <a:pt x="2187212" y="1826161"/>
                  <a:pt x="2187212" y="1905559"/>
                </a:cubicBezTo>
                <a:cubicBezTo>
                  <a:pt x="2206916" y="1865860"/>
                  <a:pt x="2236473" y="1846011"/>
                  <a:pt x="2256178" y="1816236"/>
                </a:cubicBezTo>
                <a:cubicBezTo>
                  <a:pt x="2275883" y="1895635"/>
                  <a:pt x="2374406" y="1816236"/>
                  <a:pt x="2344849" y="1895635"/>
                </a:cubicBezTo>
                <a:cubicBezTo>
                  <a:pt x="2374406" y="1915484"/>
                  <a:pt x="2364553" y="1846011"/>
                  <a:pt x="2384258" y="1885710"/>
                </a:cubicBezTo>
                <a:cubicBezTo>
                  <a:pt x="2403963" y="1915484"/>
                  <a:pt x="2354701" y="1875785"/>
                  <a:pt x="2374406" y="1915484"/>
                </a:cubicBezTo>
                <a:cubicBezTo>
                  <a:pt x="2394110" y="1935334"/>
                  <a:pt x="2433519" y="1945259"/>
                  <a:pt x="2433519" y="1885710"/>
                </a:cubicBezTo>
                <a:cubicBezTo>
                  <a:pt x="2423667" y="1895635"/>
                  <a:pt x="2384258" y="1885710"/>
                  <a:pt x="2394110" y="1865860"/>
                </a:cubicBezTo>
                <a:cubicBezTo>
                  <a:pt x="2423667" y="1875785"/>
                  <a:pt x="2463076" y="1865860"/>
                  <a:pt x="2482781" y="1915484"/>
                </a:cubicBezTo>
                <a:cubicBezTo>
                  <a:pt x="2502486" y="1895635"/>
                  <a:pt x="2472929" y="1875785"/>
                  <a:pt x="2492633" y="1865860"/>
                </a:cubicBezTo>
                <a:cubicBezTo>
                  <a:pt x="2522190" y="1905559"/>
                  <a:pt x="2512338" y="1865860"/>
                  <a:pt x="2532043" y="1875785"/>
                </a:cubicBezTo>
                <a:cubicBezTo>
                  <a:pt x="2522190" y="1855935"/>
                  <a:pt x="2512338" y="1836086"/>
                  <a:pt x="2512338" y="1816236"/>
                </a:cubicBezTo>
                <a:cubicBezTo>
                  <a:pt x="2492633" y="1836086"/>
                  <a:pt x="2482781" y="1846011"/>
                  <a:pt x="2463076" y="1796387"/>
                </a:cubicBezTo>
                <a:cubicBezTo>
                  <a:pt x="2482781" y="1776537"/>
                  <a:pt x="2492633" y="1816236"/>
                  <a:pt x="2512338" y="1786462"/>
                </a:cubicBezTo>
                <a:cubicBezTo>
                  <a:pt x="2532043" y="1816236"/>
                  <a:pt x="2532043" y="1885710"/>
                  <a:pt x="2551747" y="1855935"/>
                </a:cubicBezTo>
                <a:cubicBezTo>
                  <a:pt x="2571452" y="1836086"/>
                  <a:pt x="2561599" y="1816236"/>
                  <a:pt x="2571452" y="1796387"/>
                </a:cubicBezTo>
                <a:cubicBezTo>
                  <a:pt x="2571452" y="1796387"/>
                  <a:pt x="2571452" y="1796387"/>
                  <a:pt x="2581304" y="1816236"/>
                </a:cubicBezTo>
                <a:cubicBezTo>
                  <a:pt x="2581304" y="1806312"/>
                  <a:pt x="2591156" y="1806312"/>
                  <a:pt x="2591156" y="1816236"/>
                </a:cubicBezTo>
                <a:cubicBezTo>
                  <a:pt x="2571452" y="1836086"/>
                  <a:pt x="2561599" y="1855935"/>
                  <a:pt x="2571452" y="1885710"/>
                </a:cubicBezTo>
                <a:cubicBezTo>
                  <a:pt x="2591156" y="1875785"/>
                  <a:pt x="2581304" y="1905559"/>
                  <a:pt x="2571452" y="1935334"/>
                </a:cubicBezTo>
                <a:cubicBezTo>
                  <a:pt x="2601009" y="1955183"/>
                  <a:pt x="2601009" y="1905559"/>
                  <a:pt x="2620713" y="1895635"/>
                </a:cubicBezTo>
                <a:cubicBezTo>
                  <a:pt x="2650270" y="1925409"/>
                  <a:pt x="2699532" y="1935334"/>
                  <a:pt x="2709384" y="1855935"/>
                </a:cubicBezTo>
                <a:cubicBezTo>
                  <a:pt x="2729089" y="1895635"/>
                  <a:pt x="2689679" y="1925409"/>
                  <a:pt x="2699532" y="1955183"/>
                </a:cubicBezTo>
                <a:cubicBezTo>
                  <a:pt x="2709384" y="1925409"/>
                  <a:pt x="2729089" y="1905559"/>
                  <a:pt x="2729089" y="1875785"/>
                </a:cubicBezTo>
                <a:cubicBezTo>
                  <a:pt x="2748793" y="1895635"/>
                  <a:pt x="2768498" y="1905559"/>
                  <a:pt x="2788202" y="1875785"/>
                </a:cubicBezTo>
                <a:cubicBezTo>
                  <a:pt x="2807907" y="1905559"/>
                  <a:pt x="2768498" y="1925409"/>
                  <a:pt x="2798055" y="1955183"/>
                </a:cubicBezTo>
                <a:cubicBezTo>
                  <a:pt x="2807907" y="1935334"/>
                  <a:pt x="2817759" y="1915484"/>
                  <a:pt x="2827612" y="1905559"/>
                </a:cubicBezTo>
                <a:cubicBezTo>
                  <a:pt x="2827612" y="1955183"/>
                  <a:pt x="2857169" y="1935334"/>
                  <a:pt x="2876873" y="1965108"/>
                </a:cubicBezTo>
                <a:cubicBezTo>
                  <a:pt x="2886725" y="1955183"/>
                  <a:pt x="2876873" y="1945259"/>
                  <a:pt x="2886725" y="1935334"/>
                </a:cubicBezTo>
                <a:cubicBezTo>
                  <a:pt x="2916282" y="1965108"/>
                  <a:pt x="2955692" y="1965108"/>
                  <a:pt x="2975396" y="1895635"/>
                </a:cubicBezTo>
                <a:cubicBezTo>
                  <a:pt x="2975396" y="1945259"/>
                  <a:pt x="3014805" y="1935334"/>
                  <a:pt x="3014805" y="1895635"/>
                </a:cubicBezTo>
                <a:cubicBezTo>
                  <a:pt x="3044362" y="1984958"/>
                  <a:pt x="3064067" y="1895635"/>
                  <a:pt x="3093624" y="1935334"/>
                </a:cubicBezTo>
                <a:cubicBezTo>
                  <a:pt x="3093624" y="1895635"/>
                  <a:pt x="3093624" y="1925409"/>
                  <a:pt x="3113328" y="1915484"/>
                </a:cubicBezTo>
                <a:cubicBezTo>
                  <a:pt x="3103476" y="1905559"/>
                  <a:pt x="3103476" y="1895635"/>
                  <a:pt x="3103476" y="1885710"/>
                </a:cubicBezTo>
                <a:cubicBezTo>
                  <a:pt x="3113328" y="1865860"/>
                  <a:pt x="3133033" y="1846011"/>
                  <a:pt x="3142885" y="1865860"/>
                </a:cubicBezTo>
                <a:cubicBezTo>
                  <a:pt x="3133033" y="1895635"/>
                  <a:pt x="3103476" y="1865860"/>
                  <a:pt x="3123181" y="1915484"/>
                </a:cubicBezTo>
                <a:cubicBezTo>
                  <a:pt x="3152738" y="1895635"/>
                  <a:pt x="3182295" y="1984958"/>
                  <a:pt x="3221704" y="1965108"/>
                </a:cubicBezTo>
                <a:cubicBezTo>
                  <a:pt x="3241408" y="1955183"/>
                  <a:pt x="3241408" y="1935334"/>
                  <a:pt x="3241408" y="1905559"/>
                </a:cubicBezTo>
                <a:cubicBezTo>
                  <a:pt x="3201999" y="1855935"/>
                  <a:pt x="3221704" y="1955183"/>
                  <a:pt x="3192147" y="1935334"/>
                </a:cubicBezTo>
                <a:cubicBezTo>
                  <a:pt x="3211851" y="1905559"/>
                  <a:pt x="3201999" y="1865860"/>
                  <a:pt x="3201999" y="1836086"/>
                </a:cubicBezTo>
                <a:cubicBezTo>
                  <a:pt x="3211851" y="1885710"/>
                  <a:pt x="3241408" y="1875785"/>
                  <a:pt x="3261113" y="1885710"/>
                </a:cubicBezTo>
                <a:cubicBezTo>
                  <a:pt x="3251261" y="1915484"/>
                  <a:pt x="3241408" y="1945259"/>
                  <a:pt x="3251261" y="1975033"/>
                </a:cubicBezTo>
                <a:cubicBezTo>
                  <a:pt x="3270965" y="1965108"/>
                  <a:pt x="3261113" y="1915484"/>
                  <a:pt x="3280818" y="1935334"/>
                </a:cubicBezTo>
                <a:cubicBezTo>
                  <a:pt x="3270965" y="1945259"/>
                  <a:pt x="3270965" y="1955183"/>
                  <a:pt x="3270965" y="1975033"/>
                </a:cubicBezTo>
                <a:cubicBezTo>
                  <a:pt x="3290670" y="1965108"/>
                  <a:pt x="3310375" y="1955183"/>
                  <a:pt x="3330079" y="1955183"/>
                </a:cubicBezTo>
                <a:cubicBezTo>
                  <a:pt x="3349784" y="2014732"/>
                  <a:pt x="3408898" y="1965108"/>
                  <a:pt x="3438454" y="1994883"/>
                </a:cubicBezTo>
                <a:cubicBezTo>
                  <a:pt x="3428602" y="1984958"/>
                  <a:pt x="3448307" y="1965108"/>
                  <a:pt x="3448307" y="1955183"/>
                </a:cubicBezTo>
                <a:cubicBezTo>
                  <a:pt x="3458159" y="1965108"/>
                  <a:pt x="3468011" y="1984958"/>
                  <a:pt x="3477864" y="1945259"/>
                </a:cubicBezTo>
                <a:cubicBezTo>
                  <a:pt x="3497568" y="2024657"/>
                  <a:pt x="3517273" y="1965108"/>
                  <a:pt x="3546830" y="1955183"/>
                </a:cubicBezTo>
                <a:cubicBezTo>
                  <a:pt x="3536978" y="1984958"/>
                  <a:pt x="3566534" y="1965108"/>
                  <a:pt x="3556682" y="1994883"/>
                </a:cubicBezTo>
                <a:cubicBezTo>
                  <a:pt x="3546830" y="2024657"/>
                  <a:pt x="3536978" y="2034582"/>
                  <a:pt x="3517273" y="2024657"/>
                </a:cubicBezTo>
                <a:cubicBezTo>
                  <a:pt x="3527125" y="2094130"/>
                  <a:pt x="3576387" y="2074281"/>
                  <a:pt x="3605943" y="2054431"/>
                </a:cubicBezTo>
                <a:cubicBezTo>
                  <a:pt x="3586239" y="2034582"/>
                  <a:pt x="3576387" y="2064356"/>
                  <a:pt x="3566534" y="2024657"/>
                </a:cubicBezTo>
                <a:cubicBezTo>
                  <a:pt x="3605943" y="2004807"/>
                  <a:pt x="3645353" y="2024657"/>
                  <a:pt x="3684762" y="1984958"/>
                </a:cubicBezTo>
                <a:cubicBezTo>
                  <a:pt x="3694614" y="1975033"/>
                  <a:pt x="3684762" y="1965108"/>
                  <a:pt x="3674910" y="1955183"/>
                </a:cubicBezTo>
                <a:cubicBezTo>
                  <a:pt x="3674910" y="1955183"/>
                  <a:pt x="3674910" y="1955183"/>
                  <a:pt x="3704467" y="1915484"/>
                </a:cubicBezTo>
                <a:cubicBezTo>
                  <a:pt x="3724171" y="1935334"/>
                  <a:pt x="3694614" y="1965108"/>
                  <a:pt x="3714319" y="1984958"/>
                </a:cubicBezTo>
                <a:cubicBezTo>
                  <a:pt x="3743876" y="2024657"/>
                  <a:pt x="3743876" y="1945259"/>
                  <a:pt x="3773433" y="2004807"/>
                </a:cubicBezTo>
                <a:cubicBezTo>
                  <a:pt x="3783285" y="1955183"/>
                  <a:pt x="3743876" y="1935334"/>
                  <a:pt x="3734024" y="1935334"/>
                </a:cubicBezTo>
                <a:cubicBezTo>
                  <a:pt x="3753728" y="1895635"/>
                  <a:pt x="3773433" y="1965108"/>
                  <a:pt x="3783285" y="1905559"/>
                </a:cubicBezTo>
                <a:cubicBezTo>
                  <a:pt x="3802990" y="1955183"/>
                  <a:pt x="3763581" y="1994883"/>
                  <a:pt x="3802990" y="2034582"/>
                </a:cubicBezTo>
                <a:cubicBezTo>
                  <a:pt x="3822694" y="2004807"/>
                  <a:pt x="3891660" y="2044506"/>
                  <a:pt x="3881808" y="1935334"/>
                </a:cubicBezTo>
                <a:cubicBezTo>
                  <a:pt x="3862104" y="1955183"/>
                  <a:pt x="3842399" y="1965108"/>
                  <a:pt x="3822694" y="1965108"/>
                </a:cubicBezTo>
                <a:cubicBezTo>
                  <a:pt x="3822694" y="1925409"/>
                  <a:pt x="3852251" y="1965108"/>
                  <a:pt x="3842399" y="1915484"/>
                </a:cubicBezTo>
                <a:cubicBezTo>
                  <a:pt x="3871956" y="1945259"/>
                  <a:pt x="3931070" y="1895635"/>
                  <a:pt x="3950774" y="1935334"/>
                </a:cubicBezTo>
                <a:cubicBezTo>
                  <a:pt x="3950774" y="1925409"/>
                  <a:pt x="3940922" y="1925409"/>
                  <a:pt x="3931070" y="1935334"/>
                </a:cubicBezTo>
                <a:cubicBezTo>
                  <a:pt x="3940922" y="1965108"/>
                  <a:pt x="3970479" y="1945259"/>
                  <a:pt x="3940922" y="1984958"/>
                </a:cubicBezTo>
                <a:cubicBezTo>
                  <a:pt x="3921217" y="2004807"/>
                  <a:pt x="3950774" y="1935334"/>
                  <a:pt x="3931070" y="1955183"/>
                </a:cubicBezTo>
                <a:cubicBezTo>
                  <a:pt x="3901513" y="1984958"/>
                  <a:pt x="3940922" y="1975033"/>
                  <a:pt x="3931070" y="2004807"/>
                </a:cubicBezTo>
                <a:cubicBezTo>
                  <a:pt x="3901513" y="1994883"/>
                  <a:pt x="3911365" y="2054431"/>
                  <a:pt x="3881808" y="2044506"/>
                </a:cubicBezTo>
                <a:cubicBezTo>
                  <a:pt x="3891660" y="2074281"/>
                  <a:pt x="3911365" y="2064356"/>
                  <a:pt x="3921217" y="2064356"/>
                </a:cubicBezTo>
                <a:cubicBezTo>
                  <a:pt x="3931070" y="2044506"/>
                  <a:pt x="3940922" y="2004807"/>
                  <a:pt x="3950774" y="2024657"/>
                </a:cubicBezTo>
                <a:cubicBezTo>
                  <a:pt x="3950774" y="2044506"/>
                  <a:pt x="3940922" y="2064356"/>
                  <a:pt x="3950774" y="2084206"/>
                </a:cubicBezTo>
                <a:cubicBezTo>
                  <a:pt x="3960627" y="2074281"/>
                  <a:pt x="3980331" y="2074281"/>
                  <a:pt x="3980331" y="2034582"/>
                </a:cubicBezTo>
                <a:cubicBezTo>
                  <a:pt x="3960627" y="2044506"/>
                  <a:pt x="3970479" y="1984958"/>
                  <a:pt x="3950774" y="1994883"/>
                </a:cubicBezTo>
                <a:cubicBezTo>
                  <a:pt x="3960627" y="1945259"/>
                  <a:pt x="3980331" y="2004807"/>
                  <a:pt x="3990183" y="2004807"/>
                </a:cubicBezTo>
                <a:cubicBezTo>
                  <a:pt x="4000036" y="1994883"/>
                  <a:pt x="4009888" y="1975033"/>
                  <a:pt x="4009888" y="1965108"/>
                </a:cubicBezTo>
                <a:cubicBezTo>
                  <a:pt x="4000036" y="1975033"/>
                  <a:pt x="3980331" y="1965108"/>
                  <a:pt x="3970479" y="1955183"/>
                </a:cubicBezTo>
                <a:cubicBezTo>
                  <a:pt x="3980331" y="1905559"/>
                  <a:pt x="3980331" y="1955183"/>
                  <a:pt x="4000036" y="1915484"/>
                </a:cubicBezTo>
                <a:cubicBezTo>
                  <a:pt x="3980331" y="1895635"/>
                  <a:pt x="3960627" y="1915484"/>
                  <a:pt x="3931070" y="1895635"/>
                </a:cubicBezTo>
                <a:cubicBezTo>
                  <a:pt x="3940922" y="1885710"/>
                  <a:pt x="3950774" y="1875785"/>
                  <a:pt x="3940922" y="1865860"/>
                </a:cubicBezTo>
                <a:cubicBezTo>
                  <a:pt x="3931070" y="1865860"/>
                  <a:pt x="3921217" y="1865860"/>
                  <a:pt x="3921217" y="1905559"/>
                </a:cubicBezTo>
                <a:cubicBezTo>
                  <a:pt x="3901513" y="1885710"/>
                  <a:pt x="3871956" y="1875785"/>
                  <a:pt x="3862104" y="1895635"/>
                </a:cubicBezTo>
                <a:cubicBezTo>
                  <a:pt x="3871956" y="1875785"/>
                  <a:pt x="3842399" y="1875785"/>
                  <a:pt x="3842399" y="1895635"/>
                </a:cubicBezTo>
                <a:cubicBezTo>
                  <a:pt x="3832547" y="1885710"/>
                  <a:pt x="3832547" y="1875785"/>
                  <a:pt x="3832547" y="1865860"/>
                </a:cubicBezTo>
                <a:cubicBezTo>
                  <a:pt x="3822694" y="1865860"/>
                  <a:pt x="3812842" y="1875785"/>
                  <a:pt x="3802990" y="1895635"/>
                </a:cubicBezTo>
                <a:cubicBezTo>
                  <a:pt x="3783285" y="1836086"/>
                  <a:pt x="3763581" y="1865860"/>
                  <a:pt x="3743876" y="1875785"/>
                </a:cubicBezTo>
                <a:cubicBezTo>
                  <a:pt x="3743876" y="1865860"/>
                  <a:pt x="3724171" y="1846011"/>
                  <a:pt x="3734024" y="1826161"/>
                </a:cubicBezTo>
                <a:cubicBezTo>
                  <a:pt x="3694614" y="1885710"/>
                  <a:pt x="3645353" y="1776537"/>
                  <a:pt x="3615796" y="1865860"/>
                </a:cubicBezTo>
                <a:cubicBezTo>
                  <a:pt x="3605943" y="1816236"/>
                  <a:pt x="3596091" y="1855935"/>
                  <a:pt x="3576387" y="1865860"/>
                </a:cubicBezTo>
                <a:cubicBezTo>
                  <a:pt x="3566534" y="1846011"/>
                  <a:pt x="3566534" y="1826161"/>
                  <a:pt x="3556682" y="1806312"/>
                </a:cubicBezTo>
                <a:cubicBezTo>
                  <a:pt x="3546830" y="1875785"/>
                  <a:pt x="3497568" y="1776537"/>
                  <a:pt x="3468011" y="1786462"/>
                </a:cubicBezTo>
                <a:cubicBezTo>
                  <a:pt x="3458159" y="1806312"/>
                  <a:pt x="3468011" y="1816236"/>
                  <a:pt x="3458159" y="1826161"/>
                </a:cubicBezTo>
                <a:cubicBezTo>
                  <a:pt x="3438454" y="1816236"/>
                  <a:pt x="3428602" y="1826161"/>
                  <a:pt x="3399045" y="1816236"/>
                </a:cubicBezTo>
                <a:cubicBezTo>
                  <a:pt x="3399045" y="1786462"/>
                  <a:pt x="3428602" y="1796387"/>
                  <a:pt x="3418750" y="1756688"/>
                </a:cubicBezTo>
                <a:cubicBezTo>
                  <a:pt x="3379341" y="1865860"/>
                  <a:pt x="3300522" y="1776537"/>
                  <a:pt x="3261113" y="1776537"/>
                </a:cubicBezTo>
                <a:cubicBezTo>
                  <a:pt x="3270965" y="1796387"/>
                  <a:pt x="3270965" y="1816236"/>
                  <a:pt x="3261113" y="1836086"/>
                </a:cubicBezTo>
                <a:cubicBezTo>
                  <a:pt x="3241408" y="1806312"/>
                  <a:pt x="3221704" y="1836086"/>
                  <a:pt x="3211851" y="1826161"/>
                </a:cubicBezTo>
                <a:cubicBezTo>
                  <a:pt x="3221704" y="1806312"/>
                  <a:pt x="3231556" y="1786462"/>
                  <a:pt x="3231556" y="1756688"/>
                </a:cubicBezTo>
                <a:cubicBezTo>
                  <a:pt x="3152738" y="1726913"/>
                  <a:pt x="3044362" y="1796387"/>
                  <a:pt x="2975396" y="1716988"/>
                </a:cubicBezTo>
                <a:cubicBezTo>
                  <a:pt x="2985249" y="1716988"/>
                  <a:pt x="2995101" y="1726913"/>
                  <a:pt x="3004953" y="1707064"/>
                </a:cubicBezTo>
                <a:cubicBezTo>
                  <a:pt x="2995101" y="1687214"/>
                  <a:pt x="3004953" y="1677289"/>
                  <a:pt x="2995101" y="1657440"/>
                </a:cubicBezTo>
                <a:cubicBezTo>
                  <a:pt x="2965544" y="1716988"/>
                  <a:pt x="2955692" y="1637590"/>
                  <a:pt x="2945839" y="1637590"/>
                </a:cubicBezTo>
                <a:cubicBezTo>
                  <a:pt x="2926135" y="1657440"/>
                  <a:pt x="2935987" y="1677289"/>
                  <a:pt x="2916282" y="1697139"/>
                </a:cubicBezTo>
                <a:cubicBezTo>
                  <a:pt x="2906430" y="1657440"/>
                  <a:pt x="2896578" y="1667364"/>
                  <a:pt x="2886725" y="1647515"/>
                </a:cubicBezTo>
                <a:cubicBezTo>
                  <a:pt x="2876873" y="1657440"/>
                  <a:pt x="2876873" y="1677289"/>
                  <a:pt x="2876873" y="1687214"/>
                </a:cubicBezTo>
                <a:cubicBezTo>
                  <a:pt x="2867021" y="1667364"/>
                  <a:pt x="2817759" y="1716988"/>
                  <a:pt x="2817759" y="1677289"/>
                </a:cubicBezTo>
                <a:cubicBezTo>
                  <a:pt x="2837464" y="1667364"/>
                  <a:pt x="2847316" y="1697139"/>
                  <a:pt x="2857169" y="1657440"/>
                </a:cubicBezTo>
                <a:cubicBezTo>
                  <a:pt x="2817759" y="1647515"/>
                  <a:pt x="2847316" y="1627665"/>
                  <a:pt x="2837464" y="1578041"/>
                </a:cubicBezTo>
                <a:cubicBezTo>
                  <a:pt x="2817759" y="1587966"/>
                  <a:pt x="2817759" y="1607816"/>
                  <a:pt x="2817759" y="1627665"/>
                </a:cubicBezTo>
                <a:cubicBezTo>
                  <a:pt x="2788202" y="1647515"/>
                  <a:pt x="2748793" y="1617741"/>
                  <a:pt x="2709384" y="1607816"/>
                </a:cubicBezTo>
                <a:cubicBezTo>
                  <a:pt x="2709384" y="1647515"/>
                  <a:pt x="2689679" y="1647515"/>
                  <a:pt x="2669975" y="1667364"/>
                </a:cubicBezTo>
                <a:cubicBezTo>
                  <a:pt x="2660122" y="1647515"/>
                  <a:pt x="2689679" y="1627665"/>
                  <a:pt x="2669975" y="1597891"/>
                </a:cubicBezTo>
                <a:cubicBezTo>
                  <a:pt x="2650270" y="1647515"/>
                  <a:pt x="2630566" y="1647515"/>
                  <a:pt x="2610861" y="1667364"/>
                </a:cubicBezTo>
                <a:cubicBezTo>
                  <a:pt x="2620713" y="1687214"/>
                  <a:pt x="2630566" y="1677289"/>
                  <a:pt x="2620713" y="1687214"/>
                </a:cubicBezTo>
                <a:cubicBezTo>
                  <a:pt x="2610861" y="1667364"/>
                  <a:pt x="2601009" y="1707064"/>
                  <a:pt x="2601009" y="1726913"/>
                </a:cubicBezTo>
                <a:cubicBezTo>
                  <a:pt x="2591156" y="1707064"/>
                  <a:pt x="2571452" y="1736838"/>
                  <a:pt x="2561599" y="1707064"/>
                </a:cubicBezTo>
                <a:cubicBezTo>
                  <a:pt x="2571452" y="1677289"/>
                  <a:pt x="2571452" y="1707064"/>
                  <a:pt x="2581304" y="1697139"/>
                </a:cubicBezTo>
                <a:cubicBezTo>
                  <a:pt x="2571452" y="1667364"/>
                  <a:pt x="2591156" y="1667364"/>
                  <a:pt x="2591156" y="1667364"/>
                </a:cubicBezTo>
                <a:cubicBezTo>
                  <a:pt x="2571452" y="1657440"/>
                  <a:pt x="2561599" y="1647515"/>
                  <a:pt x="2551747" y="1617741"/>
                </a:cubicBezTo>
                <a:cubicBezTo>
                  <a:pt x="2561599" y="1637590"/>
                  <a:pt x="2581304" y="1607816"/>
                  <a:pt x="2571452" y="1597891"/>
                </a:cubicBezTo>
                <a:cubicBezTo>
                  <a:pt x="2541895" y="1558192"/>
                  <a:pt x="2502486" y="1627665"/>
                  <a:pt x="2472929" y="1627665"/>
                </a:cubicBezTo>
                <a:cubicBezTo>
                  <a:pt x="2482781" y="1607816"/>
                  <a:pt x="2512338" y="1587966"/>
                  <a:pt x="2482781" y="1558192"/>
                </a:cubicBezTo>
                <a:cubicBezTo>
                  <a:pt x="2472929" y="1607816"/>
                  <a:pt x="2433519" y="1667364"/>
                  <a:pt x="2413815" y="1617741"/>
                </a:cubicBezTo>
                <a:cubicBezTo>
                  <a:pt x="2423667" y="1627665"/>
                  <a:pt x="2443372" y="1617741"/>
                  <a:pt x="2433519" y="1597891"/>
                </a:cubicBezTo>
                <a:cubicBezTo>
                  <a:pt x="2413815" y="1597891"/>
                  <a:pt x="2394110" y="1587966"/>
                  <a:pt x="2364553" y="1597891"/>
                </a:cubicBezTo>
                <a:cubicBezTo>
                  <a:pt x="2354701" y="1587966"/>
                  <a:pt x="2354701" y="1568117"/>
                  <a:pt x="2354701" y="1548267"/>
                </a:cubicBezTo>
                <a:cubicBezTo>
                  <a:pt x="2334996" y="1568117"/>
                  <a:pt x="2344849" y="1568117"/>
                  <a:pt x="2325144" y="1597891"/>
                </a:cubicBezTo>
                <a:cubicBezTo>
                  <a:pt x="2315292" y="1578041"/>
                  <a:pt x="2305440" y="1587966"/>
                  <a:pt x="2305440" y="1568117"/>
                </a:cubicBezTo>
                <a:cubicBezTo>
                  <a:pt x="2295587" y="1558192"/>
                  <a:pt x="2305440" y="1548267"/>
                  <a:pt x="2305440" y="1538342"/>
                </a:cubicBezTo>
                <a:cubicBezTo>
                  <a:pt x="2256178" y="1498643"/>
                  <a:pt x="2216769" y="1558192"/>
                  <a:pt x="2177360" y="1568117"/>
                </a:cubicBezTo>
                <a:cubicBezTo>
                  <a:pt x="2177360" y="1538342"/>
                  <a:pt x="2187212" y="1508568"/>
                  <a:pt x="2187212" y="1488718"/>
                </a:cubicBezTo>
                <a:cubicBezTo>
                  <a:pt x="2167507" y="1488718"/>
                  <a:pt x="2147803" y="1468869"/>
                  <a:pt x="2137950" y="1508568"/>
                </a:cubicBezTo>
                <a:cubicBezTo>
                  <a:pt x="2147803" y="1528417"/>
                  <a:pt x="2177360" y="1478794"/>
                  <a:pt x="2167507" y="1528417"/>
                </a:cubicBezTo>
                <a:cubicBezTo>
                  <a:pt x="2147803" y="1548267"/>
                  <a:pt x="2128098" y="1518493"/>
                  <a:pt x="2098541" y="1478794"/>
                </a:cubicBezTo>
                <a:cubicBezTo>
                  <a:pt x="2078836" y="1518493"/>
                  <a:pt x="2118246" y="1508568"/>
                  <a:pt x="2108393" y="1548267"/>
                </a:cubicBezTo>
                <a:cubicBezTo>
                  <a:pt x="2071447" y="1511049"/>
                  <a:pt x="2034501" y="1529658"/>
                  <a:pt x="1997555" y="1545476"/>
                </a:cubicBezTo>
                <a:lnTo>
                  <a:pt x="1990107" y="1548039"/>
                </a:lnTo>
                <a:lnTo>
                  <a:pt x="1981545" y="1514771"/>
                </a:lnTo>
                <a:cubicBezTo>
                  <a:pt x="1982777" y="1506087"/>
                  <a:pt x="1985240" y="1498643"/>
                  <a:pt x="1980314" y="1488718"/>
                </a:cubicBezTo>
                <a:cubicBezTo>
                  <a:pt x="1921200" y="1568117"/>
                  <a:pt x="1871938" y="1468869"/>
                  <a:pt x="1812825" y="1488718"/>
                </a:cubicBezTo>
                <a:cubicBezTo>
                  <a:pt x="1832529" y="1468869"/>
                  <a:pt x="1832529" y="1458944"/>
                  <a:pt x="1822677" y="1439094"/>
                </a:cubicBezTo>
                <a:cubicBezTo>
                  <a:pt x="1802972" y="1468869"/>
                  <a:pt x="1783267" y="1498643"/>
                  <a:pt x="1763563" y="1488718"/>
                </a:cubicBezTo>
                <a:cubicBezTo>
                  <a:pt x="1773415" y="1478794"/>
                  <a:pt x="1773415" y="1468869"/>
                  <a:pt x="1773415" y="1458944"/>
                </a:cubicBezTo>
                <a:cubicBezTo>
                  <a:pt x="1724154" y="1488718"/>
                  <a:pt x="1684744" y="1439094"/>
                  <a:pt x="1645335" y="1478794"/>
                </a:cubicBezTo>
                <a:cubicBezTo>
                  <a:pt x="1655188" y="1468869"/>
                  <a:pt x="1655188" y="1458944"/>
                  <a:pt x="1645335" y="1439094"/>
                </a:cubicBezTo>
                <a:cubicBezTo>
                  <a:pt x="1586221" y="1458944"/>
                  <a:pt x="1586221" y="1439094"/>
                  <a:pt x="1536960" y="1409320"/>
                </a:cubicBezTo>
                <a:cubicBezTo>
                  <a:pt x="1546812" y="1389470"/>
                  <a:pt x="1556665" y="1369621"/>
                  <a:pt x="1546812" y="1359696"/>
                </a:cubicBezTo>
                <a:cubicBezTo>
                  <a:pt x="1527108" y="1399395"/>
                  <a:pt x="1536960" y="1329922"/>
                  <a:pt x="1507403" y="1349771"/>
                </a:cubicBezTo>
                <a:cubicBezTo>
                  <a:pt x="1497551" y="1369621"/>
                  <a:pt x="1497551" y="1389470"/>
                  <a:pt x="1497551" y="1399395"/>
                </a:cubicBezTo>
                <a:cubicBezTo>
                  <a:pt x="1487698" y="1389470"/>
                  <a:pt x="1477846" y="1379546"/>
                  <a:pt x="1467994" y="1379546"/>
                </a:cubicBezTo>
                <a:cubicBezTo>
                  <a:pt x="1458141" y="1399395"/>
                  <a:pt x="1477846" y="1409320"/>
                  <a:pt x="1467994" y="1429170"/>
                </a:cubicBezTo>
                <a:cubicBezTo>
                  <a:pt x="1438437" y="1399395"/>
                  <a:pt x="1458141" y="1389470"/>
                  <a:pt x="1418732" y="1389470"/>
                </a:cubicBezTo>
                <a:cubicBezTo>
                  <a:pt x="1428585" y="1409320"/>
                  <a:pt x="1448289" y="1419245"/>
                  <a:pt x="1428585" y="1439094"/>
                </a:cubicBezTo>
                <a:cubicBezTo>
                  <a:pt x="1389175" y="1369621"/>
                  <a:pt x="1310357" y="1399395"/>
                  <a:pt x="1339914" y="1310072"/>
                </a:cubicBezTo>
                <a:cubicBezTo>
                  <a:pt x="1320209" y="1290223"/>
                  <a:pt x="1290652" y="1329922"/>
                  <a:pt x="1270948" y="1319997"/>
                </a:cubicBezTo>
                <a:cubicBezTo>
                  <a:pt x="1280800" y="1310072"/>
                  <a:pt x="1280800" y="1300147"/>
                  <a:pt x="1280800" y="1280298"/>
                </a:cubicBezTo>
                <a:cubicBezTo>
                  <a:pt x="1251243" y="1310072"/>
                  <a:pt x="1261096" y="1240599"/>
                  <a:pt x="1231538" y="1250523"/>
                </a:cubicBezTo>
                <a:cubicBezTo>
                  <a:pt x="1221686" y="1290223"/>
                  <a:pt x="1231538" y="1329922"/>
                  <a:pt x="1221686" y="1359696"/>
                </a:cubicBezTo>
                <a:cubicBezTo>
                  <a:pt x="1221686" y="1310072"/>
                  <a:pt x="1172425" y="1270373"/>
                  <a:pt x="1162572" y="1339846"/>
                </a:cubicBezTo>
                <a:cubicBezTo>
                  <a:pt x="1024640" y="1270373"/>
                  <a:pt x="886708" y="1260448"/>
                  <a:pt x="748776" y="1220749"/>
                </a:cubicBezTo>
                <a:cubicBezTo>
                  <a:pt x="768480" y="1181050"/>
                  <a:pt x="778333" y="1230674"/>
                  <a:pt x="788185" y="1210824"/>
                </a:cubicBezTo>
                <a:cubicBezTo>
                  <a:pt x="788185" y="1181050"/>
                  <a:pt x="807889" y="1200899"/>
                  <a:pt x="798037" y="1161200"/>
                </a:cubicBezTo>
                <a:cubicBezTo>
                  <a:pt x="798037" y="1171125"/>
                  <a:pt x="788185" y="1151276"/>
                  <a:pt x="778333" y="1161200"/>
                </a:cubicBezTo>
                <a:cubicBezTo>
                  <a:pt x="778333" y="1171125"/>
                  <a:pt x="778333" y="1190975"/>
                  <a:pt x="768480" y="1200899"/>
                </a:cubicBezTo>
                <a:cubicBezTo>
                  <a:pt x="748776" y="1181050"/>
                  <a:pt x="768480" y="1171125"/>
                  <a:pt x="758628" y="1151276"/>
                </a:cubicBezTo>
                <a:cubicBezTo>
                  <a:pt x="748776" y="1151276"/>
                  <a:pt x="738923" y="1141351"/>
                  <a:pt x="729071" y="1141351"/>
                </a:cubicBezTo>
                <a:cubicBezTo>
                  <a:pt x="729071" y="1151276"/>
                  <a:pt x="719219" y="1171125"/>
                  <a:pt x="719219" y="1181050"/>
                </a:cubicBezTo>
                <a:cubicBezTo>
                  <a:pt x="748776" y="1210824"/>
                  <a:pt x="748776" y="1240599"/>
                  <a:pt x="748776" y="1280298"/>
                </a:cubicBezTo>
                <a:cubicBezTo>
                  <a:pt x="738923" y="1260448"/>
                  <a:pt x="729071" y="1290223"/>
                  <a:pt x="719219" y="1260448"/>
                </a:cubicBezTo>
                <a:cubicBezTo>
                  <a:pt x="729071" y="1240599"/>
                  <a:pt x="748776" y="1220749"/>
                  <a:pt x="729071" y="1210824"/>
                </a:cubicBezTo>
                <a:cubicBezTo>
                  <a:pt x="689662" y="1230674"/>
                  <a:pt x="660105" y="1131426"/>
                  <a:pt x="620696" y="1190975"/>
                </a:cubicBezTo>
                <a:cubicBezTo>
                  <a:pt x="620696" y="1151276"/>
                  <a:pt x="610843" y="1151276"/>
                  <a:pt x="610843" y="1190975"/>
                </a:cubicBezTo>
                <a:cubicBezTo>
                  <a:pt x="591139" y="1151276"/>
                  <a:pt x="581286" y="1161200"/>
                  <a:pt x="571434" y="1151276"/>
                </a:cubicBezTo>
                <a:cubicBezTo>
                  <a:pt x="591139" y="1131426"/>
                  <a:pt x="610843" y="1151276"/>
                  <a:pt x="630548" y="1121501"/>
                </a:cubicBezTo>
                <a:cubicBezTo>
                  <a:pt x="600991" y="1052028"/>
                  <a:pt x="561582" y="1111576"/>
                  <a:pt x="532025" y="1101652"/>
                </a:cubicBezTo>
                <a:cubicBezTo>
                  <a:pt x="541877" y="1052028"/>
                  <a:pt x="512320" y="1081802"/>
                  <a:pt x="492616" y="1052028"/>
                </a:cubicBezTo>
                <a:cubicBezTo>
                  <a:pt x="502468" y="1022253"/>
                  <a:pt x="532025" y="992479"/>
                  <a:pt x="522173" y="962705"/>
                </a:cubicBezTo>
                <a:cubicBezTo>
                  <a:pt x="502468" y="1002404"/>
                  <a:pt x="482763" y="972629"/>
                  <a:pt x="463059" y="982554"/>
                </a:cubicBezTo>
                <a:cubicBezTo>
                  <a:pt x="443354" y="1022253"/>
                  <a:pt x="453206" y="1012329"/>
                  <a:pt x="443354" y="1052028"/>
                </a:cubicBezTo>
                <a:cubicBezTo>
                  <a:pt x="433502" y="1012329"/>
                  <a:pt x="433502" y="1022253"/>
                  <a:pt x="403945" y="982554"/>
                </a:cubicBezTo>
                <a:cubicBezTo>
                  <a:pt x="423649" y="952780"/>
                  <a:pt x="413797" y="942855"/>
                  <a:pt x="423649" y="903156"/>
                </a:cubicBezTo>
                <a:cubicBezTo>
                  <a:pt x="433502" y="903156"/>
                  <a:pt x="453206" y="932930"/>
                  <a:pt x="463059" y="893231"/>
                </a:cubicBezTo>
                <a:cubicBezTo>
                  <a:pt x="502468" y="952780"/>
                  <a:pt x="541877" y="923005"/>
                  <a:pt x="591139" y="952780"/>
                </a:cubicBezTo>
                <a:cubicBezTo>
                  <a:pt x="620696" y="883306"/>
                  <a:pt x="650253" y="962705"/>
                  <a:pt x="669957" y="942855"/>
                </a:cubicBezTo>
                <a:cubicBezTo>
                  <a:pt x="669957" y="932930"/>
                  <a:pt x="660105" y="923005"/>
                  <a:pt x="669957" y="913081"/>
                </a:cubicBezTo>
                <a:cubicBezTo>
                  <a:pt x="689662" y="942855"/>
                  <a:pt x="699514" y="903156"/>
                  <a:pt x="709366" y="942855"/>
                </a:cubicBezTo>
                <a:cubicBezTo>
                  <a:pt x="709366" y="972629"/>
                  <a:pt x="689662" y="992479"/>
                  <a:pt x="709366" y="1012329"/>
                </a:cubicBezTo>
                <a:cubicBezTo>
                  <a:pt x="709366" y="1002404"/>
                  <a:pt x="719219" y="1012329"/>
                  <a:pt x="719219" y="1002404"/>
                </a:cubicBezTo>
                <a:cubicBezTo>
                  <a:pt x="748776" y="972629"/>
                  <a:pt x="719219" y="942855"/>
                  <a:pt x="748776" y="913081"/>
                </a:cubicBezTo>
                <a:cubicBezTo>
                  <a:pt x="758628" y="942855"/>
                  <a:pt x="768480" y="942855"/>
                  <a:pt x="788185" y="913081"/>
                </a:cubicBezTo>
                <a:cubicBezTo>
                  <a:pt x="788185" y="923005"/>
                  <a:pt x="798037" y="932930"/>
                  <a:pt x="798037" y="942855"/>
                </a:cubicBezTo>
                <a:cubicBezTo>
                  <a:pt x="807889" y="932930"/>
                  <a:pt x="817742" y="903156"/>
                  <a:pt x="827594" y="913081"/>
                </a:cubicBezTo>
                <a:cubicBezTo>
                  <a:pt x="837446" y="982554"/>
                  <a:pt x="798037" y="942855"/>
                  <a:pt x="768480" y="952780"/>
                </a:cubicBezTo>
                <a:cubicBezTo>
                  <a:pt x="778333" y="972629"/>
                  <a:pt x="758628" y="992479"/>
                  <a:pt x="778333" y="1012329"/>
                </a:cubicBezTo>
                <a:cubicBezTo>
                  <a:pt x="798037" y="982554"/>
                  <a:pt x="817742" y="1002404"/>
                  <a:pt x="837446" y="982554"/>
                </a:cubicBezTo>
                <a:cubicBezTo>
                  <a:pt x="857151" y="992479"/>
                  <a:pt x="847299" y="1032178"/>
                  <a:pt x="867003" y="992479"/>
                </a:cubicBezTo>
                <a:cubicBezTo>
                  <a:pt x="886708" y="1012329"/>
                  <a:pt x="867003" y="1022253"/>
                  <a:pt x="886708" y="1042103"/>
                </a:cubicBezTo>
                <a:cubicBezTo>
                  <a:pt x="896560" y="1012329"/>
                  <a:pt x="906412" y="1022253"/>
                  <a:pt x="916265" y="1002404"/>
                </a:cubicBezTo>
                <a:cubicBezTo>
                  <a:pt x="926117" y="1012329"/>
                  <a:pt x="926117" y="1071877"/>
                  <a:pt x="945822" y="1052028"/>
                </a:cubicBezTo>
                <a:cubicBezTo>
                  <a:pt x="935969" y="1022253"/>
                  <a:pt x="926117" y="992479"/>
                  <a:pt x="955674" y="962705"/>
                </a:cubicBezTo>
                <a:cubicBezTo>
                  <a:pt x="955674" y="1042103"/>
                  <a:pt x="975378" y="972629"/>
                  <a:pt x="985231" y="1052028"/>
                </a:cubicBezTo>
                <a:cubicBezTo>
                  <a:pt x="1004935" y="1002404"/>
                  <a:pt x="1004935" y="1022253"/>
                  <a:pt x="1024640" y="1002404"/>
                </a:cubicBezTo>
                <a:cubicBezTo>
                  <a:pt x="1014788" y="982554"/>
                  <a:pt x="975378" y="1012329"/>
                  <a:pt x="975378" y="962705"/>
                </a:cubicBezTo>
                <a:cubicBezTo>
                  <a:pt x="1004935" y="952780"/>
                  <a:pt x="1034492" y="992479"/>
                  <a:pt x="1054197" y="992479"/>
                </a:cubicBezTo>
                <a:cubicBezTo>
                  <a:pt x="1054197" y="923005"/>
                  <a:pt x="1123163" y="982554"/>
                  <a:pt x="1152720" y="962705"/>
                </a:cubicBezTo>
                <a:cubicBezTo>
                  <a:pt x="1123163" y="932930"/>
                  <a:pt x="1054197" y="903156"/>
                  <a:pt x="1073902" y="833682"/>
                </a:cubicBezTo>
                <a:cubicBezTo>
                  <a:pt x="1064049" y="823758"/>
                  <a:pt x="1054197" y="833682"/>
                  <a:pt x="1044345" y="843607"/>
                </a:cubicBezTo>
                <a:cubicBezTo>
                  <a:pt x="1054197" y="863457"/>
                  <a:pt x="1054197" y="873381"/>
                  <a:pt x="1054197" y="893231"/>
                </a:cubicBezTo>
                <a:cubicBezTo>
                  <a:pt x="1014788" y="853532"/>
                  <a:pt x="1034492" y="952780"/>
                  <a:pt x="995083" y="932930"/>
                </a:cubicBezTo>
                <a:cubicBezTo>
                  <a:pt x="1004935" y="913081"/>
                  <a:pt x="1014788" y="893231"/>
                  <a:pt x="1014788" y="873381"/>
                </a:cubicBezTo>
                <a:cubicBezTo>
                  <a:pt x="1004935" y="873381"/>
                  <a:pt x="995083" y="863457"/>
                  <a:pt x="985231" y="863457"/>
                </a:cubicBezTo>
                <a:cubicBezTo>
                  <a:pt x="985231" y="863457"/>
                  <a:pt x="985231" y="863457"/>
                  <a:pt x="965526" y="903156"/>
                </a:cubicBezTo>
                <a:cubicBezTo>
                  <a:pt x="960600" y="888269"/>
                  <a:pt x="955674" y="880825"/>
                  <a:pt x="949516" y="874622"/>
                </a:cubicBezTo>
                <a:lnTo>
                  <a:pt x="928324" y="855521"/>
                </a:lnTo>
                <a:lnTo>
                  <a:pt x="928580" y="852291"/>
                </a:lnTo>
                <a:lnTo>
                  <a:pt x="927520" y="851544"/>
                </a:lnTo>
                <a:lnTo>
                  <a:pt x="939356" y="834768"/>
                </a:lnTo>
                <a:cubicBezTo>
                  <a:pt x="951364" y="824998"/>
                  <a:pt x="960600" y="836164"/>
                  <a:pt x="975378" y="813833"/>
                </a:cubicBezTo>
                <a:cubicBezTo>
                  <a:pt x="965526" y="803908"/>
                  <a:pt x="955674" y="793983"/>
                  <a:pt x="945822" y="793983"/>
                </a:cubicBezTo>
                <a:cubicBezTo>
                  <a:pt x="935969" y="813833"/>
                  <a:pt x="926117" y="823758"/>
                  <a:pt x="916265" y="843607"/>
                </a:cubicBezTo>
                <a:lnTo>
                  <a:pt x="927520" y="851544"/>
                </a:lnTo>
                <a:lnTo>
                  <a:pt x="926117" y="853532"/>
                </a:lnTo>
                <a:lnTo>
                  <a:pt x="928324" y="855521"/>
                </a:lnTo>
                <a:lnTo>
                  <a:pt x="926117" y="883306"/>
                </a:lnTo>
                <a:cubicBezTo>
                  <a:pt x="896560" y="843607"/>
                  <a:pt x="867003" y="853532"/>
                  <a:pt x="837446" y="843607"/>
                </a:cubicBezTo>
                <a:cubicBezTo>
                  <a:pt x="798037" y="992479"/>
                  <a:pt x="719219" y="793983"/>
                  <a:pt x="669957" y="863457"/>
                </a:cubicBezTo>
                <a:cubicBezTo>
                  <a:pt x="689662" y="843607"/>
                  <a:pt x="689662" y="823758"/>
                  <a:pt x="689662" y="793983"/>
                </a:cubicBezTo>
                <a:cubicBezTo>
                  <a:pt x="719219" y="833682"/>
                  <a:pt x="758628" y="893231"/>
                  <a:pt x="778333" y="823758"/>
                </a:cubicBezTo>
                <a:cubicBezTo>
                  <a:pt x="798037" y="873381"/>
                  <a:pt x="807889" y="863457"/>
                  <a:pt x="827594" y="853532"/>
                </a:cubicBezTo>
                <a:cubicBezTo>
                  <a:pt x="827594" y="813833"/>
                  <a:pt x="798037" y="843607"/>
                  <a:pt x="807889" y="793983"/>
                </a:cubicBezTo>
                <a:cubicBezTo>
                  <a:pt x="788185" y="863457"/>
                  <a:pt x="758628" y="734434"/>
                  <a:pt x="748776" y="823758"/>
                </a:cubicBezTo>
                <a:cubicBezTo>
                  <a:pt x="729071" y="764209"/>
                  <a:pt x="699514" y="803908"/>
                  <a:pt x="679809" y="764209"/>
                </a:cubicBezTo>
                <a:cubicBezTo>
                  <a:pt x="689662" y="744359"/>
                  <a:pt x="699514" y="764209"/>
                  <a:pt x="699514" y="724510"/>
                </a:cubicBezTo>
                <a:cubicBezTo>
                  <a:pt x="679809" y="744359"/>
                  <a:pt x="679809" y="704660"/>
                  <a:pt x="679809" y="694735"/>
                </a:cubicBezTo>
                <a:cubicBezTo>
                  <a:pt x="679809" y="734434"/>
                  <a:pt x="660105" y="694735"/>
                  <a:pt x="640400" y="734434"/>
                </a:cubicBezTo>
                <a:cubicBezTo>
                  <a:pt x="660105" y="734434"/>
                  <a:pt x="660105" y="744359"/>
                  <a:pt x="650253" y="764209"/>
                </a:cubicBezTo>
                <a:cubicBezTo>
                  <a:pt x="630548" y="744359"/>
                  <a:pt x="610843" y="774134"/>
                  <a:pt x="591139" y="714585"/>
                </a:cubicBezTo>
                <a:cubicBezTo>
                  <a:pt x="600991" y="704660"/>
                  <a:pt x="610843" y="694735"/>
                  <a:pt x="610843" y="674886"/>
                </a:cubicBezTo>
                <a:cubicBezTo>
                  <a:pt x="581286" y="674886"/>
                  <a:pt x="591139" y="714585"/>
                  <a:pt x="561582" y="724510"/>
                </a:cubicBezTo>
                <a:cubicBezTo>
                  <a:pt x="551729" y="655036"/>
                  <a:pt x="522173" y="704660"/>
                  <a:pt x="512320" y="625262"/>
                </a:cubicBezTo>
                <a:cubicBezTo>
                  <a:pt x="492616" y="645111"/>
                  <a:pt x="463059" y="605412"/>
                  <a:pt x="453206" y="595487"/>
                </a:cubicBezTo>
                <a:cubicBezTo>
                  <a:pt x="463059" y="585563"/>
                  <a:pt x="463059" y="555788"/>
                  <a:pt x="463059" y="545863"/>
                </a:cubicBezTo>
                <a:cubicBezTo>
                  <a:pt x="443354" y="545863"/>
                  <a:pt x="413797" y="486315"/>
                  <a:pt x="423649" y="545863"/>
                </a:cubicBezTo>
                <a:cubicBezTo>
                  <a:pt x="394093" y="526014"/>
                  <a:pt x="413797" y="516089"/>
                  <a:pt x="413797" y="486315"/>
                </a:cubicBezTo>
                <a:cubicBezTo>
                  <a:pt x="403945" y="516089"/>
                  <a:pt x="394093" y="466465"/>
                  <a:pt x="374388" y="476390"/>
                </a:cubicBezTo>
                <a:cubicBezTo>
                  <a:pt x="374388" y="526014"/>
                  <a:pt x="384240" y="496240"/>
                  <a:pt x="403945" y="516089"/>
                </a:cubicBezTo>
                <a:cubicBezTo>
                  <a:pt x="403945" y="555788"/>
                  <a:pt x="394093" y="526014"/>
                  <a:pt x="374388" y="555788"/>
                </a:cubicBezTo>
                <a:cubicBezTo>
                  <a:pt x="364536" y="535939"/>
                  <a:pt x="364536" y="535939"/>
                  <a:pt x="354683" y="555788"/>
                </a:cubicBezTo>
                <a:cubicBezTo>
                  <a:pt x="354683" y="526014"/>
                  <a:pt x="315274" y="526014"/>
                  <a:pt x="334979" y="486315"/>
                </a:cubicBezTo>
                <a:cubicBezTo>
                  <a:pt x="344831" y="496240"/>
                  <a:pt x="344831" y="555788"/>
                  <a:pt x="374388" y="506164"/>
                </a:cubicBezTo>
                <a:cubicBezTo>
                  <a:pt x="344831" y="476390"/>
                  <a:pt x="364536" y="456540"/>
                  <a:pt x="344831" y="416841"/>
                </a:cubicBezTo>
                <a:cubicBezTo>
                  <a:pt x="325126" y="466465"/>
                  <a:pt x="305422" y="377142"/>
                  <a:pt x="285717" y="406916"/>
                </a:cubicBezTo>
                <a:cubicBezTo>
                  <a:pt x="305422" y="377142"/>
                  <a:pt x="315274" y="396992"/>
                  <a:pt x="325126" y="367217"/>
                </a:cubicBezTo>
                <a:cubicBezTo>
                  <a:pt x="334979" y="406916"/>
                  <a:pt x="354683" y="396992"/>
                  <a:pt x="374388" y="396992"/>
                </a:cubicBezTo>
                <a:cubicBezTo>
                  <a:pt x="364536" y="377142"/>
                  <a:pt x="364536" y="357293"/>
                  <a:pt x="374388" y="367217"/>
                </a:cubicBezTo>
                <a:cubicBezTo>
                  <a:pt x="384240" y="406916"/>
                  <a:pt x="433502" y="377142"/>
                  <a:pt x="453206" y="347368"/>
                </a:cubicBezTo>
                <a:cubicBezTo>
                  <a:pt x="463059" y="367217"/>
                  <a:pt x="453206" y="377142"/>
                  <a:pt x="472911" y="396992"/>
                </a:cubicBezTo>
                <a:cubicBezTo>
                  <a:pt x="492616" y="377142"/>
                  <a:pt x="522173" y="377142"/>
                  <a:pt x="532025" y="416841"/>
                </a:cubicBezTo>
                <a:cubicBezTo>
                  <a:pt x="522173" y="456540"/>
                  <a:pt x="512320" y="377142"/>
                  <a:pt x="492616" y="406916"/>
                </a:cubicBezTo>
                <a:cubicBezTo>
                  <a:pt x="502468" y="426766"/>
                  <a:pt x="463059" y="456540"/>
                  <a:pt x="482763" y="486315"/>
                </a:cubicBezTo>
                <a:cubicBezTo>
                  <a:pt x="492616" y="486315"/>
                  <a:pt x="482763" y="466465"/>
                  <a:pt x="502468" y="446616"/>
                </a:cubicBezTo>
                <a:cubicBezTo>
                  <a:pt x="512320" y="476390"/>
                  <a:pt x="532025" y="446616"/>
                  <a:pt x="541877" y="456540"/>
                </a:cubicBezTo>
                <a:cubicBezTo>
                  <a:pt x="561582" y="476390"/>
                  <a:pt x="532025" y="486315"/>
                  <a:pt x="551729" y="506164"/>
                </a:cubicBezTo>
                <a:cubicBezTo>
                  <a:pt x="551729" y="466465"/>
                  <a:pt x="581286" y="446616"/>
                  <a:pt x="591139" y="456540"/>
                </a:cubicBezTo>
                <a:cubicBezTo>
                  <a:pt x="600991" y="416841"/>
                  <a:pt x="600991" y="406916"/>
                  <a:pt x="610843" y="387067"/>
                </a:cubicBezTo>
                <a:cubicBezTo>
                  <a:pt x="630548" y="416841"/>
                  <a:pt x="660105" y="377142"/>
                  <a:pt x="689662" y="416841"/>
                </a:cubicBezTo>
                <a:cubicBezTo>
                  <a:pt x="679809" y="436691"/>
                  <a:pt x="660105" y="416841"/>
                  <a:pt x="669957" y="446616"/>
                </a:cubicBezTo>
                <a:cubicBezTo>
                  <a:pt x="689662" y="426766"/>
                  <a:pt x="689662" y="486315"/>
                  <a:pt x="719219" y="456540"/>
                </a:cubicBezTo>
                <a:cubicBezTo>
                  <a:pt x="719219" y="476390"/>
                  <a:pt x="768480" y="516089"/>
                  <a:pt x="788185" y="486315"/>
                </a:cubicBezTo>
                <a:cubicBezTo>
                  <a:pt x="798037" y="516089"/>
                  <a:pt x="778333" y="545863"/>
                  <a:pt x="798037" y="575638"/>
                </a:cubicBezTo>
                <a:cubicBezTo>
                  <a:pt x="807889" y="526014"/>
                  <a:pt x="827594" y="555788"/>
                  <a:pt x="837446" y="516089"/>
                </a:cubicBezTo>
                <a:cubicBezTo>
                  <a:pt x="847299" y="545863"/>
                  <a:pt x="857151" y="516089"/>
                  <a:pt x="867003" y="526014"/>
                </a:cubicBezTo>
                <a:cubicBezTo>
                  <a:pt x="857151" y="545863"/>
                  <a:pt x="847299" y="555788"/>
                  <a:pt x="857151" y="575638"/>
                </a:cubicBezTo>
                <a:cubicBezTo>
                  <a:pt x="867003" y="555788"/>
                  <a:pt x="876856" y="565713"/>
                  <a:pt x="876856" y="545863"/>
                </a:cubicBezTo>
                <a:cubicBezTo>
                  <a:pt x="896560" y="575638"/>
                  <a:pt x="876856" y="595487"/>
                  <a:pt x="886708" y="615337"/>
                </a:cubicBezTo>
                <a:cubicBezTo>
                  <a:pt x="906412" y="555788"/>
                  <a:pt x="926117" y="605412"/>
                  <a:pt x="945822" y="585563"/>
                </a:cubicBezTo>
                <a:cubicBezTo>
                  <a:pt x="926117" y="565713"/>
                  <a:pt x="916265" y="555788"/>
                  <a:pt x="896560" y="545863"/>
                </a:cubicBezTo>
                <a:cubicBezTo>
                  <a:pt x="926117" y="516089"/>
                  <a:pt x="955674" y="585563"/>
                  <a:pt x="985231" y="555788"/>
                </a:cubicBezTo>
                <a:cubicBezTo>
                  <a:pt x="955674" y="535939"/>
                  <a:pt x="916265" y="476390"/>
                  <a:pt x="876856" y="486315"/>
                </a:cubicBezTo>
                <a:cubicBezTo>
                  <a:pt x="886708" y="506164"/>
                  <a:pt x="896560" y="516089"/>
                  <a:pt x="886708" y="535939"/>
                </a:cubicBezTo>
                <a:cubicBezTo>
                  <a:pt x="867003" y="496240"/>
                  <a:pt x="876856" y="496240"/>
                  <a:pt x="857151" y="476390"/>
                </a:cubicBezTo>
                <a:cubicBezTo>
                  <a:pt x="857151" y="456540"/>
                  <a:pt x="867003" y="446616"/>
                  <a:pt x="867003" y="426766"/>
                </a:cubicBezTo>
                <a:cubicBezTo>
                  <a:pt x="906412" y="486315"/>
                  <a:pt x="955674" y="516089"/>
                  <a:pt x="985231" y="456540"/>
                </a:cubicBezTo>
                <a:cubicBezTo>
                  <a:pt x="975378" y="476390"/>
                  <a:pt x="995083" y="506164"/>
                  <a:pt x="1004935" y="466465"/>
                </a:cubicBezTo>
                <a:cubicBezTo>
                  <a:pt x="1024640" y="486315"/>
                  <a:pt x="995083" y="506164"/>
                  <a:pt x="1004935" y="535939"/>
                </a:cubicBezTo>
                <a:cubicBezTo>
                  <a:pt x="1014788" y="516089"/>
                  <a:pt x="1024640" y="545863"/>
                  <a:pt x="1034492" y="535939"/>
                </a:cubicBezTo>
                <a:cubicBezTo>
                  <a:pt x="1034492" y="516089"/>
                  <a:pt x="1004935" y="516089"/>
                  <a:pt x="1024640" y="486315"/>
                </a:cubicBezTo>
                <a:cubicBezTo>
                  <a:pt x="1034492" y="456540"/>
                  <a:pt x="1034492" y="535939"/>
                  <a:pt x="1044345" y="506164"/>
                </a:cubicBezTo>
                <a:cubicBezTo>
                  <a:pt x="1064049" y="456540"/>
                  <a:pt x="1054197" y="466465"/>
                  <a:pt x="1083754" y="446616"/>
                </a:cubicBezTo>
                <a:cubicBezTo>
                  <a:pt x="1064049" y="426766"/>
                  <a:pt x="1073902" y="406916"/>
                  <a:pt x="1073902" y="387067"/>
                </a:cubicBezTo>
                <a:cubicBezTo>
                  <a:pt x="1093606" y="426766"/>
                  <a:pt x="1103459" y="357293"/>
                  <a:pt x="1113311" y="347368"/>
                </a:cubicBezTo>
                <a:cubicBezTo>
                  <a:pt x="1123163" y="377142"/>
                  <a:pt x="1093606" y="406916"/>
                  <a:pt x="1103459" y="436691"/>
                </a:cubicBezTo>
                <a:cubicBezTo>
                  <a:pt x="1123163" y="406916"/>
                  <a:pt x="1142868" y="416841"/>
                  <a:pt x="1162572" y="426766"/>
                </a:cubicBezTo>
                <a:cubicBezTo>
                  <a:pt x="1152720" y="446616"/>
                  <a:pt x="1142868" y="436691"/>
                  <a:pt x="1152720" y="466465"/>
                </a:cubicBezTo>
                <a:cubicBezTo>
                  <a:pt x="1172425" y="466465"/>
                  <a:pt x="1162572" y="496240"/>
                  <a:pt x="1182277" y="526014"/>
                </a:cubicBezTo>
                <a:cubicBezTo>
                  <a:pt x="1182277" y="476390"/>
                  <a:pt x="1201982" y="516089"/>
                  <a:pt x="1221686" y="545863"/>
                </a:cubicBezTo>
                <a:cubicBezTo>
                  <a:pt x="1241391" y="526014"/>
                  <a:pt x="1251243" y="516089"/>
                  <a:pt x="1251243" y="476390"/>
                </a:cubicBezTo>
                <a:cubicBezTo>
                  <a:pt x="1270948" y="506164"/>
                  <a:pt x="1270948" y="535939"/>
                  <a:pt x="1270948" y="565713"/>
                </a:cubicBezTo>
                <a:cubicBezTo>
                  <a:pt x="1280800" y="516089"/>
                  <a:pt x="1320209" y="565713"/>
                  <a:pt x="1320209" y="516089"/>
                </a:cubicBezTo>
                <a:cubicBezTo>
                  <a:pt x="1330062" y="526014"/>
                  <a:pt x="1339914" y="575638"/>
                  <a:pt x="1349766" y="555788"/>
                </a:cubicBezTo>
                <a:cubicBezTo>
                  <a:pt x="1349766" y="466465"/>
                  <a:pt x="1270948" y="506164"/>
                  <a:pt x="1270948" y="426766"/>
                </a:cubicBezTo>
                <a:cubicBezTo>
                  <a:pt x="1290652" y="436691"/>
                  <a:pt x="1310357" y="466465"/>
                  <a:pt x="1339914" y="476390"/>
                </a:cubicBezTo>
                <a:cubicBezTo>
                  <a:pt x="1320209" y="396992"/>
                  <a:pt x="1359619" y="367217"/>
                  <a:pt x="1359619" y="297744"/>
                </a:cubicBezTo>
                <a:cubicBezTo>
                  <a:pt x="1379323" y="347368"/>
                  <a:pt x="1428585" y="297744"/>
                  <a:pt x="1467994" y="297744"/>
                </a:cubicBezTo>
                <a:cubicBezTo>
                  <a:pt x="1448289" y="317593"/>
                  <a:pt x="1448289" y="337443"/>
                  <a:pt x="1418732" y="357293"/>
                </a:cubicBezTo>
                <a:cubicBezTo>
                  <a:pt x="1458141" y="416841"/>
                  <a:pt x="1497551" y="446616"/>
                  <a:pt x="1546812" y="406916"/>
                </a:cubicBezTo>
                <a:cubicBezTo>
                  <a:pt x="1576369" y="496240"/>
                  <a:pt x="1625631" y="406916"/>
                  <a:pt x="1655188" y="506164"/>
                </a:cubicBezTo>
                <a:cubicBezTo>
                  <a:pt x="1665040" y="476390"/>
                  <a:pt x="1674892" y="506164"/>
                  <a:pt x="1684744" y="486315"/>
                </a:cubicBezTo>
                <a:cubicBezTo>
                  <a:pt x="1684744" y="486315"/>
                  <a:pt x="1684744" y="486315"/>
                  <a:pt x="1704449" y="535939"/>
                </a:cubicBezTo>
                <a:cubicBezTo>
                  <a:pt x="1753711" y="486315"/>
                  <a:pt x="1812825" y="595487"/>
                  <a:pt x="1852234" y="595487"/>
                </a:cubicBezTo>
                <a:cubicBezTo>
                  <a:pt x="1842381" y="585563"/>
                  <a:pt x="1832529" y="565713"/>
                  <a:pt x="1842381" y="555788"/>
                </a:cubicBezTo>
                <a:cubicBezTo>
                  <a:pt x="1852234" y="555788"/>
                  <a:pt x="1871938" y="526014"/>
                  <a:pt x="1871938" y="565713"/>
                </a:cubicBezTo>
                <a:cubicBezTo>
                  <a:pt x="1852234" y="545863"/>
                  <a:pt x="1852234" y="585563"/>
                  <a:pt x="1862086" y="595487"/>
                </a:cubicBezTo>
                <a:cubicBezTo>
                  <a:pt x="1881791" y="585563"/>
                  <a:pt x="1931052" y="625262"/>
                  <a:pt x="1940904" y="625262"/>
                </a:cubicBezTo>
                <a:cubicBezTo>
                  <a:pt x="1931052" y="635187"/>
                  <a:pt x="1911347" y="635187"/>
                  <a:pt x="1911347" y="655036"/>
                </a:cubicBezTo>
                <a:cubicBezTo>
                  <a:pt x="1931052" y="684811"/>
                  <a:pt x="1950757" y="674886"/>
                  <a:pt x="1970461" y="684811"/>
                </a:cubicBezTo>
                <a:cubicBezTo>
                  <a:pt x="1980314" y="655036"/>
                  <a:pt x="1970461" y="625262"/>
                  <a:pt x="1980314" y="585563"/>
                </a:cubicBezTo>
                <a:cubicBezTo>
                  <a:pt x="1980314" y="655036"/>
                  <a:pt x="2000018" y="754284"/>
                  <a:pt x="2049280" y="704660"/>
                </a:cubicBezTo>
                <a:cubicBezTo>
                  <a:pt x="2039427" y="674886"/>
                  <a:pt x="2049280" y="674886"/>
                  <a:pt x="2029575" y="664961"/>
                </a:cubicBezTo>
                <a:cubicBezTo>
                  <a:pt x="2068984" y="615337"/>
                  <a:pt x="2088689" y="664961"/>
                  <a:pt x="2128098" y="625262"/>
                </a:cubicBezTo>
                <a:cubicBezTo>
                  <a:pt x="2147803" y="694735"/>
                  <a:pt x="2197064" y="615337"/>
                  <a:pt x="2226621" y="704660"/>
                </a:cubicBezTo>
                <a:cubicBezTo>
                  <a:pt x="2236473" y="674886"/>
                  <a:pt x="2246326" y="714585"/>
                  <a:pt x="2266030" y="674886"/>
                </a:cubicBezTo>
                <a:cubicBezTo>
                  <a:pt x="2256178" y="655036"/>
                  <a:pt x="2246326" y="645111"/>
                  <a:pt x="2256178" y="635187"/>
                </a:cubicBezTo>
                <a:cubicBezTo>
                  <a:pt x="2275883" y="694735"/>
                  <a:pt x="2315292" y="605412"/>
                  <a:pt x="2344849" y="655036"/>
                </a:cubicBezTo>
                <a:cubicBezTo>
                  <a:pt x="2334996" y="704660"/>
                  <a:pt x="2295587" y="645111"/>
                  <a:pt x="2285735" y="684811"/>
                </a:cubicBezTo>
                <a:cubicBezTo>
                  <a:pt x="2315292" y="714585"/>
                  <a:pt x="2413815" y="694735"/>
                  <a:pt x="2394110" y="754284"/>
                </a:cubicBezTo>
                <a:cubicBezTo>
                  <a:pt x="2423667" y="754284"/>
                  <a:pt x="2463076" y="714585"/>
                  <a:pt x="2502486" y="754284"/>
                </a:cubicBezTo>
                <a:cubicBezTo>
                  <a:pt x="2532043" y="784058"/>
                  <a:pt x="2522190" y="813833"/>
                  <a:pt x="2541895" y="813833"/>
                </a:cubicBezTo>
                <a:cubicBezTo>
                  <a:pt x="2551747" y="853532"/>
                  <a:pt x="2522190" y="853532"/>
                  <a:pt x="2522190" y="873381"/>
                </a:cubicBezTo>
                <a:cubicBezTo>
                  <a:pt x="2532043" y="883306"/>
                  <a:pt x="2541895" y="883306"/>
                  <a:pt x="2541895" y="883306"/>
                </a:cubicBezTo>
                <a:cubicBezTo>
                  <a:pt x="2551747" y="863457"/>
                  <a:pt x="2551747" y="843607"/>
                  <a:pt x="2571452" y="823758"/>
                </a:cubicBezTo>
                <a:cubicBezTo>
                  <a:pt x="2591156" y="853532"/>
                  <a:pt x="2551747" y="873381"/>
                  <a:pt x="2561599" y="893231"/>
                </a:cubicBezTo>
                <a:cubicBezTo>
                  <a:pt x="2581304" y="932930"/>
                  <a:pt x="2581304" y="833682"/>
                  <a:pt x="2610861" y="863457"/>
                </a:cubicBezTo>
                <a:cubicBezTo>
                  <a:pt x="2601009" y="883306"/>
                  <a:pt x="2601009" y="903156"/>
                  <a:pt x="2610861" y="923005"/>
                </a:cubicBezTo>
                <a:cubicBezTo>
                  <a:pt x="2630566" y="903156"/>
                  <a:pt x="2620713" y="893231"/>
                  <a:pt x="2630566" y="863457"/>
                </a:cubicBezTo>
                <a:cubicBezTo>
                  <a:pt x="2640418" y="903156"/>
                  <a:pt x="2650270" y="843607"/>
                  <a:pt x="2660122" y="883306"/>
                </a:cubicBezTo>
                <a:cubicBezTo>
                  <a:pt x="2660122" y="913081"/>
                  <a:pt x="2630566" y="893231"/>
                  <a:pt x="2640418" y="923005"/>
                </a:cubicBezTo>
                <a:cubicBezTo>
                  <a:pt x="2660122" y="962705"/>
                  <a:pt x="2679827" y="883306"/>
                  <a:pt x="2689679" y="863457"/>
                </a:cubicBezTo>
                <a:cubicBezTo>
                  <a:pt x="2679827" y="873381"/>
                  <a:pt x="2650270" y="833682"/>
                  <a:pt x="2669975" y="793983"/>
                </a:cubicBezTo>
                <a:cubicBezTo>
                  <a:pt x="2692143" y="808870"/>
                  <a:pt x="2719852" y="829340"/>
                  <a:pt x="2744791" y="826084"/>
                </a:cubicBezTo>
                <a:lnTo>
                  <a:pt x="2768498" y="813833"/>
                </a:lnTo>
                <a:lnTo>
                  <a:pt x="2768498" y="839885"/>
                </a:lnTo>
                <a:cubicBezTo>
                  <a:pt x="2763572" y="856013"/>
                  <a:pt x="2758646" y="873381"/>
                  <a:pt x="2768498" y="893231"/>
                </a:cubicBezTo>
                <a:cubicBezTo>
                  <a:pt x="2788202" y="843607"/>
                  <a:pt x="2807907" y="932930"/>
                  <a:pt x="2817759" y="903156"/>
                </a:cubicBezTo>
                <a:cubicBezTo>
                  <a:pt x="2817759" y="873381"/>
                  <a:pt x="2788202" y="873381"/>
                  <a:pt x="2807907" y="813833"/>
                </a:cubicBezTo>
                <a:cubicBezTo>
                  <a:pt x="2817759" y="843607"/>
                  <a:pt x="2817759" y="863457"/>
                  <a:pt x="2827612" y="883306"/>
                </a:cubicBezTo>
                <a:cubicBezTo>
                  <a:pt x="2827612" y="883306"/>
                  <a:pt x="2827612" y="883306"/>
                  <a:pt x="2867021" y="833682"/>
                </a:cubicBezTo>
                <a:cubicBezTo>
                  <a:pt x="2886725" y="863457"/>
                  <a:pt x="2916282" y="833682"/>
                  <a:pt x="2945839" y="873381"/>
                </a:cubicBezTo>
                <a:cubicBezTo>
                  <a:pt x="2926135" y="913081"/>
                  <a:pt x="2935987" y="843607"/>
                  <a:pt x="2926135" y="873381"/>
                </a:cubicBezTo>
                <a:cubicBezTo>
                  <a:pt x="2916282" y="883306"/>
                  <a:pt x="2926135" y="903156"/>
                  <a:pt x="2926135" y="913081"/>
                </a:cubicBezTo>
                <a:cubicBezTo>
                  <a:pt x="2945839" y="883306"/>
                  <a:pt x="2985249" y="853532"/>
                  <a:pt x="3014805" y="873381"/>
                </a:cubicBezTo>
                <a:cubicBezTo>
                  <a:pt x="3034510" y="893231"/>
                  <a:pt x="3014805" y="913081"/>
                  <a:pt x="3034510" y="932930"/>
                </a:cubicBezTo>
                <a:cubicBezTo>
                  <a:pt x="3054215" y="942855"/>
                  <a:pt x="3054215" y="952780"/>
                  <a:pt x="3073919" y="913081"/>
                </a:cubicBezTo>
                <a:cubicBezTo>
                  <a:pt x="3093624" y="932930"/>
                  <a:pt x="3073919" y="952780"/>
                  <a:pt x="3073919" y="972629"/>
                </a:cubicBezTo>
                <a:cubicBezTo>
                  <a:pt x="3093624" y="972629"/>
                  <a:pt x="3103476" y="972629"/>
                  <a:pt x="3123181" y="962705"/>
                </a:cubicBezTo>
                <a:cubicBezTo>
                  <a:pt x="3108402" y="992479"/>
                  <a:pt x="3115792" y="994340"/>
                  <a:pt x="3124566" y="1005970"/>
                </a:cubicBezTo>
                <a:lnTo>
                  <a:pt x="3132720" y="1021652"/>
                </a:lnTo>
                <a:lnTo>
                  <a:pt x="3124104" y="1021478"/>
                </a:lnTo>
                <a:cubicBezTo>
                  <a:pt x="3084387" y="1013569"/>
                  <a:pt x="3041899" y="987517"/>
                  <a:pt x="3004953" y="972629"/>
                </a:cubicBezTo>
                <a:cubicBezTo>
                  <a:pt x="3014805" y="1002404"/>
                  <a:pt x="2985249" y="1022253"/>
                  <a:pt x="2995101" y="1042103"/>
                </a:cubicBezTo>
                <a:cubicBezTo>
                  <a:pt x="3044362" y="1042103"/>
                  <a:pt x="3142885" y="1141351"/>
                  <a:pt x="3172442" y="1022253"/>
                </a:cubicBezTo>
                <a:cubicBezTo>
                  <a:pt x="3201999" y="1022253"/>
                  <a:pt x="3172442" y="1042103"/>
                  <a:pt x="3192147" y="1071877"/>
                </a:cubicBezTo>
                <a:cubicBezTo>
                  <a:pt x="3211851" y="1042103"/>
                  <a:pt x="3231556" y="1061952"/>
                  <a:pt x="3241408" y="1061952"/>
                </a:cubicBezTo>
                <a:cubicBezTo>
                  <a:pt x="3251261" y="1022253"/>
                  <a:pt x="3270965" y="1042103"/>
                  <a:pt x="3261113" y="1012329"/>
                </a:cubicBezTo>
                <a:cubicBezTo>
                  <a:pt x="3251261" y="1002404"/>
                  <a:pt x="3231556" y="972629"/>
                  <a:pt x="3221704" y="1002404"/>
                </a:cubicBezTo>
                <a:cubicBezTo>
                  <a:pt x="3221704" y="1012329"/>
                  <a:pt x="3231556" y="1032178"/>
                  <a:pt x="3231556" y="1042103"/>
                </a:cubicBezTo>
                <a:cubicBezTo>
                  <a:pt x="3221704" y="1012329"/>
                  <a:pt x="3201999" y="1042103"/>
                  <a:pt x="3192147" y="1022253"/>
                </a:cubicBezTo>
                <a:cubicBezTo>
                  <a:pt x="3211851" y="982554"/>
                  <a:pt x="3192147" y="952780"/>
                  <a:pt x="3201999" y="923005"/>
                </a:cubicBezTo>
                <a:cubicBezTo>
                  <a:pt x="3221704" y="923005"/>
                  <a:pt x="3201999" y="952780"/>
                  <a:pt x="3221704" y="972629"/>
                </a:cubicBezTo>
                <a:cubicBezTo>
                  <a:pt x="3241408" y="903156"/>
                  <a:pt x="3280818" y="1042103"/>
                  <a:pt x="3290670" y="932930"/>
                </a:cubicBezTo>
                <a:cubicBezTo>
                  <a:pt x="3300522" y="942855"/>
                  <a:pt x="3300522" y="942855"/>
                  <a:pt x="3310375" y="932930"/>
                </a:cubicBezTo>
                <a:cubicBezTo>
                  <a:pt x="3330079" y="942855"/>
                  <a:pt x="3320227" y="992479"/>
                  <a:pt x="3330079" y="972629"/>
                </a:cubicBezTo>
                <a:cubicBezTo>
                  <a:pt x="3339931" y="962705"/>
                  <a:pt x="3330079" y="952780"/>
                  <a:pt x="3330079" y="942855"/>
                </a:cubicBezTo>
                <a:cubicBezTo>
                  <a:pt x="3349784" y="952780"/>
                  <a:pt x="3379341" y="942855"/>
                  <a:pt x="3399045" y="962705"/>
                </a:cubicBezTo>
                <a:cubicBezTo>
                  <a:pt x="3379341" y="932930"/>
                  <a:pt x="3418750" y="952780"/>
                  <a:pt x="3408898" y="932930"/>
                </a:cubicBezTo>
                <a:cubicBezTo>
                  <a:pt x="3389193" y="942855"/>
                  <a:pt x="3369488" y="913081"/>
                  <a:pt x="3349784" y="903156"/>
                </a:cubicBezTo>
                <a:cubicBezTo>
                  <a:pt x="3379341" y="913081"/>
                  <a:pt x="3389193" y="883306"/>
                  <a:pt x="3418750" y="883306"/>
                </a:cubicBezTo>
                <a:cubicBezTo>
                  <a:pt x="3418750" y="893231"/>
                  <a:pt x="3399045" y="913081"/>
                  <a:pt x="3418750" y="932930"/>
                </a:cubicBezTo>
                <a:cubicBezTo>
                  <a:pt x="3418750" y="923005"/>
                  <a:pt x="3428602" y="932930"/>
                  <a:pt x="3428602" y="913081"/>
                </a:cubicBezTo>
                <a:cubicBezTo>
                  <a:pt x="3428602" y="893231"/>
                  <a:pt x="3438454" y="873381"/>
                  <a:pt x="3438454" y="843607"/>
                </a:cubicBezTo>
                <a:cubicBezTo>
                  <a:pt x="3418750" y="873381"/>
                  <a:pt x="3399045" y="833682"/>
                  <a:pt x="3379341" y="863457"/>
                </a:cubicBezTo>
                <a:cubicBezTo>
                  <a:pt x="3359636" y="843607"/>
                  <a:pt x="3369488" y="823758"/>
                  <a:pt x="3359636" y="803908"/>
                </a:cubicBezTo>
                <a:cubicBezTo>
                  <a:pt x="3320227" y="823758"/>
                  <a:pt x="3300522" y="893231"/>
                  <a:pt x="3261113" y="833682"/>
                </a:cubicBezTo>
                <a:cubicBezTo>
                  <a:pt x="3261113" y="803908"/>
                  <a:pt x="3290670" y="823758"/>
                  <a:pt x="3270965" y="784058"/>
                </a:cubicBezTo>
                <a:cubicBezTo>
                  <a:pt x="3261113" y="823758"/>
                  <a:pt x="3251261" y="823758"/>
                  <a:pt x="3231556" y="823758"/>
                </a:cubicBezTo>
                <a:cubicBezTo>
                  <a:pt x="3231556" y="793983"/>
                  <a:pt x="3270965" y="793983"/>
                  <a:pt x="3251261" y="754284"/>
                </a:cubicBezTo>
                <a:cubicBezTo>
                  <a:pt x="3241408" y="793983"/>
                  <a:pt x="3221704" y="774134"/>
                  <a:pt x="3211851" y="833682"/>
                </a:cubicBezTo>
                <a:cubicBezTo>
                  <a:pt x="3182295" y="793983"/>
                  <a:pt x="3241408" y="803908"/>
                  <a:pt x="3221704" y="754284"/>
                </a:cubicBezTo>
                <a:cubicBezTo>
                  <a:pt x="3192147" y="803908"/>
                  <a:pt x="3172442" y="764209"/>
                  <a:pt x="3192147" y="813833"/>
                </a:cubicBezTo>
                <a:cubicBezTo>
                  <a:pt x="3172442" y="764209"/>
                  <a:pt x="3142885" y="764209"/>
                  <a:pt x="3142885" y="813833"/>
                </a:cubicBezTo>
                <a:cubicBezTo>
                  <a:pt x="3142885" y="803908"/>
                  <a:pt x="3133033" y="793983"/>
                  <a:pt x="3123181" y="813833"/>
                </a:cubicBezTo>
                <a:cubicBezTo>
                  <a:pt x="3113328" y="793983"/>
                  <a:pt x="3133033" y="744359"/>
                  <a:pt x="3103476" y="754284"/>
                </a:cubicBezTo>
                <a:cubicBezTo>
                  <a:pt x="3103476" y="774134"/>
                  <a:pt x="3103476" y="793983"/>
                  <a:pt x="3093624" y="813833"/>
                </a:cubicBezTo>
                <a:cubicBezTo>
                  <a:pt x="3083772" y="813833"/>
                  <a:pt x="3044362" y="833682"/>
                  <a:pt x="3044362" y="784058"/>
                </a:cubicBezTo>
                <a:cubicBezTo>
                  <a:pt x="3064067" y="813833"/>
                  <a:pt x="3073919" y="784058"/>
                  <a:pt x="3083772" y="803908"/>
                </a:cubicBezTo>
                <a:cubicBezTo>
                  <a:pt x="3054215" y="744359"/>
                  <a:pt x="3004953" y="803908"/>
                  <a:pt x="3004953" y="704660"/>
                </a:cubicBezTo>
                <a:cubicBezTo>
                  <a:pt x="2985249" y="734434"/>
                  <a:pt x="2965544" y="674886"/>
                  <a:pt x="2945839" y="714585"/>
                </a:cubicBezTo>
                <a:cubicBezTo>
                  <a:pt x="2955692" y="714585"/>
                  <a:pt x="2975396" y="774134"/>
                  <a:pt x="2995101" y="724510"/>
                </a:cubicBezTo>
                <a:cubicBezTo>
                  <a:pt x="2995101" y="724510"/>
                  <a:pt x="2995101" y="724510"/>
                  <a:pt x="3004953" y="764209"/>
                </a:cubicBezTo>
                <a:cubicBezTo>
                  <a:pt x="3004953" y="774134"/>
                  <a:pt x="2995101" y="784058"/>
                  <a:pt x="2985249" y="793983"/>
                </a:cubicBezTo>
                <a:cubicBezTo>
                  <a:pt x="2975396" y="764209"/>
                  <a:pt x="2955692" y="764209"/>
                  <a:pt x="2926135" y="734434"/>
                </a:cubicBezTo>
                <a:cubicBezTo>
                  <a:pt x="2926135" y="714585"/>
                  <a:pt x="2945839" y="694735"/>
                  <a:pt x="2926135" y="664961"/>
                </a:cubicBezTo>
                <a:cubicBezTo>
                  <a:pt x="2906430" y="714585"/>
                  <a:pt x="2867021" y="664961"/>
                  <a:pt x="2857169" y="655036"/>
                </a:cubicBezTo>
                <a:cubicBezTo>
                  <a:pt x="2847316" y="694735"/>
                  <a:pt x="2817759" y="684811"/>
                  <a:pt x="2827612" y="734434"/>
                </a:cubicBezTo>
                <a:cubicBezTo>
                  <a:pt x="2817759" y="734434"/>
                  <a:pt x="2817759" y="734434"/>
                  <a:pt x="2807907" y="744359"/>
                </a:cubicBezTo>
                <a:cubicBezTo>
                  <a:pt x="2807907" y="694735"/>
                  <a:pt x="2788202" y="694735"/>
                  <a:pt x="2798055" y="655036"/>
                </a:cubicBezTo>
                <a:cubicBezTo>
                  <a:pt x="2778350" y="645111"/>
                  <a:pt x="2778350" y="694735"/>
                  <a:pt x="2778350" y="724510"/>
                </a:cubicBezTo>
                <a:cubicBezTo>
                  <a:pt x="2748793" y="694735"/>
                  <a:pt x="2689679" y="744359"/>
                  <a:pt x="2719236" y="674886"/>
                </a:cubicBezTo>
                <a:cubicBezTo>
                  <a:pt x="2709384" y="664961"/>
                  <a:pt x="2679827" y="684811"/>
                  <a:pt x="2679827" y="635187"/>
                </a:cubicBezTo>
                <a:cubicBezTo>
                  <a:pt x="2689679" y="635187"/>
                  <a:pt x="2699532" y="655036"/>
                  <a:pt x="2719236" y="635187"/>
                </a:cubicBezTo>
                <a:cubicBezTo>
                  <a:pt x="2699532" y="575638"/>
                  <a:pt x="2679827" y="625262"/>
                  <a:pt x="2669975" y="605412"/>
                </a:cubicBezTo>
                <a:cubicBezTo>
                  <a:pt x="2669975" y="605412"/>
                  <a:pt x="2669975" y="605412"/>
                  <a:pt x="2679827" y="585563"/>
                </a:cubicBezTo>
                <a:cubicBezTo>
                  <a:pt x="2669975" y="585563"/>
                  <a:pt x="2679827" y="575638"/>
                  <a:pt x="2679827" y="565713"/>
                </a:cubicBezTo>
                <a:cubicBezTo>
                  <a:pt x="2689679" y="575638"/>
                  <a:pt x="2699532" y="595487"/>
                  <a:pt x="2699532" y="595487"/>
                </a:cubicBezTo>
                <a:cubicBezTo>
                  <a:pt x="2709384" y="585563"/>
                  <a:pt x="2719236" y="565713"/>
                  <a:pt x="2709384" y="555788"/>
                </a:cubicBezTo>
                <a:cubicBezTo>
                  <a:pt x="2689679" y="545863"/>
                  <a:pt x="2660122" y="526014"/>
                  <a:pt x="2650270" y="585563"/>
                </a:cubicBezTo>
                <a:cubicBezTo>
                  <a:pt x="2620713" y="565713"/>
                  <a:pt x="2591156" y="555788"/>
                  <a:pt x="2551747" y="565713"/>
                </a:cubicBezTo>
                <a:cubicBezTo>
                  <a:pt x="2561599" y="595487"/>
                  <a:pt x="2561599" y="625262"/>
                  <a:pt x="2551747" y="655036"/>
                </a:cubicBezTo>
                <a:cubicBezTo>
                  <a:pt x="2551747" y="575638"/>
                  <a:pt x="2541895" y="664961"/>
                  <a:pt x="2512338" y="625262"/>
                </a:cubicBezTo>
                <a:cubicBezTo>
                  <a:pt x="2522190" y="575638"/>
                  <a:pt x="2551747" y="585563"/>
                  <a:pt x="2541895" y="545863"/>
                </a:cubicBezTo>
                <a:cubicBezTo>
                  <a:pt x="2512338" y="535939"/>
                  <a:pt x="2472929" y="496240"/>
                  <a:pt x="2433519" y="555788"/>
                </a:cubicBezTo>
                <a:cubicBezTo>
                  <a:pt x="2403963" y="486315"/>
                  <a:pt x="2344849" y="516089"/>
                  <a:pt x="2325144" y="456540"/>
                </a:cubicBezTo>
                <a:cubicBezTo>
                  <a:pt x="2325144" y="436691"/>
                  <a:pt x="2334996" y="446616"/>
                  <a:pt x="2334996" y="436691"/>
                </a:cubicBezTo>
                <a:cubicBezTo>
                  <a:pt x="2315292" y="416841"/>
                  <a:pt x="2344849" y="367217"/>
                  <a:pt x="2315292" y="377142"/>
                </a:cubicBezTo>
                <a:cubicBezTo>
                  <a:pt x="2305440" y="396992"/>
                  <a:pt x="2315292" y="416841"/>
                  <a:pt x="2315292" y="436691"/>
                </a:cubicBezTo>
                <a:cubicBezTo>
                  <a:pt x="2285735" y="476390"/>
                  <a:pt x="2266030" y="446616"/>
                  <a:pt x="2236473" y="456540"/>
                </a:cubicBezTo>
                <a:cubicBezTo>
                  <a:pt x="2246326" y="486315"/>
                  <a:pt x="2266030" y="506164"/>
                  <a:pt x="2256178" y="526014"/>
                </a:cubicBezTo>
                <a:cubicBezTo>
                  <a:pt x="2236473" y="526014"/>
                  <a:pt x="2216769" y="506164"/>
                  <a:pt x="2206916" y="516089"/>
                </a:cubicBezTo>
                <a:cubicBezTo>
                  <a:pt x="2216769" y="496240"/>
                  <a:pt x="2197064" y="476390"/>
                  <a:pt x="2206916" y="466465"/>
                </a:cubicBezTo>
                <a:cubicBezTo>
                  <a:pt x="2216769" y="496240"/>
                  <a:pt x="2236473" y="516089"/>
                  <a:pt x="2246326" y="506164"/>
                </a:cubicBezTo>
                <a:cubicBezTo>
                  <a:pt x="2226621" y="476390"/>
                  <a:pt x="2226621" y="496240"/>
                  <a:pt x="2236473" y="446616"/>
                </a:cubicBezTo>
                <a:cubicBezTo>
                  <a:pt x="2206916" y="446616"/>
                  <a:pt x="2177360" y="416841"/>
                  <a:pt x="2147803" y="416841"/>
                </a:cubicBezTo>
                <a:cubicBezTo>
                  <a:pt x="2152729" y="411879"/>
                  <a:pt x="2155808" y="405056"/>
                  <a:pt x="2157347" y="397457"/>
                </a:cubicBezTo>
                <a:lnTo>
                  <a:pt x="2157607" y="377180"/>
                </a:lnTo>
                <a:lnTo>
                  <a:pt x="2157655" y="377142"/>
                </a:lnTo>
                <a:lnTo>
                  <a:pt x="2157608" y="377091"/>
                </a:lnTo>
                <a:lnTo>
                  <a:pt x="2157655" y="373420"/>
                </a:lnTo>
                <a:cubicBezTo>
                  <a:pt x="2155192" y="357293"/>
                  <a:pt x="2147803" y="342405"/>
                  <a:pt x="2137950" y="337443"/>
                </a:cubicBezTo>
                <a:cubicBezTo>
                  <a:pt x="2147803" y="307669"/>
                  <a:pt x="2157655" y="377142"/>
                  <a:pt x="2167507" y="347368"/>
                </a:cubicBezTo>
                <a:cubicBezTo>
                  <a:pt x="2167507" y="297744"/>
                  <a:pt x="2137950" y="267969"/>
                  <a:pt x="2108393" y="327518"/>
                </a:cubicBezTo>
                <a:cubicBezTo>
                  <a:pt x="2118246" y="367217"/>
                  <a:pt x="2128098" y="357293"/>
                  <a:pt x="2108393" y="377142"/>
                </a:cubicBezTo>
                <a:cubicBezTo>
                  <a:pt x="2134256" y="403195"/>
                  <a:pt x="2129945" y="353261"/>
                  <a:pt x="2148265" y="366965"/>
                </a:cubicBezTo>
                <a:lnTo>
                  <a:pt x="2157608" y="377091"/>
                </a:lnTo>
                <a:lnTo>
                  <a:pt x="2157607" y="377180"/>
                </a:lnTo>
                <a:lnTo>
                  <a:pt x="2144570" y="387532"/>
                </a:lnTo>
                <a:cubicBezTo>
                  <a:pt x="2133024" y="394511"/>
                  <a:pt x="2125635" y="394511"/>
                  <a:pt x="2118246" y="416841"/>
                </a:cubicBezTo>
                <a:cubicBezTo>
                  <a:pt x="2078836" y="396992"/>
                  <a:pt x="2019723" y="347368"/>
                  <a:pt x="1990166" y="396992"/>
                </a:cubicBezTo>
                <a:cubicBezTo>
                  <a:pt x="1970461" y="377142"/>
                  <a:pt x="1990166" y="357293"/>
                  <a:pt x="1970461" y="337443"/>
                </a:cubicBezTo>
                <a:cubicBezTo>
                  <a:pt x="1970461" y="347368"/>
                  <a:pt x="1960609" y="337443"/>
                  <a:pt x="1960609" y="347368"/>
                </a:cubicBezTo>
                <a:cubicBezTo>
                  <a:pt x="1940904" y="347368"/>
                  <a:pt x="1950757" y="396992"/>
                  <a:pt x="1940904" y="377142"/>
                </a:cubicBezTo>
                <a:cubicBezTo>
                  <a:pt x="1921200" y="327518"/>
                  <a:pt x="1842381" y="297744"/>
                  <a:pt x="1822677" y="357293"/>
                </a:cubicBezTo>
                <a:cubicBezTo>
                  <a:pt x="1802972" y="337443"/>
                  <a:pt x="1842381" y="327518"/>
                  <a:pt x="1832529" y="307669"/>
                </a:cubicBezTo>
                <a:cubicBezTo>
                  <a:pt x="1822677" y="317593"/>
                  <a:pt x="1812825" y="297744"/>
                  <a:pt x="1802972" y="277894"/>
                </a:cubicBezTo>
                <a:cubicBezTo>
                  <a:pt x="1793120" y="317593"/>
                  <a:pt x="1783267" y="297744"/>
                  <a:pt x="1773415" y="267969"/>
                </a:cubicBezTo>
                <a:cubicBezTo>
                  <a:pt x="1773415" y="277894"/>
                  <a:pt x="1773415" y="287819"/>
                  <a:pt x="1763563" y="297744"/>
                </a:cubicBezTo>
                <a:cubicBezTo>
                  <a:pt x="1753711" y="277894"/>
                  <a:pt x="1743858" y="297744"/>
                  <a:pt x="1734006" y="267969"/>
                </a:cubicBezTo>
                <a:cubicBezTo>
                  <a:pt x="1734006" y="248120"/>
                  <a:pt x="1734006" y="238195"/>
                  <a:pt x="1734006" y="228270"/>
                </a:cubicBezTo>
                <a:cubicBezTo>
                  <a:pt x="1724154" y="228270"/>
                  <a:pt x="1714301" y="228270"/>
                  <a:pt x="1704449" y="238195"/>
                </a:cubicBezTo>
                <a:cubicBezTo>
                  <a:pt x="1714301" y="258045"/>
                  <a:pt x="1724154" y="248120"/>
                  <a:pt x="1734006" y="267969"/>
                </a:cubicBezTo>
                <a:cubicBezTo>
                  <a:pt x="1714301" y="277894"/>
                  <a:pt x="1694597" y="267969"/>
                  <a:pt x="1684744" y="287819"/>
                </a:cubicBezTo>
                <a:cubicBezTo>
                  <a:pt x="1704449" y="238195"/>
                  <a:pt x="1655188" y="277894"/>
                  <a:pt x="1655188" y="218346"/>
                </a:cubicBezTo>
                <a:cubicBezTo>
                  <a:pt x="1605926" y="238195"/>
                  <a:pt x="1566517" y="228270"/>
                  <a:pt x="1517255" y="168722"/>
                </a:cubicBezTo>
                <a:cubicBezTo>
                  <a:pt x="1497551" y="198496"/>
                  <a:pt x="1507403" y="178646"/>
                  <a:pt x="1497551" y="158797"/>
                </a:cubicBezTo>
                <a:cubicBezTo>
                  <a:pt x="1467994" y="168722"/>
                  <a:pt x="1418732" y="168722"/>
                  <a:pt x="1399028" y="119098"/>
                </a:cubicBezTo>
                <a:cubicBezTo>
                  <a:pt x="1379323" y="168722"/>
                  <a:pt x="1339914" y="89323"/>
                  <a:pt x="1330062" y="69474"/>
                </a:cubicBezTo>
                <a:cubicBezTo>
                  <a:pt x="1330062" y="69474"/>
                  <a:pt x="1359619" y="69474"/>
                  <a:pt x="1349766" y="49624"/>
                </a:cubicBezTo>
                <a:cubicBezTo>
                  <a:pt x="1339914" y="39699"/>
                  <a:pt x="1320209" y="39699"/>
                  <a:pt x="1310357" y="49624"/>
                </a:cubicBezTo>
                <a:cubicBezTo>
                  <a:pt x="1320209" y="59549"/>
                  <a:pt x="1320209" y="69474"/>
                  <a:pt x="1310357" y="79398"/>
                </a:cubicBezTo>
                <a:cubicBezTo>
                  <a:pt x="1290652" y="59549"/>
                  <a:pt x="1270948" y="79398"/>
                  <a:pt x="1251243" y="89323"/>
                </a:cubicBezTo>
                <a:cubicBezTo>
                  <a:pt x="1300505" y="29775"/>
                  <a:pt x="1300505" y="-29774"/>
                  <a:pt x="1339914" y="19850"/>
                </a:cubicBezTo>
                <a:cubicBezTo>
                  <a:pt x="1359619" y="-9925"/>
                  <a:pt x="1379323" y="19850"/>
                  <a:pt x="1408880" y="0"/>
                </a:cubicBezTo>
                <a:close/>
              </a:path>
            </a:pathLst>
          </a:custGeom>
          <a:pattFill prst="pct5">
            <a:fgClr>
              <a:srgbClr val="E90E3F"/>
            </a:fgClr>
            <a:bgClr>
              <a:schemeClr val="bg1"/>
            </a:bgClr>
          </a:pattFill>
        </p:spPr>
        <p:txBody>
          <a:bodyPr wrap="square">
            <a:noAutofit/>
          </a:bodyPr>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a:spLocks noGrp="1"/>
          </p:cNvSpPr>
          <p:nvPr>
            <p:ph type="pic" sz="quarter" idx="10"/>
          </p:nvPr>
        </p:nvSpPr>
        <p:spPr>
          <a:xfrm>
            <a:off x="-2504615" y="-3369938"/>
            <a:ext cx="10077813" cy="10854419"/>
          </a:xfrm>
          <a:custGeom>
            <a:avLst/>
            <a:gdLst>
              <a:gd name="connsiteX0" fmla="*/ 891970 w 10077813"/>
              <a:gd name="connsiteY0" fmla="*/ 7522468 h 10854419"/>
              <a:gd name="connsiteX1" fmla="*/ 892756 w 10077813"/>
              <a:gd name="connsiteY1" fmla="*/ 7522720 h 10854419"/>
              <a:gd name="connsiteX2" fmla="*/ 892059 w 10077813"/>
              <a:gd name="connsiteY2" fmla="*/ 7524555 h 10854419"/>
              <a:gd name="connsiteX3" fmla="*/ 889754 w 10077813"/>
              <a:gd name="connsiteY3" fmla="*/ 7522575 h 10854419"/>
              <a:gd name="connsiteX4" fmla="*/ 856947 w 10077813"/>
              <a:gd name="connsiteY4" fmla="*/ 7510207 h 10854419"/>
              <a:gd name="connsiteX5" fmla="*/ 880257 w 10077813"/>
              <a:gd name="connsiteY5" fmla="*/ 7514419 h 10854419"/>
              <a:gd name="connsiteX6" fmla="*/ 889754 w 10077813"/>
              <a:gd name="connsiteY6" fmla="*/ 7522575 h 10854419"/>
              <a:gd name="connsiteX7" fmla="*/ 866930 w 10077813"/>
              <a:gd name="connsiteY7" fmla="*/ 7523679 h 10854419"/>
              <a:gd name="connsiteX8" fmla="*/ 841957 w 10077813"/>
              <a:gd name="connsiteY8" fmla="*/ 7526455 h 10854419"/>
              <a:gd name="connsiteX9" fmla="*/ 856947 w 10077813"/>
              <a:gd name="connsiteY9" fmla="*/ 7510207 h 10854419"/>
              <a:gd name="connsiteX10" fmla="*/ 1890466 w 10077813"/>
              <a:gd name="connsiteY10" fmla="*/ 6158927 h 10854419"/>
              <a:gd name="connsiteX11" fmla="*/ 1890974 w 10077813"/>
              <a:gd name="connsiteY11" fmla="*/ 6162293 h 10854419"/>
              <a:gd name="connsiteX12" fmla="*/ 1879982 w 10077813"/>
              <a:gd name="connsiteY12" fmla="*/ 6174208 h 10854419"/>
              <a:gd name="connsiteX13" fmla="*/ 1889699 w 10077813"/>
              <a:gd name="connsiteY13" fmla="*/ 6153848 h 10854419"/>
              <a:gd name="connsiteX14" fmla="*/ 1892892 w 10077813"/>
              <a:gd name="connsiteY14" fmla="*/ 6155390 h 10854419"/>
              <a:gd name="connsiteX15" fmla="*/ 1890466 w 10077813"/>
              <a:gd name="connsiteY15" fmla="*/ 6158927 h 10854419"/>
              <a:gd name="connsiteX16" fmla="*/ 2132958 w 10077813"/>
              <a:gd name="connsiteY16" fmla="*/ 5830122 h 10854419"/>
              <a:gd name="connsiteX17" fmla="*/ 2135805 w 10077813"/>
              <a:gd name="connsiteY17" fmla="*/ 5896912 h 10854419"/>
              <a:gd name="connsiteX18" fmla="*/ 2111822 w 10077813"/>
              <a:gd name="connsiteY18" fmla="*/ 5922908 h 10854419"/>
              <a:gd name="connsiteX19" fmla="*/ 2132958 w 10077813"/>
              <a:gd name="connsiteY19" fmla="*/ 5830122 h 10854419"/>
              <a:gd name="connsiteX20" fmla="*/ 2312289 w 10077813"/>
              <a:gd name="connsiteY20" fmla="*/ 5687659 h 10854419"/>
              <a:gd name="connsiteX21" fmla="*/ 2312386 w 10077813"/>
              <a:gd name="connsiteY21" fmla="*/ 5688363 h 10854419"/>
              <a:gd name="connsiteX22" fmla="*/ 2310972 w 10077813"/>
              <a:gd name="connsiteY22" fmla="*/ 5689574 h 10854419"/>
              <a:gd name="connsiteX23" fmla="*/ 2310260 w 10077813"/>
              <a:gd name="connsiteY23" fmla="*/ 5672876 h 10854419"/>
              <a:gd name="connsiteX24" fmla="*/ 2316879 w 10077813"/>
              <a:gd name="connsiteY24" fmla="*/ 5680987 h 10854419"/>
              <a:gd name="connsiteX25" fmla="*/ 2312289 w 10077813"/>
              <a:gd name="connsiteY25" fmla="*/ 5687659 h 10854419"/>
              <a:gd name="connsiteX26" fmla="*/ 9073870 w 10077813"/>
              <a:gd name="connsiteY26" fmla="*/ 5608571 h 10854419"/>
              <a:gd name="connsiteX27" fmla="*/ 9073882 w 10077813"/>
              <a:gd name="connsiteY27" fmla="*/ 5608607 h 10854419"/>
              <a:gd name="connsiteX28" fmla="*/ 9073833 w 10077813"/>
              <a:gd name="connsiteY28" fmla="*/ 5608624 h 10854419"/>
              <a:gd name="connsiteX29" fmla="*/ 9080404 w 10077813"/>
              <a:gd name="connsiteY29" fmla="*/ 5566564 h 10854419"/>
              <a:gd name="connsiteX30" fmla="*/ 9086646 w 10077813"/>
              <a:gd name="connsiteY30" fmla="*/ 5590369 h 10854419"/>
              <a:gd name="connsiteX31" fmla="*/ 9073870 w 10077813"/>
              <a:gd name="connsiteY31" fmla="*/ 5608571 h 10854419"/>
              <a:gd name="connsiteX32" fmla="*/ 9070212 w 10077813"/>
              <a:gd name="connsiteY32" fmla="*/ 5597263 h 10854419"/>
              <a:gd name="connsiteX33" fmla="*/ 9080404 w 10077813"/>
              <a:gd name="connsiteY33" fmla="*/ 5566564 h 10854419"/>
              <a:gd name="connsiteX34" fmla="*/ 9583630 w 10077813"/>
              <a:gd name="connsiteY34" fmla="*/ 3833218 h 10854419"/>
              <a:gd name="connsiteX35" fmla="*/ 9582334 w 10077813"/>
              <a:gd name="connsiteY35" fmla="*/ 3836533 h 10854419"/>
              <a:gd name="connsiteX36" fmla="*/ 9582119 w 10077813"/>
              <a:gd name="connsiteY36" fmla="*/ 3836494 h 10854419"/>
              <a:gd name="connsiteX37" fmla="*/ 5296458 w 10077813"/>
              <a:gd name="connsiteY37" fmla="*/ 3710507 h 10854419"/>
              <a:gd name="connsiteX38" fmla="*/ 5297385 w 10077813"/>
              <a:gd name="connsiteY38" fmla="*/ 3711506 h 10854419"/>
              <a:gd name="connsiteX39" fmla="*/ 5296182 w 10077813"/>
              <a:gd name="connsiteY39" fmla="*/ 3711551 h 10854419"/>
              <a:gd name="connsiteX40" fmla="*/ 5294758 w 10077813"/>
              <a:gd name="connsiteY40" fmla="*/ 3678156 h 10854419"/>
              <a:gd name="connsiteX41" fmla="*/ 5298208 w 10077813"/>
              <a:gd name="connsiteY41" fmla="*/ 3703896 h 10854419"/>
              <a:gd name="connsiteX42" fmla="*/ 5296458 w 10077813"/>
              <a:gd name="connsiteY42" fmla="*/ 3710507 h 10854419"/>
              <a:gd name="connsiteX43" fmla="*/ 5291876 w 10077813"/>
              <a:gd name="connsiteY43" fmla="*/ 3705573 h 10854419"/>
              <a:gd name="connsiteX44" fmla="*/ 5262069 w 10077813"/>
              <a:gd name="connsiteY44" fmla="*/ 3696121 h 10854419"/>
              <a:gd name="connsiteX45" fmla="*/ 5294758 w 10077813"/>
              <a:gd name="connsiteY45" fmla="*/ 3678156 h 10854419"/>
              <a:gd name="connsiteX46" fmla="*/ 5702085 w 10077813"/>
              <a:gd name="connsiteY46" fmla="*/ 3374207 h 10854419"/>
              <a:gd name="connsiteX47" fmla="*/ 5716875 w 10077813"/>
              <a:gd name="connsiteY47" fmla="*/ 3377828 h 10854419"/>
              <a:gd name="connsiteX48" fmla="*/ 5702062 w 10077813"/>
              <a:gd name="connsiteY48" fmla="*/ 3374317 h 10854419"/>
              <a:gd name="connsiteX49" fmla="*/ 8463556 w 10077813"/>
              <a:gd name="connsiteY49" fmla="*/ 2985285 h 10854419"/>
              <a:gd name="connsiteX50" fmla="*/ 8463782 w 10077813"/>
              <a:gd name="connsiteY50" fmla="*/ 2986551 h 10854419"/>
              <a:gd name="connsiteX51" fmla="*/ 8460375 w 10077813"/>
              <a:gd name="connsiteY51" fmla="*/ 2989434 h 10854419"/>
              <a:gd name="connsiteX52" fmla="*/ 8467658 w 10077813"/>
              <a:gd name="connsiteY52" fmla="*/ 2964071 h 10854419"/>
              <a:gd name="connsiteX53" fmla="*/ 8470279 w 10077813"/>
              <a:gd name="connsiteY53" fmla="*/ 2976515 h 10854419"/>
              <a:gd name="connsiteX54" fmla="*/ 8463556 w 10077813"/>
              <a:gd name="connsiteY54" fmla="*/ 2985285 h 10854419"/>
              <a:gd name="connsiteX55" fmla="*/ 8462235 w 10077813"/>
              <a:gd name="connsiteY55" fmla="*/ 2977866 h 10854419"/>
              <a:gd name="connsiteX56" fmla="*/ 8467658 w 10077813"/>
              <a:gd name="connsiteY56" fmla="*/ 2964071 h 10854419"/>
              <a:gd name="connsiteX57" fmla="*/ 9671173 w 10077813"/>
              <a:gd name="connsiteY57" fmla="*/ 0 h 10854419"/>
              <a:gd name="connsiteX58" fmla="*/ 9713992 w 10077813"/>
              <a:gd name="connsiteY58" fmla="*/ 23462 h 10854419"/>
              <a:gd name="connsiteX59" fmla="*/ 9658030 w 10077813"/>
              <a:gd name="connsiteY59" fmla="*/ 84121 h 10854419"/>
              <a:gd name="connsiteX60" fmla="*/ 9716127 w 10077813"/>
              <a:gd name="connsiteY60" fmla="*/ 73555 h 10854419"/>
              <a:gd name="connsiteX61" fmla="*/ 9714703 w 10077813"/>
              <a:gd name="connsiteY61" fmla="*/ 40160 h 10854419"/>
              <a:gd name="connsiteX62" fmla="*/ 9733539 w 10077813"/>
              <a:gd name="connsiteY62" fmla="*/ 89618 h 10854419"/>
              <a:gd name="connsiteX63" fmla="*/ 9633169 w 10077813"/>
              <a:gd name="connsiteY63" fmla="*/ 285757 h 10854419"/>
              <a:gd name="connsiteX64" fmla="*/ 9689130 w 10077813"/>
              <a:gd name="connsiteY64" fmla="*/ 225098 h 10854419"/>
              <a:gd name="connsiteX65" fmla="*/ 9655729 w 10077813"/>
              <a:gd name="connsiteY65" fmla="*/ 226366 h 10854419"/>
              <a:gd name="connsiteX66" fmla="*/ 9671007 w 10077813"/>
              <a:gd name="connsiteY66" fmla="*/ 192337 h 10854419"/>
              <a:gd name="connsiteX67" fmla="*/ 9722532 w 10077813"/>
              <a:gd name="connsiteY67" fmla="*/ 223831 h 10854419"/>
              <a:gd name="connsiteX68" fmla="*/ 9698548 w 10077813"/>
              <a:gd name="connsiteY68" fmla="*/ 249828 h 10854419"/>
              <a:gd name="connsiteX69" fmla="*/ 9780628 w 10077813"/>
              <a:gd name="connsiteY69" fmla="*/ 213265 h 10854419"/>
              <a:gd name="connsiteX70" fmla="*/ 9757356 w 10077813"/>
              <a:gd name="connsiteY70" fmla="*/ 255959 h 10854419"/>
              <a:gd name="connsiteX71" fmla="*/ 9831441 w 10077813"/>
              <a:gd name="connsiteY71" fmla="*/ 228062 h 10854419"/>
              <a:gd name="connsiteX72" fmla="*/ 9785609 w 10077813"/>
              <a:gd name="connsiteY72" fmla="*/ 330147 h 10854419"/>
              <a:gd name="connsiteX73" fmla="*/ 9753631 w 10077813"/>
              <a:gd name="connsiteY73" fmla="*/ 364810 h 10854419"/>
              <a:gd name="connsiteX74" fmla="*/ 9749195 w 10077813"/>
              <a:gd name="connsiteY74" fmla="*/ 456962 h 10854419"/>
              <a:gd name="connsiteX75" fmla="*/ 9731071 w 10077813"/>
              <a:gd name="connsiteY75" fmla="*/ 424200 h 10854419"/>
              <a:gd name="connsiteX76" fmla="*/ 9752753 w 10077813"/>
              <a:gd name="connsiteY76" fmla="*/ 540449 h 10854419"/>
              <a:gd name="connsiteX77" fmla="*/ 9776737 w 10077813"/>
              <a:gd name="connsiteY77" fmla="*/ 514453 h 10854419"/>
              <a:gd name="connsiteX78" fmla="*/ 9805702 w 10077813"/>
              <a:gd name="connsiteY78" fmla="*/ 605339 h 10854419"/>
              <a:gd name="connsiteX79" fmla="*/ 9767864 w 10077813"/>
              <a:gd name="connsiteY79" fmla="*/ 698758 h 10854419"/>
              <a:gd name="connsiteX80" fmla="*/ 9714749 w 10077813"/>
              <a:gd name="connsiteY80" fmla="*/ 826207 h 10854419"/>
              <a:gd name="connsiteX81" fmla="*/ 9644223 w 10077813"/>
              <a:gd name="connsiteY81" fmla="*/ 937591 h 10854419"/>
              <a:gd name="connsiteX82" fmla="*/ 9717596 w 10077813"/>
              <a:gd name="connsiteY82" fmla="*/ 892996 h 10854419"/>
              <a:gd name="connsiteX83" fmla="*/ 9711025 w 10077813"/>
              <a:gd name="connsiteY83" fmla="*/ 935056 h 10854419"/>
              <a:gd name="connsiteX84" fmla="*/ 9729860 w 10077813"/>
              <a:gd name="connsiteY84" fmla="*/ 984516 h 10854419"/>
              <a:gd name="connsiteX85" fmla="*/ 9810517 w 10077813"/>
              <a:gd name="connsiteY85" fmla="*/ 914558 h 10854419"/>
              <a:gd name="connsiteX86" fmla="*/ 9741413 w 10077813"/>
              <a:gd name="connsiteY86" fmla="*/ 1059337 h 10854419"/>
              <a:gd name="connsiteX87" fmla="*/ 9694158 w 10077813"/>
              <a:gd name="connsiteY87" fmla="*/ 1128027 h 10854419"/>
              <a:gd name="connsiteX88" fmla="*/ 9656320 w 10077813"/>
              <a:gd name="connsiteY88" fmla="*/ 1221448 h 10854419"/>
              <a:gd name="connsiteX89" fmla="*/ 9452023 w 10077813"/>
              <a:gd name="connsiteY89" fmla="*/ 1530237 h 10854419"/>
              <a:gd name="connsiteX90" fmla="*/ 9484712 w 10077813"/>
              <a:gd name="connsiteY90" fmla="*/ 1512273 h 10854419"/>
              <a:gd name="connsiteX91" fmla="*/ 9518825 w 10077813"/>
              <a:gd name="connsiteY91" fmla="*/ 1527704 h 10854419"/>
              <a:gd name="connsiteX92" fmla="*/ 9444028 w 10077813"/>
              <a:gd name="connsiteY92" fmla="*/ 1538903 h 10854419"/>
              <a:gd name="connsiteX93" fmla="*/ 9359647 w 10077813"/>
              <a:gd name="connsiteY93" fmla="*/ 1717711 h 10854419"/>
              <a:gd name="connsiteX94" fmla="*/ 9344370 w 10077813"/>
              <a:gd name="connsiteY94" fmla="*/ 1751739 h 10854419"/>
              <a:gd name="connsiteX95" fmla="*/ 9273131 w 10077813"/>
              <a:gd name="connsiteY95" fmla="*/ 1846426 h 10854419"/>
              <a:gd name="connsiteX96" fmla="*/ 9404601 w 10077813"/>
              <a:gd name="connsiteY96" fmla="*/ 1791265 h 10854419"/>
              <a:gd name="connsiteX97" fmla="*/ 9295525 w 10077813"/>
              <a:gd name="connsiteY97" fmla="*/ 1979372 h 10854419"/>
              <a:gd name="connsiteX98" fmla="*/ 9158195 w 10077813"/>
              <a:gd name="connsiteY98" fmla="*/ 2093291 h 10854419"/>
              <a:gd name="connsiteX99" fmla="*/ 9224998 w 10077813"/>
              <a:gd name="connsiteY99" fmla="*/ 2090757 h 10854419"/>
              <a:gd name="connsiteX100" fmla="*/ 9201726 w 10077813"/>
              <a:gd name="connsiteY100" fmla="*/ 2133451 h 10854419"/>
              <a:gd name="connsiteX101" fmla="*/ 9142918 w 10077813"/>
              <a:gd name="connsiteY101" fmla="*/ 2127319 h 10854419"/>
              <a:gd name="connsiteX102" fmla="*/ 9057114 w 10077813"/>
              <a:gd name="connsiteY102" fmla="*/ 2272732 h 10854419"/>
              <a:gd name="connsiteX103" fmla="*/ 9039702 w 10077813"/>
              <a:gd name="connsiteY103" fmla="*/ 2256668 h 10854419"/>
              <a:gd name="connsiteX104" fmla="*/ 8693804 w 10077813"/>
              <a:gd name="connsiteY104" fmla="*/ 2579193 h 10854419"/>
              <a:gd name="connsiteX105" fmla="*/ 8437270 w 10077813"/>
              <a:gd name="connsiteY105" fmla="*/ 2839791 h 10854419"/>
              <a:gd name="connsiteX106" fmla="*/ 8488083 w 10077813"/>
              <a:gd name="connsiteY106" fmla="*/ 2854588 h 10854419"/>
              <a:gd name="connsiteX107" fmla="*/ 8416845 w 10077813"/>
              <a:gd name="connsiteY107" fmla="*/ 2949274 h 10854419"/>
              <a:gd name="connsiteX108" fmla="*/ 8432121 w 10077813"/>
              <a:gd name="connsiteY108" fmla="*/ 2915247 h 10854419"/>
              <a:gd name="connsiteX109" fmla="*/ 8391438 w 10077813"/>
              <a:gd name="connsiteY109" fmla="*/ 2941876 h 10854419"/>
              <a:gd name="connsiteX110" fmla="*/ 8408850 w 10077813"/>
              <a:gd name="connsiteY110" fmla="*/ 2957940 h 10854419"/>
              <a:gd name="connsiteX111" fmla="*/ 8129043 w 10077813"/>
              <a:gd name="connsiteY111" fmla="*/ 3261233 h 10854419"/>
              <a:gd name="connsiteX112" fmla="*/ 8276502 w 10077813"/>
              <a:gd name="connsiteY112" fmla="*/ 3188741 h 10854419"/>
              <a:gd name="connsiteX113" fmla="*/ 8220541 w 10077813"/>
              <a:gd name="connsiteY113" fmla="*/ 3249399 h 10854419"/>
              <a:gd name="connsiteX114" fmla="*/ 8268508 w 10077813"/>
              <a:gd name="connsiteY114" fmla="*/ 3197407 h 10854419"/>
              <a:gd name="connsiteX115" fmla="*/ 8285920 w 10077813"/>
              <a:gd name="connsiteY115" fmla="*/ 3213470 h 10854419"/>
              <a:gd name="connsiteX116" fmla="*/ 8301197 w 10077813"/>
              <a:gd name="connsiteY116" fmla="*/ 3179442 h 10854419"/>
              <a:gd name="connsiteX117" fmla="*/ 8274367 w 10077813"/>
              <a:gd name="connsiteY117" fmla="*/ 3138649 h 10854419"/>
              <a:gd name="connsiteX118" fmla="*/ 8340458 w 10077813"/>
              <a:gd name="connsiteY118" fmla="*/ 3119417 h 10854419"/>
              <a:gd name="connsiteX119" fmla="*/ 8355023 w 10077813"/>
              <a:gd name="connsiteY119" fmla="*/ 3068691 h 10854419"/>
              <a:gd name="connsiteX120" fmla="*/ 8373148 w 10077813"/>
              <a:gd name="connsiteY120" fmla="*/ 3101452 h 10854419"/>
              <a:gd name="connsiteX121" fmla="*/ 8388425 w 10077813"/>
              <a:gd name="connsiteY121" fmla="*/ 3067424 h 10854419"/>
              <a:gd name="connsiteX122" fmla="*/ 8354312 w 10077813"/>
              <a:gd name="connsiteY122" fmla="*/ 3051994 h 10854419"/>
              <a:gd name="connsiteX123" fmla="*/ 8434968 w 10077813"/>
              <a:gd name="connsiteY123" fmla="*/ 2982036 h 10854419"/>
              <a:gd name="connsiteX124" fmla="*/ 8461087 w 10077813"/>
              <a:gd name="connsiteY124" fmla="*/ 3006132 h 10854419"/>
              <a:gd name="connsiteX125" fmla="*/ 8464639 w 10077813"/>
              <a:gd name="connsiteY125" fmla="*/ 2991363 h 10854419"/>
              <a:gd name="connsiteX126" fmla="*/ 8463782 w 10077813"/>
              <a:gd name="connsiteY126" fmla="*/ 2986551 h 10854419"/>
              <a:gd name="connsiteX127" fmla="*/ 8566076 w 10077813"/>
              <a:gd name="connsiteY127" fmla="*/ 2899973 h 10854419"/>
              <a:gd name="connsiteX128" fmla="*/ 8829544 w 10077813"/>
              <a:gd name="connsiteY128" fmla="*/ 2624216 h 10854419"/>
              <a:gd name="connsiteX129" fmla="*/ 8820127 w 10077813"/>
              <a:gd name="connsiteY129" fmla="*/ 2599487 h 10854419"/>
              <a:gd name="connsiteX130" fmla="*/ 8893500 w 10077813"/>
              <a:gd name="connsiteY130" fmla="*/ 2554892 h 10854419"/>
              <a:gd name="connsiteX131" fmla="*/ 8932049 w 10077813"/>
              <a:gd name="connsiteY131" fmla="*/ 2478170 h 10854419"/>
              <a:gd name="connsiteX132" fmla="*/ 8981439 w 10077813"/>
              <a:gd name="connsiteY132" fmla="*/ 2459572 h 10854419"/>
              <a:gd name="connsiteX133" fmla="*/ 8963315 w 10077813"/>
              <a:gd name="connsiteY133" fmla="*/ 2426811 h 10854419"/>
              <a:gd name="connsiteX134" fmla="*/ 9035266 w 10077813"/>
              <a:gd name="connsiteY134" fmla="*/ 2348821 h 10854419"/>
              <a:gd name="connsiteX135" fmla="*/ 9134046 w 10077813"/>
              <a:gd name="connsiteY135" fmla="*/ 2311625 h 10854419"/>
              <a:gd name="connsiteX136" fmla="*/ 9115210 w 10077813"/>
              <a:gd name="connsiteY136" fmla="*/ 2262166 h 10854419"/>
              <a:gd name="connsiteX137" fmla="*/ 9140617 w 10077813"/>
              <a:gd name="connsiteY137" fmla="*/ 2269564 h 10854419"/>
              <a:gd name="connsiteX138" fmla="*/ 9411718 w 10077813"/>
              <a:gd name="connsiteY138" fmla="*/ 1958240 h 10854419"/>
              <a:gd name="connsiteX139" fmla="*/ 9461819 w 10077813"/>
              <a:gd name="connsiteY139" fmla="*/ 1956339 h 10854419"/>
              <a:gd name="connsiteX140" fmla="*/ 9916080 w 10077813"/>
              <a:gd name="connsiteY140" fmla="*/ 1429011 h 10854419"/>
              <a:gd name="connsiteX141" fmla="*/ 9333196 w 10077813"/>
              <a:gd name="connsiteY141" fmla="*/ 2078290 h 10854419"/>
              <a:gd name="connsiteX142" fmla="*/ 9368732 w 10077813"/>
              <a:gd name="connsiteY142" fmla="*/ 2127115 h 10854419"/>
              <a:gd name="connsiteX143" fmla="*/ 9311348 w 10077813"/>
              <a:gd name="connsiteY143" fmla="*/ 2154378 h 10854419"/>
              <a:gd name="connsiteX144" fmla="*/ 9245968 w 10077813"/>
              <a:gd name="connsiteY144" fmla="*/ 2190308 h 10854419"/>
              <a:gd name="connsiteX145" fmla="*/ 9280081 w 10077813"/>
              <a:gd name="connsiteY145" fmla="*/ 2205738 h 10854419"/>
              <a:gd name="connsiteX146" fmla="*/ 9209554 w 10077813"/>
              <a:gd name="connsiteY146" fmla="*/ 2317122 h 10854419"/>
              <a:gd name="connsiteX147" fmla="*/ 9183436 w 10077813"/>
              <a:gd name="connsiteY147" fmla="*/ 2293027 h 10854419"/>
              <a:gd name="connsiteX148" fmla="*/ 9054813 w 10077813"/>
              <a:gd name="connsiteY148" fmla="*/ 2414977 h 10854419"/>
              <a:gd name="connsiteX149" fmla="*/ 9115044 w 10077813"/>
              <a:gd name="connsiteY149" fmla="*/ 2454503 h 10854419"/>
              <a:gd name="connsiteX150" fmla="*/ 9047530 w 10077813"/>
              <a:gd name="connsiteY150" fmla="*/ 2440340 h 10854419"/>
              <a:gd name="connsiteX151" fmla="*/ 8798278 w 10077813"/>
              <a:gd name="connsiteY151" fmla="*/ 2675576 h 10854419"/>
              <a:gd name="connsiteX152" fmla="*/ 8823685 w 10077813"/>
              <a:gd name="connsiteY152" fmla="*/ 2682974 h 10854419"/>
              <a:gd name="connsiteX153" fmla="*/ 8267630 w 10077813"/>
              <a:gd name="connsiteY153" fmla="*/ 3373046 h 10854419"/>
              <a:gd name="connsiteX154" fmla="*/ 8269053 w 10077813"/>
              <a:gd name="connsiteY154" fmla="*/ 3406441 h 10854419"/>
              <a:gd name="connsiteX155" fmla="*/ 8047342 w 10077813"/>
              <a:gd name="connsiteY155" fmla="*/ 3699168 h 10854419"/>
              <a:gd name="connsiteX156" fmla="*/ 8021224 w 10077813"/>
              <a:gd name="connsiteY156" fmla="*/ 3675072 h 10854419"/>
              <a:gd name="connsiteX157" fmla="*/ 7831492 w 10077813"/>
              <a:gd name="connsiteY157" fmla="*/ 3933136 h 10854419"/>
              <a:gd name="connsiteX158" fmla="*/ 7848192 w 10077813"/>
              <a:gd name="connsiteY158" fmla="*/ 3932503 h 10854419"/>
              <a:gd name="connsiteX159" fmla="*/ 7762388 w 10077813"/>
              <a:gd name="connsiteY159" fmla="*/ 4077915 h 10854419"/>
              <a:gd name="connsiteX160" fmla="*/ 7744976 w 10077813"/>
              <a:gd name="connsiteY160" fmla="*/ 4061852 h 10854419"/>
              <a:gd name="connsiteX161" fmla="*/ 7594504 w 10077813"/>
              <a:gd name="connsiteY161" fmla="*/ 4259890 h 10854419"/>
              <a:gd name="connsiteX162" fmla="*/ 7611917 w 10077813"/>
              <a:gd name="connsiteY162" fmla="*/ 4275954 h 10854419"/>
              <a:gd name="connsiteX163" fmla="*/ 7494134 w 10077813"/>
              <a:gd name="connsiteY163" fmla="*/ 4456029 h 10854419"/>
              <a:gd name="connsiteX164" fmla="*/ 7711408 w 10077813"/>
              <a:gd name="connsiteY164" fmla="*/ 4255456 h 10854419"/>
              <a:gd name="connsiteX165" fmla="*/ 7746944 w 10077813"/>
              <a:gd name="connsiteY165" fmla="*/ 4304281 h 10854419"/>
              <a:gd name="connsiteX166" fmla="*/ 7863304 w 10077813"/>
              <a:gd name="connsiteY166" fmla="*/ 4090811 h 10854419"/>
              <a:gd name="connsiteX167" fmla="*/ 7826177 w 10077813"/>
              <a:gd name="connsiteY167" fmla="*/ 4200929 h 10854419"/>
              <a:gd name="connsiteX168" fmla="*/ 7770216 w 10077813"/>
              <a:gd name="connsiteY168" fmla="*/ 4261587 h 10854419"/>
              <a:gd name="connsiteX169" fmla="*/ 7884274 w 10077813"/>
              <a:gd name="connsiteY169" fmla="*/ 4190363 h 10854419"/>
              <a:gd name="connsiteX170" fmla="*/ 7892980 w 10077813"/>
              <a:gd name="connsiteY170" fmla="*/ 4198395 h 10854419"/>
              <a:gd name="connsiteX171" fmla="*/ 7876279 w 10077813"/>
              <a:gd name="connsiteY171" fmla="*/ 4199028 h 10854419"/>
              <a:gd name="connsiteX172" fmla="*/ 7806464 w 10077813"/>
              <a:gd name="connsiteY172" fmla="*/ 4327110 h 10854419"/>
              <a:gd name="connsiteX173" fmla="*/ 7879126 w 10077813"/>
              <a:gd name="connsiteY173" fmla="*/ 4265818 h 10854419"/>
              <a:gd name="connsiteX174" fmla="*/ 7888544 w 10077813"/>
              <a:gd name="connsiteY174" fmla="*/ 4290547 h 10854419"/>
              <a:gd name="connsiteX175" fmla="*/ 7911104 w 10077813"/>
              <a:gd name="connsiteY175" fmla="*/ 4231156 h 10854419"/>
              <a:gd name="connsiteX176" fmla="*/ 7905956 w 10077813"/>
              <a:gd name="connsiteY176" fmla="*/ 4306611 h 10854419"/>
              <a:gd name="connsiteX177" fmla="*/ 7968489 w 10077813"/>
              <a:gd name="connsiteY177" fmla="*/ 4203892 h 10854419"/>
              <a:gd name="connsiteX178" fmla="*/ 8033867 w 10077813"/>
              <a:gd name="connsiteY178" fmla="*/ 4167963 h 10854419"/>
              <a:gd name="connsiteX179" fmla="*/ 7993895 w 10077813"/>
              <a:gd name="connsiteY179" fmla="*/ 4211290 h 10854419"/>
              <a:gd name="connsiteX180" fmla="*/ 7930651 w 10077813"/>
              <a:gd name="connsiteY180" fmla="*/ 4297312 h 10854419"/>
              <a:gd name="connsiteX181" fmla="*/ 7939357 w 10077813"/>
              <a:gd name="connsiteY181" fmla="*/ 4305344 h 10854419"/>
              <a:gd name="connsiteX182" fmla="*/ 7834005 w 10077813"/>
              <a:gd name="connsiteY182" fmla="*/ 4384601 h 10854419"/>
              <a:gd name="connsiteX183" fmla="*/ 7924080 w 10077813"/>
              <a:gd name="connsiteY183" fmla="*/ 4339372 h 10854419"/>
              <a:gd name="connsiteX184" fmla="*/ 7966899 w 10077813"/>
              <a:gd name="connsiteY184" fmla="*/ 4362834 h 10854419"/>
              <a:gd name="connsiteX185" fmla="*/ 8030855 w 10077813"/>
              <a:gd name="connsiteY185" fmla="*/ 4293511 h 10854419"/>
              <a:gd name="connsiteX186" fmla="*/ 7952333 w 10077813"/>
              <a:gd name="connsiteY186" fmla="*/ 4413560 h 10854419"/>
              <a:gd name="connsiteX187" fmla="*/ 7967611 w 10077813"/>
              <a:gd name="connsiteY187" fmla="*/ 4379532 h 10854419"/>
              <a:gd name="connsiteX188" fmla="*/ 7892102 w 10077813"/>
              <a:gd name="connsiteY188" fmla="*/ 4374034 h 10854419"/>
              <a:gd name="connsiteX189" fmla="*/ 7928350 w 10077813"/>
              <a:gd name="connsiteY189" fmla="*/ 4439557 h 10854419"/>
              <a:gd name="connsiteX190" fmla="*/ 7927638 w 10077813"/>
              <a:gd name="connsiteY190" fmla="*/ 4422860 h 10854419"/>
              <a:gd name="connsiteX191" fmla="*/ 7894237 w 10077813"/>
              <a:gd name="connsiteY191" fmla="*/ 4424127 h 10854419"/>
              <a:gd name="connsiteX192" fmla="*/ 7857111 w 10077813"/>
              <a:gd name="connsiteY192" fmla="*/ 4534244 h 10854419"/>
              <a:gd name="connsiteX193" fmla="*/ 7882518 w 10077813"/>
              <a:gd name="connsiteY193" fmla="*/ 4541642 h 10854419"/>
              <a:gd name="connsiteX194" fmla="*/ 7960328 w 10077813"/>
              <a:gd name="connsiteY194" fmla="*/ 4404895 h 10854419"/>
              <a:gd name="connsiteX195" fmla="*/ 8038137 w 10077813"/>
              <a:gd name="connsiteY195" fmla="*/ 4268148 h 10854419"/>
              <a:gd name="connsiteX196" fmla="*/ 8179191 w 10077813"/>
              <a:gd name="connsiteY196" fmla="*/ 4045379 h 10854419"/>
              <a:gd name="connsiteX197" fmla="*/ 8900828 w 10077813"/>
              <a:gd name="connsiteY197" fmla="*/ 3315577 h 10854419"/>
              <a:gd name="connsiteX198" fmla="*/ 8978638 w 10077813"/>
              <a:gd name="connsiteY198" fmla="*/ 3178829 h 10854419"/>
              <a:gd name="connsiteX199" fmla="*/ 9005469 w 10077813"/>
              <a:gd name="connsiteY199" fmla="*/ 3219622 h 10854419"/>
              <a:gd name="connsiteX200" fmla="*/ 9016310 w 10077813"/>
              <a:gd name="connsiteY200" fmla="*/ 3277746 h 10854419"/>
              <a:gd name="connsiteX201" fmla="*/ 9170340 w 10077813"/>
              <a:gd name="connsiteY201" fmla="*/ 3163194 h 10854419"/>
              <a:gd name="connsiteX202" fmla="*/ 9230571 w 10077813"/>
              <a:gd name="connsiteY202" fmla="*/ 3202720 h 10854419"/>
              <a:gd name="connsiteX203" fmla="*/ 9206754 w 10077813"/>
              <a:gd name="connsiteY203" fmla="*/ 3036380 h 10854419"/>
              <a:gd name="connsiteX204" fmla="*/ 9248149 w 10077813"/>
              <a:gd name="connsiteY204" fmla="*/ 3026447 h 10854419"/>
              <a:gd name="connsiteX205" fmla="*/ 9219018 w 10077813"/>
              <a:gd name="connsiteY205" fmla="*/ 3127899 h 10854419"/>
              <a:gd name="connsiteX206" fmla="*/ 9261125 w 10077813"/>
              <a:gd name="connsiteY206" fmla="*/ 3134664 h 10854419"/>
              <a:gd name="connsiteX207" fmla="*/ 9246559 w 10077813"/>
              <a:gd name="connsiteY207" fmla="*/ 3185390 h 10854419"/>
              <a:gd name="connsiteX208" fmla="*/ 9272678 w 10077813"/>
              <a:gd name="connsiteY208" fmla="*/ 3209486 h 10854419"/>
              <a:gd name="connsiteX209" fmla="*/ 9287244 w 10077813"/>
              <a:gd name="connsiteY209" fmla="*/ 3158760 h 10854419"/>
              <a:gd name="connsiteX210" fmla="*/ 9358482 w 10077813"/>
              <a:gd name="connsiteY210" fmla="*/ 3064073 h 10854419"/>
              <a:gd name="connsiteX211" fmla="*/ 9511089 w 10077813"/>
              <a:gd name="connsiteY211" fmla="*/ 2916126 h 10854419"/>
              <a:gd name="connsiteX212" fmla="*/ 9535784 w 10077813"/>
              <a:gd name="connsiteY212" fmla="*/ 2906827 h 10854419"/>
              <a:gd name="connsiteX213" fmla="*/ 9799602 w 10077813"/>
              <a:gd name="connsiteY213" fmla="*/ 2620865 h 10854419"/>
              <a:gd name="connsiteX214" fmla="*/ 9857698 w 10077813"/>
              <a:gd name="connsiteY214" fmla="*/ 2610299 h 10854419"/>
              <a:gd name="connsiteX215" fmla="*/ 9837984 w 10077813"/>
              <a:gd name="connsiteY215" fmla="*/ 2736480 h 10854419"/>
              <a:gd name="connsiteX216" fmla="*/ 9905498 w 10077813"/>
              <a:gd name="connsiteY216" fmla="*/ 2750643 h 10854419"/>
              <a:gd name="connsiteX217" fmla="*/ 9902652 w 10077813"/>
              <a:gd name="connsiteY217" fmla="*/ 2683853 h 10854419"/>
              <a:gd name="connsiteX218" fmla="*/ 9937476 w 10077813"/>
              <a:gd name="connsiteY218" fmla="*/ 2715981 h 10854419"/>
              <a:gd name="connsiteX219" fmla="*/ 10076940 w 10077813"/>
              <a:gd name="connsiteY219" fmla="*/ 2652155 h 10854419"/>
              <a:gd name="connsiteX220" fmla="*/ 9956312 w 10077813"/>
              <a:gd name="connsiteY220" fmla="*/ 2765440 h 10854419"/>
              <a:gd name="connsiteX221" fmla="*/ 9983142 w 10077813"/>
              <a:gd name="connsiteY221" fmla="*/ 2806233 h 10854419"/>
              <a:gd name="connsiteX222" fmla="*/ 10057227 w 10077813"/>
              <a:gd name="connsiteY222" fmla="*/ 2778336 h 10854419"/>
              <a:gd name="connsiteX223" fmla="*/ 10044085 w 10077813"/>
              <a:gd name="connsiteY223" fmla="*/ 2862457 h 10854419"/>
              <a:gd name="connsiteX224" fmla="*/ 9973558 w 10077813"/>
              <a:gd name="connsiteY224" fmla="*/ 2973841 h 10854419"/>
              <a:gd name="connsiteX225" fmla="*/ 9349111 w 10077813"/>
              <a:gd name="connsiteY225" fmla="*/ 3825390 h 10854419"/>
              <a:gd name="connsiteX226" fmla="*/ 9375229 w 10077813"/>
              <a:gd name="connsiteY226" fmla="*/ 3849486 h 10854419"/>
              <a:gd name="connsiteX227" fmla="*/ 9318556 w 10077813"/>
              <a:gd name="connsiteY227" fmla="*/ 3893447 h 10854419"/>
              <a:gd name="connsiteX228" fmla="*/ 9407919 w 10077813"/>
              <a:gd name="connsiteY228" fmla="*/ 3831521 h 10854419"/>
              <a:gd name="connsiteX229" fmla="*/ 9487863 w 10077813"/>
              <a:gd name="connsiteY229" fmla="*/ 3744866 h 10854419"/>
              <a:gd name="connsiteX230" fmla="*/ 9655747 w 10077813"/>
              <a:gd name="connsiteY230" fmla="*/ 3562891 h 10854419"/>
              <a:gd name="connsiteX231" fmla="*/ 9745110 w 10077813"/>
              <a:gd name="connsiteY231" fmla="*/ 3500965 h 10854419"/>
              <a:gd name="connsiteX232" fmla="*/ 9681865 w 10077813"/>
              <a:gd name="connsiteY232" fmla="*/ 3586987 h 10854419"/>
              <a:gd name="connsiteX233" fmla="*/ 9678141 w 10077813"/>
              <a:gd name="connsiteY233" fmla="*/ 3695837 h 10854419"/>
              <a:gd name="connsiteX234" fmla="*/ 9652023 w 10077813"/>
              <a:gd name="connsiteY234" fmla="*/ 3671741 h 10854419"/>
              <a:gd name="connsiteX235" fmla="*/ 9636745 w 10077813"/>
              <a:gd name="connsiteY235" fmla="*/ 3705770 h 10854419"/>
              <a:gd name="connsiteX236" fmla="*/ 9662863 w 10077813"/>
              <a:gd name="connsiteY236" fmla="*/ 3729866 h 10854419"/>
              <a:gd name="connsiteX237" fmla="*/ 9616320 w 10077813"/>
              <a:gd name="connsiteY237" fmla="*/ 3815253 h 10854419"/>
              <a:gd name="connsiteX238" fmla="*/ 9598197 w 10077813"/>
              <a:gd name="connsiteY238" fmla="*/ 3782492 h 10854419"/>
              <a:gd name="connsiteX239" fmla="*/ 9566218 w 10077813"/>
              <a:gd name="connsiteY239" fmla="*/ 3817154 h 10854419"/>
              <a:gd name="connsiteX240" fmla="*/ 9572193 w 10077813"/>
              <a:gd name="connsiteY240" fmla="*/ 3834697 h 10854419"/>
              <a:gd name="connsiteX241" fmla="*/ 9582119 w 10077813"/>
              <a:gd name="connsiteY241" fmla="*/ 3836494 h 10854419"/>
              <a:gd name="connsiteX242" fmla="*/ 9578845 w 10077813"/>
              <a:gd name="connsiteY242" fmla="*/ 3843591 h 10854419"/>
              <a:gd name="connsiteX243" fmla="*/ 9552364 w 10077813"/>
              <a:gd name="connsiteY243" fmla="*/ 3884578 h 10854419"/>
              <a:gd name="connsiteX244" fmla="*/ 9586477 w 10077813"/>
              <a:gd name="connsiteY244" fmla="*/ 3900008 h 10854419"/>
              <a:gd name="connsiteX245" fmla="*/ 9709241 w 10077813"/>
              <a:gd name="connsiteY245" fmla="*/ 3836815 h 10854419"/>
              <a:gd name="connsiteX246" fmla="*/ 9654703 w 10077813"/>
              <a:gd name="connsiteY246" fmla="*/ 3930868 h 10854419"/>
              <a:gd name="connsiteX247" fmla="*/ 9767337 w 10077813"/>
              <a:gd name="connsiteY247" fmla="*/ 3826249 h 10854419"/>
              <a:gd name="connsiteX248" fmla="*/ 9753483 w 10077813"/>
              <a:gd name="connsiteY248" fmla="*/ 3893672 h 10854419"/>
              <a:gd name="connsiteX249" fmla="*/ 9761477 w 10077813"/>
              <a:gd name="connsiteY249" fmla="*/ 3885007 h 10854419"/>
              <a:gd name="connsiteX250" fmla="*/ 9754195 w 10077813"/>
              <a:gd name="connsiteY250" fmla="*/ 3910369 h 10854419"/>
              <a:gd name="connsiteX251" fmla="*/ 9884241 w 10077813"/>
              <a:gd name="connsiteY251" fmla="*/ 3821813 h 10854419"/>
              <a:gd name="connsiteX252" fmla="*/ 9975738 w 10077813"/>
              <a:gd name="connsiteY252" fmla="*/ 3809981 h 10854419"/>
              <a:gd name="connsiteX253" fmla="*/ 9801283 w 10077813"/>
              <a:gd name="connsiteY253" fmla="*/ 4034016 h 10854419"/>
              <a:gd name="connsiteX254" fmla="*/ 9818696 w 10077813"/>
              <a:gd name="connsiteY254" fmla="*/ 4050080 h 10854419"/>
              <a:gd name="connsiteX255" fmla="*/ 9756164 w 10077813"/>
              <a:gd name="connsiteY255" fmla="*/ 4152799 h 10854419"/>
              <a:gd name="connsiteX256" fmla="*/ 9652235 w 10077813"/>
              <a:gd name="connsiteY256" fmla="*/ 4265451 h 10854419"/>
              <a:gd name="connsiteX257" fmla="*/ 9336893 w 10077813"/>
              <a:gd name="connsiteY257" fmla="*/ 4519918 h 10854419"/>
              <a:gd name="connsiteX258" fmla="*/ 9315044 w 10077813"/>
              <a:gd name="connsiteY258" fmla="*/ 4596007 h 10854419"/>
              <a:gd name="connsiteX259" fmla="*/ 9305626 w 10077813"/>
              <a:gd name="connsiteY259" fmla="*/ 4571278 h 10854419"/>
              <a:gd name="connsiteX260" fmla="*/ 9214674 w 10077813"/>
              <a:gd name="connsiteY260" fmla="*/ 4792146 h 10854419"/>
              <a:gd name="connsiteX261" fmla="*/ 9264776 w 10077813"/>
              <a:gd name="connsiteY261" fmla="*/ 4790245 h 10854419"/>
              <a:gd name="connsiteX262" fmla="*/ 9162271 w 10077813"/>
              <a:gd name="connsiteY262" fmla="*/ 4936291 h 10854419"/>
              <a:gd name="connsiteX263" fmla="*/ 9120163 w 10077813"/>
              <a:gd name="connsiteY263" fmla="*/ 4929527 h 10854419"/>
              <a:gd name="connsiteX264" fmla="*/ 9122299 w 10077813"/>
              <a:gd name="connsiteY264" fmla="*/ 4979618 h 10854419"/>
              <a:gd name="connsiteX265" fmla="*/ 9104175 w 10077813"/>
              <a:gd name="connsiteY265" fmla="*/ 4946857 h 10854419"/>
              <a:gd name="connsiteX266" fmla="*/ 9056919 w 10077813"/>
              <a:gd name="connsiteY266" fmla="*/ 5015548 h 10854419"/>
              <a:gd name="connsiteX267" fmla="*/ 9108445 w 10077813"/>
              <a:gd name="connsiteY267" fmla="*/ 5047042 h 10854419"/>
              <a:gd name="connsiteX268" fmla="*/ 9123010 w 10077813"/>
              <a:gd name="connsiteY268" fmla="*/ 4996316 h 10854419"/>
              <a:gd name="connsiteX269" fmla="*/ 9135274 w 10077813"/>
              <a:gd name="connsiteY269" fmla="*/ 5087835 h 10854419"/>
              <a:gd name="connsiteX270" fmla="*/ 9117150 w 10077813"/>
              <a:gd name="connsiteY270" fmla="*/ 5055074 h 10854419"/>
              <a:gd name="connsiteX271" fmla="*/ 9035071 w 10077813"/>
              <a:gd name="connsiteY271" fmla="*/ 5091637 h 10854419"/>
              <a:gd name="connsiteX272" fmla="*/ 9051060 w 10077813"/>
              <a:gd name="connsiteY272" fmla="*/ 5074306 h 10854419"/>
              <a:gd name="connsiteX273" fmla="*/ 9061901 w 10077813"/>
              <a:gd name="connsiteY273" fmla="*/ 5132430 h 10854419"/>
              <a:gd name="connsiteX274" fmla="*/ 8993675 w 10077813"/>
              <a:gd name="connsiteY274" fmla="*/ 5101569 h 10854419"/>
              <a:gd name="connsiteX275" fmla="*/ 8947132 w 10077813"/>
              <a:gd name="connsiteY275" fmla="*/ 5186957 h 10854419"/>
              <a:gd name="connsiteX276" fmla="*/ 9013222 w 10077813"/>
              <a:gd name="connsiteY276" fmla="*/ 5167725 h 10854419"/>
              <a:gd name="connsiteX277" fmla="*/ 8982668 w 10077813"/>
              <a:gd name="connsiteY277" fmla="*/ 5235783 h 10854419"/>
              <a:gd name="connsiteX278" fmla="*/ 8919424 w 10077813"/>
              <a:gd name="connsiteY278" fmla="*/ 5321804 h 10854419"/>
              <a:gd name="connsiteX279" fmla="*/ 8887446 w 10077813"/>
              <a:gd name="connsiteY279" fmla="*/ 5356466 h 10854419"/>
              <a:gd name="connsiteX280" fmla="*/ 8805366 w 10077813"/>
              <a:gd name="connsiteY280" fmla="*/ 5393028 h 10854419"/>
              <a:gd name="connsiteX281" fmla="*/ 8830062 w 10077813"/>
              <a:gd name="connsiteY281" fmla="*/ 5383729 h 10854419"/>
              <a:gd name="connsiteX282" fmla="*/ 8766105 w 10077813"/>
              <a:gd name="connsiteY282" fmla="*/ 5453054 h 10854419"/>
              <a:gd name="connsiteX283" fmla="*/ 8749405 w 10077813"/>
              <a:gd name="connsiteY283" fmla="*/ 5453687 h 10854419"/>
              <a:gd name="connsiteX284" fmla="*/ 8758822 w 10077813"/>
              <a:gd name="connsiteY284" fmla="*/ 5478416 h 10854419"/>
              <a:gd name="connsiteX285" fmla="*/ 8724710 w 10077813"/>
              <a:gd name="connsiteY285" fmla="*/ 5462986 h 10854419"/>
              <a:gd name="connsiteX286" fmla="*/ 8736974 w 10077813"/>
              <a:gd name="connsiteY286" fmla="*/ 5554505 h 10854419"/>
              <a:gd name="connsiteX287" fmla="*/ 8694867 w 10077813"/>
              <a:gd name="connsiteY287" fmla="*/ 5547740 h 10854419"/>
              <a:gd name="connsiteX288" fmla="*/ 8670883 w 10077813"/>
              <a:gd name="connsiteY288" fmla="*/ 5573737 h 10854419"/>
              <a:gd name="connsiteX289" fmla="*/ 8697714 w 10077813"/>
              <a:gd name="connsiteY289" fmla="*/ 5614530 h 10854419"/>
              <a:gd name="connsiteX290" fmla="*/ 8649746 w 10077813"/>
              <a:gd name="connsiteY290" fmla="*/ 5666524 h 10854419"/>
              <a:gd name="connsiteX291" fmla="*/ 8587926 w 10077813"/>
              <a:gd name="connsiteY291" fmla="*/ 5785940 h 10854419"/>
              <a:gd name="connsiteX292" fmla="*/ 8555236 w 10077813"/>
              <a:gd name="connsiteY292" fmla="*/ 5803904 h 10854419"/>
              <a:gd name="connsiteX293" fmla="*/ 8565366 w 10077813"/>
              <a:gd name="connsiteY293" fmla="*/ 5845331 h 10854419"/>
              <a:gd name="connsiteX294" fmla="*/ 8661300 w 10077813"/>
              <a:gd name="connsiteY294" fmla="*/ 5741345 h 10854419"/>
              <a:gd name="connsiteX295" fmla="*/ 8594497 w 10077813"/>
              <a:gd name="connsiteY295" fmla="*/ 5743879 h 10854419"/>
              <a:gd name="connsiteX296" fmla="*/ 8617057 w 10077813"/>
              <a:gd name="connsiteY296" fmla="*/ 5684487 h 10854419"/>
              <a:gd name="connsiteX297" fmla="*/ 8609774 w 10077813"/>
              <a:gd name="connsiteY297" fmla="*/ 5709851 h 10854419"/>
              <a:gd name="connsiteX298" fmla="*/ 8750662 w 10077813"/>
              <a:gd name="connsiteY298" fmla="*/ 5679419 h 10854419"/>
              <a:gd name="connsiteX299" fmla="*/ 8669294 w 10077813"/>
              <a:gd name="connsiteY299" fmla="*/ 5732679 h 10854419"/>
              <a:gd name="connsiteX300" fmla="*/ 8666993 w 10077813"/>
              <a:gd name="connsiteY300" fmla="*/ 5874924 h 10854419"/>
              <a:gd name="connsiteX301" fmla="*/ 8646567 w 10077813"/>
              <a:gd name="connsiteY301" fmla="*/ 5984408 h 10854419"/>
              <a:gd name="connsiteX302" fmla="*/ 8627020 w 10077813"/>
              <a:gd name="connsiteY302" fmla="*/ 5918252 h 10854419"/>
              <a:gd name="connsiteX303" fmla="*/ 8587048 w 10077813"/>
              <a:gd name="connsiteY303" fmla="*/ 5961579 h 10854419"/>
              <a:gd name="connsiteX304" fmla="*/ 8621872 w 10077813"/>
              <a:gd name="connsiteY304" fmla="*/ 5993707 h 10854419"/>
              <a:gd name="connsiteX305" fmla="*/ 8477260 w 10077813"/>
              <a:gd name="connsiteY305" fmla="*/ 6132989 h 10854419"/>
              <a:gd name="connsiteX306" fmla="*/ 8509949 w 10077813"/>
              <a:gd name="connsiteY306" fmla="*/ 6115024 h 10854419"/>
              <a:gd name="connsiteX307" fmla="*/ 8520079 w 10077813"/>
              <a:gd name="connsiteY307" fmla="*/ 6156451 h 10854419"/>
              <a:gd name="connsiteX308" fmla="*/ 8512084 w 10077813"/>
              <a:gd name="connsiteY308" fmla="*/ 6165116 h 10854419"/>
              <a:gd name="connsiteX309" fmla="*/ 8455411 w 10077813"/>
              <a:gd name="connsiteY309" fmla="*/ 6209078 h 10854419"/>
              <a:gd name="connsiteX310" fmla="*/ 8429293 w 10077813"/>
              <a:gd name="connsiteY310" fmla="*/ 6184982 h 10854419"/>
              <a:gd name="connsiteX311" fmla="*/ 8413304 w 10077813"/>
              <a:gd name="connsiteY311" fmla="*/ 6202313 h 10854419"/>
              <a:gd name="connsiteX312" fmla="*/ 8438711 w 10077813"/>
              <a:gd name="connsiteY312" fmla="*/ 6209711 h 10854419"/>
              <a:gd name="connsiteX313" fmla="*/ 8188747 w 10077813"/>
              <a:gd name="connsiteY313" fmla="*/ 6428249 h 10854419"/>
              <a:gd name="connsiteX314" fmla="*/ 8214154 w 10077813"/>
              <a:gd name="connsiteY314" fmla="*/ 6435648 h 10854419"/>
              <a:gd name="connsiteX315" fmla="*/ 8173470 w 10077813"/>
              <a:gd name="connsiteY315" fmla="*/ 6462278 h 10854419"/>
              <a:gd name="connsiteX316" fmla="*/ 8103655 w 10077813"/>
              <a:gd name="connsiteY316" fmla="*/ 6590360 h 10854419"/>
              <a:gd name="connsiteX317" fmla="*/ 8012869 w 10077813"/>
              <a:gd name="connsiteY317" fmla="*/ 6618890 h 10854419"/>
              <a:gd name="connsiteX318" fmla="*/ 8030993 w 10077813"/>
              <a:gd name="connsiteY318" fmla="*/ 6651652 h 10854419"/>
              <a:gd name="connsiteX319" fmla="*/ 7967748 w 10077813"/>
              <a:gd name="connsiteY319" fmla="*/ 6737673 h 10854419"/>
              <a:gd name="connsiteX320" fmla="*/ 7993867 w 10077813"/>
              <a:gd name="connsiteY320" fmla="*/ 6761769 h 10854419"/>
              <a:gd name="connsiteX321" fmla="*/ 7968460 w 10077813"/>
              <a:gd name="connsiteY321" fmla="*/ 6754370 h 10854419"/>
              <a:gd name="connsiteX322" fmla="*/ 7937905 w 10077813"/>
              <a:gd name="connsiteY322" fmla="*/ 6822427 h 10854419"/>
              <a:gd name="connsiteX323" fmla="*/ 7912499 w 10077813"/>
              <a:gd name="connsiteY323" fmla="*/ 6815029 h 10854419"/>
              <a:gd name="connsiteX324" fmla="*/ 7931335 w 10077813"/>
              <a:gd name="connsiteY324" fmla="*/ 6864488 h 10854419"/>
              <a:gd name="connsiteX325" fmla="*/ 7932758 w 10077813"/>
              <a:gd name="connsiteY325" fmla="*/ 6897883 h 10854419"/>
              <a:gd name="connsiteX326" fmla="*/ 7915346 w 10077813"/>
              <a:gd name="connsiteY326" fmla="*/ 6881819 h 10854419"/>
              <a:gd name="connsiteX327" fmla="*/ 7828830 w 10077813"/>
              <a:gd name="connsiteY327" fmla="*/ 7010534 h 10854419"/>
              <a:gd name="connsiteX328" fmla="*/ 7803423 w 10077813"/>
              <a:gd name="connsiteY328" fmla="*/ 7003136 h 10854419"/>
              <a:gd name="connsiteX329" fmla="*/ 7830253 w 10077813"/>
              <a:gd name="connsiteY329" fmla="*/ 7043929 h 10854419"/>
              <a:gd name="connsiteX330" fmla="*/ 7806981 w 10077813"/>
              <a:gd name="connsiteY330" fmla="*/ 7086623 h 10854419"/>
              <a:gd name="connsiteX331" fmla="*/ 7850512 w 10077813"/>
              <a:gd name="connsiteY331" fmla="*/ 7126783 h 10854419"/>
              <a:gd name="connsiteX332" fmla="*/ 7854948 w 10077813"/>
              <a:gd name="connsiteY332" fmla="*/ 7034630 h 10854419"/>
              <a:gd name="connsiteX333" fmla="*/ 7888349 w 10077813"/>
              <a:gd name="connsiteY333" fmla="*/ 7033363 h 10854419"/>
              <a:gd name="connsiteX334" fmla="*/ 7933469 w 10077813"/>
              <a:gd name="connsiteY334" fmla="*/ 6914580 h 10854419"/>
              <a:gd name="connsiteX335" fmla="*/ 7926898 w 10077813"/>
              <a:gd name="connsiteY335" fmla="*/ 6956640 h 10854419"/>
              <a:gd name="connsiteX336" fmla="*/ 7956741 w 10077813"/>
              <a:gd name="connsiteY336" fmla="*/ 6871886 h 10854419"/>
              <a:gd name="connsiteX337" fmla="*/ 7998848 w 10077813"/>
              <a:gd name="connsiteY337" fmla="*/ 6878651 h 10854419"/>
              <a:gd name="connsiteX338" fmla="*/ 8035974 w 10077813"/>
              <a:gd name="connsiteY338" fmla="*/ 6768534 h 10854419"/>
              <a:gd name="connsiteX339" fmla="*/ 8077370 w 10077813"/>
              <a:gd name="connsiteY339" fmla="*/ 6758601 h 10854419"/>
              <a:gd name="connsiteX340" fmla="*/ 8043969 w 10077813"/>
              <a:gd name="connsiteY340" fmla="*/ 6759868 h 10854419"/>
              <a:gd name="connsiteX341" fmla="*/ 8149320 w 10077813"/>
              <a:gd name="connsiteY341" fmla="*/ 6680611 h 10854419"/>
              <a:gd name="connsiteX342" fmla="*/ 8175439 w 10077813"/>
              <a:gd name="connsiteY342" fmla="*/ 6704707 h 10854419"/>
              <a:gd name="connsiteX343" fmla="*/ 8205993 w 10077813"/>
              <a:gd name="connsiteY343" fmla="*/ 6636650 h 10854419"/>
              <a:gd name="connsiteX344" fmla="*/ 8140614 w 10077813"/>
              <a:gd name="connsiteY344" fmla="*/ 6672580 h 10854419"/>
              <a:gd name="connsiteX345" fmla="*/ 8203858 w 10077813"/>
              <a:gd name="connsiteY345" fmla="*/ 6586558 h 10854419"/>
              <a:gd name="connsiteX346" fmla="*/ 8205282 w 10077813"/>
              <a:gd name="connsiteY346" fmla="*/ 6619953 h 10854419"/>
              <a:gd name="connsiteX347" fmla="*/ 8271372 w 10077813"/>
              <a:gd name="connsiteY347" fmla="*/ 6600721 h 10854419"/>
              <a:gd name="connsiteX348" fmla="*/ 8269949 w 10077813"/>
              <a:gd name="connsiteY348" fmla="*/ 6567326 h 10854419"/>
              <a:gd name="connsiteX349" fmla="*/ 8245965 w 10077813"/>
              <a:gd name="connsiteY349" fmla="*/ 6593323 h 10854419"/>
              <a:gd name="connsiteX350" fmla="*/ 8227130 w 10077813"/>
              <a:gd name="connsiteY350" fmla="*/ 6543864 h 10854419"/>
              <a:gd name="connsiteX351" fmla="*/ 8318627 w 10077813"/>
              <a:gd name="connsiteY351" fmla="*/ 6532031 h 10854419"/>
              <a:gd name="connsiteX352" fmla="*/ 8300504 w 10077813"/>
              <a:gd name="connsiteY352" fmla="*/ 6499270 h 10854419"/>
              <a:gd name="connsiteX353" fmla="*/ 8325910 w 10077813"/>
              <a:gd name="connsiteY353" fmla="*/ 6506668 h 10854419"/>
              <a:gd name="connsiteX354" fmla="*/ 8507648 w 10077813"/>
              <a:gd name="connsiteY354" fmla="*/ 6257269 h 10854419"/>
              <a:gd name="connsiteX355" fmla="*/ 8618148 w 10077813"/>
              <a:gd name="connsiteY355" fmla="*/ 6102557 h 10854419"/>
              <a:gd name="connsiteX356" fmla="*/ 8706087 w 10077813"/>
              <a:gd name="connsiteY356" fmla="*/ 6007237 h 10854419"/>
              <a:gd name="connsiteX357" fmla="*/ 8929932 w 10077813"/>
              <a:gd name="connsiteY357" fmla="*/ 5764603 h 10854419"/>
              <a:gd name="connsiteX358" fmla="*/ 8939350 w 10077813"/>
              <a:gd name="connsiteY358" fmla="*/ 5789332 h 10854419"/>
              <a:gd name="connsiteX359" fmla="*/ 8964045 w 10077813"/>
              <a:gd name="connsiteY359" fmla="*/ 5780033 h 10854419"/>
              <a:gd name="connsiteX360" fmla="*/ 8929932 w 10077813"/>
              <a:gd name="connsiteY360" fmla="*/ 5764603 h 10854419"/>
              <a:gd name="connsiteX361" fmla="*/ 9056421 w 10077813"/>
              <a:gd name="connsiteY361" fmla="*/ 5592560 h 10854419"/>
              <a:gd name="connsiteX362" fmla="*/ 9066550 w 10077813"/>
              <a:gd name="connsiteY362" fmla="*/ 5633987 h 10854419"/>
              <a:gd name="connsiteX363" fmla="*/ 9076684 w 10077813"/>
              <a:gd name="connsiteY363" fmla="*/ 5617270 h 10854419"/>
              <a:gd name="connsiteX364" fmla="*/ 9073882 w 10077813"/>
              <a:gd name="connsiteY364" fmla="*/ 5608607 h 10854419"/>
              <a:gd name="connsiteX365" fmla="*/ 9096768 w 10077813"/>
              <a:gd name="connsiteY365" fmla="*/ 5600960 h 10854419"/>
              <a:gd name="connsiteX366" fmla="*/ 9129794 w 10077813"/>
              <a:gd name="connsiteY366" fmla="*/ 5547966 h 10854419"/>
              <a:gd name="connsiteX367" fmla="*/ 9112382 w 10077813"/>
              <a:gd name="connsiteY367" fmla="*/ 5531902 h 10854419"/>
              <a:gd name="connsiteX368" fmla="*/ 9198897 w 10077813"/>
              <a:gd name="connsiteY368" fmla="*/ 5403186 h 10854419"/>
              <a:gd name="connsiteX369" fmla="*/ 9232299 w 10077813"/>
              <a:gd name="connsiteY369" fmla="*/ 5401919 h 10854419"/>
              <a:gd name="connsiteX370" fmla="*/ 9196763 w 10077813"/>
              <a:gd name="connsiteY370" fmla="*/ 5353094 h 10854419"/>
              <a:gd name="connsiteX371" fmla="*/ 9326809 w 10077813"/>
              <a:gd name="connsiteY371" fmla="*/ 5264538 h 10854419"/>
              <a:gd name="connsiteX372" fmla="*/ 9314379 w 10077813"/>
              <a:gd name="connsiteY372" fmla="*/ 5365356 h 10854419"/>
              <a:gd name="connsiteX373" fmla="*/ 9391477 w 10077813"/>
              <a:gd name="connsiteY373" fmla="*/ 5211911 h 10854419"/>
              <a:gd name="connsiteX374" fmla="*/ 9671995 w 10077813"/>
              <a:gd name="connsiteY374" fmla="*/ 4925317 h 10854419"/>
              <a:gd name="connsiteX375" fmla="*/ 9719250 w 10077813"/>
              <a:gd name="connsiteY375" fmla="*/ 4856626 h 10854419"/>
              <a:gd name="connsiteX376" fmla="*/ 9728668 w 10077813"/>
              <a:gd name="connsiteY376" fmla="*/ 4881355 h 10854419"/>
              <a:gd name="connsiteX377" fmla="*/ 9848585 w 10077813"/>
              <a:gd name="connsiteY377" fmla="*/ 4751373 h 10854419"/>
              <a:gd name="connsiteX378" fmla="*/ 9807901 w 10077813"/>
              <a:gd name="connsiteY378" fmla="*/ 4778003 h 10854419"/>
              <a:gd name="connsiteX379" fmla="*/ 9915387 w 10077813"/>
              <a:gd name="connsiteY379" fmla="*/ 4748839 h 10854419"/>
              <a:gd name="connsiteX380" fmla="*/ 9934935 w 10077813"/>
              <a:gd name="connsiteY380" fmla="*/ 4814995 h 10854419"/>
              <a:gd name="connsiteX381" fmla="*/ 9830295 w 10077813"/>
              <a:gd name="connsiteY381" fmla="*/ 4910949 h 10854419"/>
              <a:gd name="connsiteX382" fmla="*/ 9820876 w 10077813"/>
              <a:gd name="connsiteY382" fmla="*/ 4886220 h 10854419"/>
              <a:gd name="connsiteX383" fmla="*/ 9775045 w 10077813"/>
              <a:gd name="connsiteY383" fmla="*/ 4988305 h 10854419"/>
              <a:gd name="connsiteX384" fmla="*/ 9646421 w 10077813"/>
              <a:gd name="connsiteY384" fmla="*/ 5110256 h 10854419"/>
              <a:gd name="connsiteX385" fmla="*/ 9665257 w 10077813"/>
              <a:gd name="connsiteY385" fmla="*/ 5159715 h 10854419"/>
              <a:gd name="connsiteX386" fmla="*/ 9517798 w 10077813"/>
              <a:gd name="connsiteY386" fmla="*/ 5232206 h 10854419"/>
              <a:gd name="connsiteX387" fmla="*/ 9535922 w 10077813"/>
              <a:gd name="connsiteY387" fmla="*/ 5264968 h 10854419"/>
              <a:gd name="connsiteX388" fmla="*/ 9280099 w 10077813"/>
              <a:gd name="connsiteY388" fmla="*/ 5542264 h 10854419"/>
              <a:gd name="connsiteX389" fmla="*/ 9261975 w 10077813"/>
              <a:gd name="connsiteY389" fmla="*/ 5509502 h 10854419"/>
              <a:gd name="connsiteX390" fmla="*/ 9266245 w 10077813"/>
              <a:gd name="connsiteY390" fmla="*/ 5609686 h 10854419"/>
              <a:gd name="connsiteX391" fmla="*/ 9218990 w 10077813"/>
              <a:gd name="connsiteY391" fmla="*/ 5678378 h 10854419"/>
              <a:gd name="connsiteX392" fmla="*/ 9131051 w 10077813"/>
              <a:gd name="connsiteY392" fmla="*/ 5773698 h 10854419"/>
              <a:gd name="connsiteX393" fmla="*/ 9040977 w 10077813"/>
              <a:gd name="connsiteY393" fmla="*/ 5818925 h 10854419"/>
              <a:gd name="connsiteX394" fmla="*/ 9050395 w 10077813"/>
              <a:gd name="connsiteY394" fmla="*/ 5843655 h 10854419"/>
              <a:gd name="connsiteX395" fmla="*/ 9027123 w 10077813"/>
              <a:gd name="connsiteY395" fmla="*/ 5886349 h 10854419"/>
              <a:gd name="connsiteX396" fmla="*/ 8960320 w 10077813"/>
              <a:gd name="connsiteY396" fmla="*/ 5888883 h 10854419"/>
              <a:gd name="connsiteX397" fmla="*/ 8935625 w 10077813"/>
              <a:gd name="connsiteY397" fmla="*/ 5898183 h 10854419"/>
              <a:gd name="connsiteX398" fmla="*/ 8929766 w 10077813"/>
              <a:gd name="connsiteY398" fmla="*/ 5956940 h 10854419"/>
              <a:gd name="connsiteX399" fmla="*/ 8841115 w 10077813"/>
              <a:gd name="connsiteY399" fmla="*/ 6035563 h 10854419"/>
              <a:gd name="connsiteX400" fmla="*/ 8851956 w 10077813"/>
              <a:gd name="connsiteY400" fmla="*/ 6093688 h 10854419"/>
              <a:gd name="connsiteX401" fmla="*/ 8772722 w 10077813"/>
              <a:gd name="connsiteY401" fmla="*/ 6197040 h 10854419"/>
              <a:gd name="connsiteX402" fmla="*/ 8754599 w 10077813"/>
              <a:gd name="connsiteY402" fmla="*/ 6164279 h 10854419"/>
              <a:gd name="connsiteX403" fmla="*/ 8529876 w 10077813"/>
              <a:gd name="connsiteY403" fmla="*/ 6582553 h 10854419"/>
              <a:gd name="connsiteX404" fmla="*/ 8571983 w 10077813"/>
              <a:gd name="connsiteY404" fmla="*/ 6589318 h 10854419"/>
              <a:gd name="connsiteX405" fmla="*/ 8549423 w 10077813"/>
              <a:gd name="connsiteY405" fmla="*/ 6648709 h 10854419"/>
              <a:gd name="connsiteX406" fmla="*/ 8540005 w 10077813"/>
              <a:gd name="connsiteY406" fmla="*/ 6623979 h 10854419"/>
              <a:gd name="connsiteX407" fmla="*/ 8506604 w 10077813"/>
              <a:gd name="connsiteY407" fmla="*/ 6625247 h 10854419"/>
              <a:gd name="connsiteX408" fmla="*/ 8532722 w 10077813"/>
              <a:gd name="connsiteY408" fmla="*/ 6649343 h 10854419"/>
              <a:gd name="connsiteX409" fmla="*/ 8517445 w 10077813"/>
              <a:gd name="connsiteY409" fmla="*/ 6683371 h 10854419"/>
              <a:gd name="connsiteX410" fmla="*/ 8483332 w 10077813"/>
              <a:gd name="connsiteY410" fmla="*/ 6667941 h 10854419"/>
              <a:gd name="connsiteX411" fmla="*/ 8510162 w 10077813"/>
              <a:gd name="connsiteY411" fmla="*/ 6708734 h 10854419"/>
              <a:gd name="connsiteX412" fmla="*/ 8476761 w 10077813"/>
              <a:gd name="connsiteY412" fmla="*/ 6710001 h 10854419"/>
              <a:gd name="connsiteX413" fmla="*/ 8319006 w 10077813"/>
              <a:gd name="connsiteY413" fmla="*/ 6933403 h 10854419"/>
              <a:gd name="connsiteX414" fmla="*/ 8303018 w 10077813"/>
              <a:gd name="connsiteY414" fmla="*/ 6950734 h 10854419"/>
              <a:gd name="connsiteX415" fmla="*/ 8188960 w 10077813"/>
              <a:gd name="connsiteY415" fmla="*/ 7021959 h 10854419"/>
              <a:gd name="connsiteX416" fmla="*/ 8141705 w 10077813"/>
              <a:gd name="connsiteY416" fmla="*/ 7090649 h 10854419"/>
              <a:gd name="connsiteX417" fmla="*/ 8069043 w 10077813"/>
              <a:gd name="connsiteY417" fmla="*/ 7151942 h 10854419"/>
              <a:gd name="connsiteX418" fmla="*/ 8141705 w 10077813"/>
              <a:gd name="connsiteY418" fmla="*/ 7090649 h 10854419"/>
              <a:gd name="connsiteX419" fmla="*/ 8082019 w 10077813"/>
              <a:gd name="connsiteY419" fmla="*/ 7260158 h 10854419"/>
              <a:gd name="connsiteX420" fmla="*/ 7970096 w 10077813"/>
              <a:gd name="connsiteY420" fmla="*/ 7381475 h 10854419"/>
              <a:gd name="connsiteX421" fmla="*/ 7918571 w 10077813"/>
              <a:gd name="connsiteY421" fmla="*/ 7349981 h 10854419"/>
              <a:gd name="connsiteX422" fmla="*/ 7954107 w 10077813"/>
              <a:gd name="connsiteY422" fmla="*/ 7398806 h 10854419"/>
              <a:gd name="connsiteX423" fmla="*/ 7811630 w 10077813"/>
              <a:gd name="connsiteY423" fmla="*/ 7588180 h 10854419"/>
              <a:gd name="connsiteX424" fmla="*/ 7829754 w 10077813"/>
              <a:gd name="connsiteY424" fmla="*/ 7620941 h 10854419"/>
              <a:gd name="connsiteX425" fmla="*/ 7750521 w 10077813"/>
              <a:gd name="connsiteY425" fmla="*/ 7724294 h 10854419"/>
              <a:gd name="connsiteX426" fmla="*/ 7692424 w 10077813"/>
              <a:gd name="connsiteY426" fmla="*/ 7734860 h 10854419"/>
              <a:gd name="connsiteX427" fmla="*/ 7700419 w 10077813"/>
              <a:gd name="connsiteY427" fmla="*/ 7726194 h 10854419"/>
              <a:gd name="connsiteX428" fmla="*/ 7666306 w 10077813"/>
              <a:gd name="connsiteY428" fmla="*/ 7710764 h 10854419"/>
              <a:gd name="connsiteX429" fmla="*/ 7659735 w 10077813"/>
              <a:gd name="connsiteY429" fmla="*/ 7752824 h 10854419"/>
              <a:gd name="connsiteX430" fmla="*/ 7649605 w 10077813"/>
              <a:gd name="connsiteY430" fmla="*/ 7711398 h 10854419"/>
              <a:gd name="connsiteX431" fmla="*/ 7646759 w 10077813"/>
              <a:gd name="connsiteY431" fmla="*/ 7644608 h 10854419"/>
              <a:gd name="connsiteX432" fmla="*/ 7717997 w 10077813"/>
              <a:gd name="connsiteY432" fmla="*/ 7549921 h 10854419"/>
              <a:gd name="connsiteX433" fmla="*/ 7652618 w 10077813"/>
              <a:gd name="connsiteY433" fmla="*/ 7585850 h 10854419"/>
              <a:gd name="connsiteX434" fmla="*/ 7630058 w 10077813"/>
              <a:gd name="connsiteY434" fmla="*/ 7645241 h 10854419"/>
              <a:gd name="connsiteX435" fmla="*/ 7636630 w 10077813"/>
              <a:gd name="connsiteY435" fmla="*/ 7603181 h 10854419"/>
              <a:gd name="connsiteX436" fmla="*/ 7596657 w 10077813"/>
              <a:gd name="connsiteY436" fmla="*/ 7646509 h 10854419"/>
              <a:gd name="connsiteX437" fmla="*/ 7613358 w 10077813"/>
              <a:gd name="connsiteY437" fmla="*/ 7645875 h 10854419"/>
              <a:gd name="connsiteX438" fmla="*/ 7572674 w 10077813"/>
              <a:gd name="connsiteY438" fmla="*/ 7672505 h 10854419"/>
              <a:gd name="connsiteX439" fmla="*/ 7582803 w 10077813"/>
              <a:gd name="connsiteY439" fmla="*/ 7713932 h 10854419"/>
              <a:gd name="connsiteX440" fmla="*/ 7540696 w 10077813"/>
              <a:gd name="connsiteY440" fmla="*/ 7707167 h 10854419"/>
              <a:gd name="connsiteX441" fmla="*/ 7566814 w 10077813"/>
              <a:gd name="connsiteY441" fmla="*/ 7731263 h 10854419"/>
              <a:gd name="connsiteX442" fmla="*/ 7509430 w 10077813"/>
              <a:gd name="connsiteY442" fmla="*/ 7758527 h 10854419"/>
              <a:gd name="connsiteX443" fmla="*/ 7477452 w 10077813"/>
              <a:gd name="connsiteY443" fmla="*/ 7793189 h 10854419"/>
              <a:gd name="connsiteX444" fmla="*/ 7503570 w 10077813"/>
              <a:gd name="connsiteY444" fmla="*/ 7817285 h 10854419"/>
              <a:gd name="connsiteX445" fmla="*/ 7461463 w 10077813"/>
              <a:gd name="connsiteY445" fmla="*/ 7810519 h 10854419"/>
              <a:gd name="connsiteX446" fmla="*/ 7401065 w 10077813"/>
              <a:gd name="connsiteY446" fmla="*/ 7963331 h 10854419"/>
              <a:gd name="connsiteX447" fmla="*/ 7374947 w 10077813"/>
              <a:gd name="connsiteY447" fmla="*/ 7939235 h 10854419"/>
              <a:gd name="connsiteX448" fmla="*/ 7351675 w 10077813"/>
              <a:gd name="connsiteY448" fmla="*/ 7981929 h 10854419"/>
              <a:gd name="connsiteX449" fmla="*/ 7385077 w 10077813"/>
              <a:gd name="connsiteY449" fmla="*/ 7980662 h 10854419"/>
              <a:gd name="connsiteX450" fmla="*/ 7369799 w 10077813"/>
              <a:gd name="connsiteY450" fmla="*/ 8014690 h 10854419"/>
              <a:gd name="connsiteX451" fmla="*/ 7342969 w 10077813"/>
              <a:gd name="connsiteY451" fmla="*/ 7973897 h 10854419"/>
              <a:gd name="connsiteX452" fmla="*/ 7302997 w 10077813"/>
              <a:gd name="connsiteY452" fmla="*/ 8017224 h 10854419"/>
              <a:gd name="connsiteX453" fmla="*/ 7329115 w 10077813"/>
              <a:gd name="connsiteY453" fmla="*/ 8041320 h 10854419"/>
              <a:gd name="connsiteX454" fmla="*/ 7297849 w 10077813"/>
              <a:gd name="connsiteY454" fmla="*/ 8092680 h 10854419"/>
              <a:gd name="connsiteX455" fmla="*/ 7254152 w 10077813"/>
              <a:gd name="connsiteY455" fmla="*/ 8244857 h 10854419"/>
              <a:gd name="connsiteX456" fmla="*/ 7236739 w 10077813"/>
              <a:gd name="connsiteY456" fmla="*/ 8228793 h 10854419"/>
              <a:gd name="connsiteX457" fmla="*/ 7246869 w 10077813"/>
              <a:gd name="connsiteY457" fmla="*/ 8270220 h 10854419"/>
              <a:gd name="connsiteX458" fmla="*/ 7206185 w 10077813"/>
              <a:gd name="connsiteY458" fmla="*/ 8296850 h 10854419"/>
              <a:gd name="connsiteX459" fmla="*/ 7180067 w 10077813"/>
              <a:gd name="connsiteY459" fmla="*/ 8272754 h 10854419"/>
              <a:gd name="connsiteX460" fmla="*/ 7174919 w 10077813"/>
              <a:gd name="connsiteY460" fmla="*/ 8348210 h 10854419"/>
              <a:gd name="connsiteX461" fmla="*/ 7142229 w 10077813"/>
              <a:gd name="connsiteY461" fmla="*/ 8366174 h 10854419"/>
              <a:gd name="connsiteX462" fmla="*/ 7083421 w 10077813"/>
              <a:gd name="connsiteY462" fmla="*/ 8360043 h 10854419"/>
              <a:gd name="connsiteX463" fmla="*/ 7084844 w 10077813"/>
              <a:gd name="connsiteY463" fmla="*/ 8393438 h 10854419"/>
              <a:gd name="connsiteX464" fmla="*/ 7041314 w 10077813"/>
              <a:gd name="connsiteY464" fmla="*/ 8353278 h 10854419"/>
              <a:gd name="connsiteX465" fmla="*/ 7017331 w 10077813"/>
              <a:gd name="connsiteY465" fmla="*/ 8379275 h 10854419"/>
              <a:gd name="connsiteX466" fmla="*/ 7060149 w 10077813"/>
              <a:gd name="connsiteY466" fmla="*/ 8402737 h 10854419"/>
              <a:gd name="connsiteX467" fmla="*/ 6945380 w 10077813"/>
              <a:gd name="connsiteY467" fmla="*/ 8457264 h 10854419"/>
              <a:gd name="connsiteX468" fmla="*/ 6963504 w 10077813"/>
              <a:gd name="connsiteY468" fmla="*/ 8490026 h 10854419"/>
              <a:gd name="connsiteX469" fmla="*/ 6903985 w 10077813"/>
              <a:gd name="connsiteY469" fmla="*/ 8467197 h 10854419"/>
              <a:gd name="connsiteX470" fmla="*/ 6927256 w 10077813"/>
              <a:gd name="connsiteY470" fmla="*/ 8424503 h 10854419"/>
              <a:gd name="connsiteX471" fmla="*/ 6837894 w 10077813"/>
              <a:gd name="connsiteY471" fmla="*/ 8486429 h 10854419"/>
              <a:gd name="connsiteX472" fmla="*/ 6904696 w 10077813"/>
              <a:gd name="connsiteY472" fmla="*/ 8483894 h 10854419"/>
              <a:gd name="connsiteX473" fmla="*/ 6890130 w 10077813"/>
              <a:gd name="connsiteY473" fmla="*/ 8534620 h 10854419"/>
              <a:gd name="connsiteX474" fmla="*/ 6847312 w 10077813"/>
              <a:gd name="connsiteY474" fmla="*/ 8511158 h 10854419"/>
              <a:gd name="connsiteX475" fmla="*/ 6832746 w 10077813"/>
              <a:gd name="connsiteY475" fmla="*/ 8561884 h 10854419"/>
              <a:gd name="connsiteX476" fmla="*/ 6814622 w 10077813"/>
              <a:gd name="connsiteY476" fmla="*/ 8529122 h 10854419"/>
              <a:gd name="connsiteX477" fmla="*/ 6706969 w 10077813"/>
              <a:gd name="connsiteY477" fmla="*/ 8750624 h 10854419"/>
              <a:gd name="connsiteX478" fmla="*/ 6686710 w 10077813"/>
              <a:gd name="connsiteY478" fmla="*/ 8667770 h 10854419"/>
              <a:gd name="connsiteX479" fmla="*/ 6678716 w 10077813"/>
              <a:gd name="connsiteY479" fmla="*/ 8676436 h 10854419"/>
              <a:gd name="connsiteX480" fmla="*/ 6581359 w 10077813"/>
              <a:gd name="connsiteY480" fmla="*/ 8747027 h 10854419"/>
              <a:gd name="connsiteX481" fmla="*/ 6586507 w 10077813"/>
              <a:gd name="connsiteY481" fmla="*/ 8671572 h 10854419"/>
              <a:gd name="connsiteX482" fmla="*/ 6571941 w 10077813"/>
              <a:gd name="connsiteY482" fmla="*/ 8722297 h 10854419"/>
              <a:gd name="connsiteX483" fmla="*/ 6539963 w 10077813"/>
              <a:gd name="connsiteY483" fmla="*/ 8756959 h 10854419"/>
              <a:gd name="connsiteX484" fmla="*/ 6529834 w 10077813"/>
              <a:gd name="connsiteY484" fmla="*/ 8715533 h 10854419"/>
              <a:gd name="connsiteX485" fmla="*/ 6457172 w 10077813"/>
              <a:gd name="connsiteY485" fmla="*/ 8776825 h 10854419"/>
              <a:gd name="connsiteX486" fmla="*/ 6441183 w 10077813"/>
              <a:gd name="connsiteY486" fmla="*/ 8794156 h 10854419"/>
              <a:gd name="connsiteX487" fmla="*/ 6367098 w 10077813"/>
              <a:gd name="connsiteY487" fmla="*/ 8822053 h 10854419"/>
              <a:gd name="connsiteX488" fmla="*/ 6369233 w 10077813"/>
              <a:gd name="connsiteY488" fmla="*/ 8872145 h 10854419"/>
              <a:gd name="connsiteX489" fmla="*/ 6251451 w 10077813"/>
              <a:gd name="connsiteY489" fmla="*/ 9052220 h 10854419"/>
              <a:gd name="connsiteX490" fmla="*/ 6209343 w 10077813"/>
              <a:gd name="connsiteY490" fmla="*/ 9045455 h 10854419"/>
              <a:gd name="connsiteX491" fmla="*/ 6242033 w 10077813"/>
              <a:gd name="connsiteY491" fmla="*/ 9027491 h 10854419"/>
              <a:gd name="connsiteX492" fmla="*/ 6167948 w 10077813"/>
              <a:gd name="connsiteY492" fmla="*/ 9055388 h 10854419"/>
              <a:gd name="connsiteX493" fmla="*/ 6193354 w 10077813"/>
              <a:gd name="connsiteY493" fmla="*/ 9062786 h 10854419"/>
              <a:gd name="connsiteX494" fmla="*/ 6121404 w 10077813"/>
              <a:gd name="connsiteY494" fmla="*/ 9140776 h 10854419"/>
              <a:gd name="connsiteX495" fmla="*/ 6087291 w 10077813"/>
              <a:gd name="connsiteY495" fmla="*/ 9125345 h 10854419"/>
              <a:gd name="connsiteX496" fmla="*/ 6064020 w 10077813"/>
              <a:gd name="connsiteY496" fmla="*/ 9168039 h 10854419"/>
              <a:gd name="connsiteX497" fmla="*/ 6089426 w 10077813"/>
              <a:gd name="connsiteY497" fmla="*/ 9175438 h 10854419"/>
              <a:gd name="connsiteX498" fmla="*/ 6034177 w 10077813"/>
              <a:gd name="connsiteY498" fmla="*/ 9252794 h 10854419"/>
              <a:gd name="connsiteX499" fmla="*/ 5983363 w 10077813"/>
              <a:gd name="connsiteY499" fmla="*/ 9237997 h 10854419"/>
              <a:gd name="connsiteX500" fmla="*/ 5760941 w 10077813"/>
              <a:gd name="connsiteY500" fmla="*/ 9514026 h 10854419"/>
              <a:gd name="connsiteX501" fmla="*/ 5683132 w 10077813"/>
              <a:gd name="connsiteY501" fmla="*/ 9650773 h 10854419"/>
              <a:gd name="connsiteX502" fmla="*/ 5632318 w 10077813"/>
              <a:gd name="connsiteY502" fmla="*/ 9635976 h 10854419"/>
              <a:gd name="connsiteX503" fmla="*/ 5609046 w 10077813"/>
              <a:gd name="connsiteY503" fmla="*/ 9678670 h 10854419"/>
              <a:gd name="connsiteX504" fmla="*/ 5635165 w 10077813"/>
              <a:gd name="connsiteY504" fmla="*/ 9702766 h 10854419"/>
              <a:gd name="connsiteX505" fmla="*/ 5607457 w 10077813"/>
              <a:gd name="connsiteY505" fmla="*/ 9837613 h 10854419"/>
              <a:gd name="connsiteX506" fmla="*/ 5595192 w 10077813"/>
              <a:gd name="connsiteY506" fmla="*/ 9746094 h 10854419"/>
              <a:gd name="connsiteX507" fmla="*/ 5530525 w 10077813"/>
              <a:gd name="connsiteY507" fmla="*/ 9798720 h 10854419"/>
              <a:gd name="connsiteX508" fmla="*/ 5504406 w 10077813"/>
              <a:gd name="connsiteY508" fmla="*/ 9774624 h 10854419"/>
              <a:gd name="connsiteX509" fmla="*/ 5449157 w 10077813"/>
              <a:gd name="connsiteY509" fmla="*/ 9851980 h 10854419"/>
              <a:gd name="connsiteX510" fmla="*/ 5483270 w 10077813"/>
              <a:gd name="connsiteY510" fmla="*/ 9867411 h 10854419"/>
              <a:gd name="connsiteX511" fmla="*/ 5258001 w 10077813"/>
              <a:gd name="connsiteY511" fmla="*/ 10076650 h 10854419"/>
              <a:gd name="connsiteX512" fmla="*/ 5276125 w 10077813"/>
              <a:gd name="connsiteY512" fmla="*/ 10109411 h 10854419"/>
              <a:gd name="connsiteX513" fmla="*/ 5228158 w 10077813"/>
              <a:gd name="connsiteY513" fmla="*/ 10161404 h 10854419"/>
              <a:gd name="connsiteX514" fmla="*/ 5178768 w 10077813"/>
              <a:gd name="connsiteY514" fmla="*/ 10180002 h 10854419"/>
              <a:gd name="connsiteX515" fmla="*/ 5196892 w 10077813"/>
              <a:gd name="connsiteY515" fmla="*/ 10212763 h 10854419"/>
              <a:gd name="connsiteX516" fmla="*/ 5146079 w 10077813"/>
              <a:gd name="connsiteY516" fmla="*/ 10197967 h 10854419"/>
              <a:gd name="connsiteX517" fmla="*/ 5116236 w 10077813"/>
              <a:gd name="connsiteY517" fmla="*/ 10282721 h 10854419"/>
              <a:gd name="connsiteX518" fmla="*/ 5122807 w 10077813"/>
              <a:gd name="connsiteY518" fmla="*/ 10240661 h 10854419"/>
              <a:gd name="connsiteX519" fmla="*/ 5065422 w 10077813"/>
              <a:gd name="connsiteY519" fmla="*/ 10267924 h 10854419"/>
              <a:gd name="connsiteX520" fmla="*/ 5100246 w 10077813"/>
              <a:gd name="connsiteY520" fmla="*/ 10300052 h 10854419"/>
              <a:gd name="connsiteX521" fmla="*/ 5026162 w 10077813"/>
              <a:gd name="connsiteY521" fmla="*/ 10327949 h 10854419"/>
              <a:gd name="connsiteX522" fmla="*/ 5052280 w 10077813"/>
              <a:gd name="connsiteY522" fmla="*/ 10352045 h 10854419"/>
              <a:gd name="connsiteX523" fmla="*/ 4937511 w 10077813"/>
              <a:gd name="connsiteY523" fmla="*/ 10406572 h 10854419"/>
              <a:gd name="connsiteX524" fmla="*/ 4936799 w 10077813"/>
              <a:gd name="connsiteY524" fmla="*/ 10389875 h 10854419"/>
              <a:gd name="connsiteX525" fmla="*/ 4920810 w 10077813"/>
              <a:gd name="connsiteY525" fmla="*/ 10407206 h 10854419"/>
              <a:gd name="connsiteX526" fmla="*/ 4946217 w 10077813"/>
              <a:gd name="connsiteY526" fmla="*/ 10414604 h 10854419"/>
              <a:gd name="connsiteX527" fmla="*/ 4889544 w 10077813"/>
              <a:gd name="connsiteY527" fmla="*/ 10458565 h 10854419"/>
              <a:gd name="connsiteX528" fmla="*/ 4846014 w 10077813"/>
              <a:gd name="connsiteY528" fmla="*/ 10418406 h 10854419"/>
              <a:gd name="connsiteX529" fmla="*/ 4839442 w 10077813"/>
              <a:gd name="connsiteY529" fmla="*/ 10460466 h 10854419"/>
              <a:gd name="connsiteX530" fmla="*/ 4803906 w 10077813"/>
              <a:gd name="connsiteY530" fmla="*/ 10411641 h 10854419"/>
              <a:gd name="connsiteX531" fmla="*/ 4787205 w 10077813"/>
              <a:gd name="connsiteY531" fmla="*/ 10412274 h 10854419"/>
              <a:gd name="connsiteX532" fmla="*/ 4805329 w 10077813"/>
              <a:gd name="connsiteY532" fmla="*/ 10445035 h 10854419"/>
              <a:gd name="connsiteX533" fmla="*/ 4721826 w 10077813"/>
              <a:gd name="connsiteY533" fmla="*/ 10448203 h 10854419"/>
              <a:gd name="connsiteX534" fmla="*/ 4737104 w 10077813"/>
              <a:gd name="connsiteY534" fmla="*/ 10414175 h 10854419"/>
              <a:gd name="connsiteX535" fmla="*/ 4695708 w 10077813"/>
              <a:gd name="connsiteY535" fmla="*/ 10424107 h 10854419"/>
              <a:gd name="connsiteX536" fmla="*/ 4710985 w 10077813"/>
              <a:gd name="connsiteY536" fmla="*/ 10390079 h 10854419"/>
              <a:gd name="connsiteX537" fmla="*/ 4641882 w 10077813"/>
              <a:gd name="connsiteY537" fmla="*/ 10534858 h 10854419"/>
              <a:gd name="connsiteX538" fmla="*/ 4617898 w 10077813"/>
              <a:gd name="connsiteY538" fmla="*/ 10560855 h 10854419"/>
              <a:gd name="connsiteX539" fmla="*/ 4513258 w 10077813"/>
              <a:gd name="connsiteY539" fmla="*/ 10656809 h 10854419"/>
              <a:gd name="connsiteX540" fmla="*/ 4519829 w 10077813"/>
              <a:gd name="connsiteY540" fmla="*/ 10614748 h 10854419"/>
              <a:gd name="connsiteX541" fmla="*/ 4469016 w 10077813"/>
              <a:gd name="connsiteY541" fmla="*/ 10599952 h 10854419"/>
              <a:gd name="connsiteX542" fmla="*/ 4284431 w 10077813"/>
              <a:gd name="connsiteY542" fmla="*/ 10782561 h 10854419"/>
              <a:gd name="connsiteX543" fmla="*/ 4153674 w 10077813"/>
              <a:gd name="connsiteY543" fmla="*/ 10854419 h 10854419"/>
              <a:gd name="connsiteX544" fmla="*/ 4403637 w 10077813"/>
              <a:gd name="connsiteY544" fmla="*/ 10635881 h 10854419"/>
              <a:gd name="connsiteX545" fmla="*/ 4477011 w 10077813"/>
              <a:gd name="connsiteY545" fmla="*/ 10591286 h 10854419"/>
              <a:gd name="connsiteX546" fmla="*/ 4516271 w 10077813"/>
              <a:gd name="connsiteY546" fmla="*/ 10531261 h 10854419"/>
              <a:gd name="connsiteX547" fmla="*/ 4557667 w 10077813"/>
              <a:gd name="connsiteY547" fmla="*/ 10521329 h 10854419"/>
              <a:gd name="connsiteX548" fmla="*/ 4556956 w 10077813"/>
              <a:gd name="connsiteY548" fmla="*/ 10504631 h 10854419"/>
              <a:gd name="connsiteX549" fmla="*/ 4530125 w 10077813"/>
              <a:gd name="connsiteY549" fmla="*/ 10463838 h 10854419"/>
              <a:gd name="connsiteX550" fmla="*/ 4563527 w 10077813"/>
              <a:gd name="connsiteY550" fmla="*/ 10462571 h 10854419"/>
              <a:gd name="connsiteX551" fmla="*/ 4789507 w 10077813"/>
              <a:gd name="connsiteY551" fmla="*/ 10270029 h 10854419"/>
              <a:gd name="connsiteX552" fmla="*/ 4886864 w 10077813"/>
              <a:gd name="connsiteY552" fmla="*/ 10199438 h 10854419"/>
              <a:gd name="connsiteX553" fmla="*/ 4845468 w 10077813"/>
              <a:gd name="connsiteY553" fmla="*/ 10209371 h 10854419"/>
              <a:gd name="connsiteX554" fmla="*/ 4876734 w 10077813"/>
              <a:gd name="connsiteY554" fmla="*/ 10158011 h 10854419"/>
              <a:gd name="connsiteX555" fmla="*/ 4958814 w 10077813"/>
              <a:gd name="connsiteY555" fmla="*/ 10121449 h 10854419"/>
              <a:gd name="connsiteX556" fmla="*/ 4909424 w 10077813"/>
              <a:gd name="connsiteY556" fmla="*/ 10140047 h 10854419"/>
              <a:gd name="connsiteX557" fmla="*/ 5077308 w 10077813"/>
              <a:gd name="connsiteY557" fmla="*/ 9958071 h 10854419"/>
              <a:gd name="connsiteX558" fmla="*/ 5102714 w 10077813"/>
              <a:gd name="connsiteY558" fmla="*/ 9965470 h 10854419"/>
              <a:gd name="connsiteX559" fmla="*/ 5221920 w 10077813"/>
              <a:gd name="connsiteY559" fmla="*/ 9818790 h 10854419"/>
              <a:gd name="connsiteX560" fmla="*/ 5381098 w 10077813"/>
              <a:gd name="connsiteY560" fmla="*/ 9628782 h 10854419"/>
              <a:gd name="connsiteX561" fmla="*/ 5346985 w 10077813"/>
              <a:gd name="connsiteY561" fmla="*/ 9613352 h 10854419"/>
              <a:gd name="connsiteX562" fmla="*/ 5314295 w 10077813"/>
              <a:gd name="connsiteY562" fmla="*/ 9631316 h 10854419"/>
              <a:gd name="connsiteX563" fmla="*/ 5298306 w 10077813"/>
              <a:gd name="connsiteY563" fmla="*/ 9648647 h 10854419"/>
              <a:gd name="connsiteX564" fmla="*/ 5365109 w 10077813"/>
              <a:gd name="connsiteY564" fmla="*/ 9646113 h 10854419"/>
              <a:gd name="connsiteX565" fmla="*/ 5316430 w 10077813"/>
              <a:gd name="connsiteY565" fmla="*/ 9681409 h 10854419"/>
              <a:gd name="connsiteX566" fmla="*/ 5265617 w 10077813"/>
              <a:gd name="connsiteY566" fmla="*/ 9666612 h 10854419"/>
              <a:gd name="connsiteX567" fmla="*/ 5263482 w 10077813"/>
              <a:gd name="connsiteY567" fmla="*/ 9616520 h 10854419"/>
              <a:gd name="connsiteX568" fmla="*/ 5206809 w 10077813"/>
              <a:gd name="connsiteY568" fmla="*/ 9660481 h 10854419"/>
              <a:gd name="connsiteX569" fmla="*/ 5176254 w 10077813"/>
              <a:gd name="connsiteY569" fmla="*/ 9728538 h 10854419"/>
              <a:gd name="connsiteX570" fmla="*/ 5094886 w 10077813"/>
              <a:gd name="connsiteY570" fmla="*/ 9781798 h 10854419"/>
              <a:gd name="connsiteX571" fmla="*/ 5090450 w 10077813"/>
              <a:gd name="connsiteY571" fmla="*/ 9873950 h 10854419"/>
              <a:gd name="connsiteX572" fmla="*/ 5073038 w 10077813"/>
              <a:gd name="connsiteY572" fmla="*/ 9857887 h 10854419"/>
              <a:gd name="connsiteX573" fmla="*/ 5033066 w 10077813"/>
              <a:gd name="connsiteY573" fmla="*/ 9901214 h 10854419"/>
              <a:gd name="connsiteX574" fmla="*/ 5038925 w 10077813"/>
              <a:gd name="connsiteY574" fmla="*/ 9842456 h 10854419"/>
              <a:gd name="connsiteX575" fmla="*/ 4911725 w 10077813"/>
              <a:gd name="connsiteY575" fmla="*/ 9997802 h 10854419"/>
              <a:gd name="connsiteX576" fmla="*/ 4886319 w 10077813"/>
              <a:gd name="connsiteY576" fmla="*/ 9990403 h 10854419"/>
              <a:gd name="connsiteX577" fmla="*/ 4726429 w 10077813"/>
              <a:gd name="connsiteY577" fmla="*/ 10163713 h 10854419"/>
              <a:gd name="connsiteX578" fmla="*/ 4709016 w 10077813"/>
              <a:gd name="connsiteY578" fmla="*/ 10147649 h 10854419"/>
              <a:gd name="connsiteX579" fmla="*/ 4669756 w 10077813"/>
              <a:gd name="connsiteY579" fmla="*/ 10207674 h 10854419"/>
              <a:gd name="connsiteX580" fmla="*/ 4683610 w 10077813"/>
              <a:gd name="connsiteY580" fmla="*/ 10140251 h 10854419"/>
              <a:gd name="connsiteX581" fmla="*/ 4585541 w 10077813"/>
              <a:gd name="connsiteY581" fmla="*/ 10194144 h 10854419"/>
              <a:gd name="connsiteX582" fmla="*/ 4619655 w 10077813"/>
              <a:gd name="connsiteY582" fmla="*/ 10209575 h 10854419"/>
              <a:gd name="connsiteX583" fmla="*/ 4545569 w 10077813"/>
              <a:gd name="connsiteY583" fmla="*/ 10237472 h 10854419"/>
              <a:gd name="connsiteX584" fmla="*/ 4555699 w 10077813"/>
              <a:gd name="connsiteY584" fmla="*/ 10278899 h 10854419"/>
              <a:gd name="connsiteX585" fmla="*/ 4460476 w 10077813"/>
              <a:gd name="connsiteY585" fmla="*/ 10399582 h 10854419"/>
              <a:gd name="connsiteX586" fmla="*/ 4416234 w 10077813"/>
              <a:gd name="connsiteY586" fmla="*/ 10342725 h 10854419"/>
              <a:gd name="connsiteX587" fmla="*/ 4494206 w 10077813"/>
              <a:gd name="connsiteY587" fmla="*/ 10268035 h 10854419"/>
              <a:gd name="connsiteX588" fmla="*/ 4494747 w 10077813"/>
              <a:gd name="connsiteY588" fmla="*/ 10223389 h 10854419"/>
              <a:gd name="connsiteX589" fmla="*/ 4495466 w 10077813"/>
              <a:gd name="connsiteY589" fmla="*/ 10223331 h 10854419"/>
              <a:gd name="connsiteX590" fmla="*/ 4504550 w 10077813"/>
              <a:gd name="connsiteY590" fmla="*/ 10231711 h 10854419"/>
              <a:gd name="connsiteX591" fmla="*/ 4520874 w 10077813"/>
              <a:gd name="connsiteY591" fmla="*/ 10246771 h 10854419"/>
              <a:gd name="connsiteX592" fmla="*/ 4511456 w 10077813"/>
              <a:gd name="connsiteY592" fmla="*/ 10222042 h 10854419"/>
              <a:gd name="connsiteX593" fmla="*/ 4495466 w 10077813"/>
              <a:gd name="connsiteY593" fmla="*/ 10223331 h 10854419"/>
              <a:gd name="connsiteX594" fmla="*/ 4494756 w 10077813"/>
              <a:gd name="connsiteY594" fmla="*/ 10222675 h 10854419"/>
              <a:gd name="connsiteX595" fmla="*/ 4494747 w 10077813"/>
              <a:gd name="connsiteY595" fmla="*/ 10223389 h 10854419"/>
              <a:gd name="connsiteX596" fmla="*/ 4486972 w 10077813"/>
              <a:gd name="connsiteY596" fmla="*/ 10224016 h 10854419"/>
              <a:gd name="connsiteX597" fmla="*/ 4447500 w 10077813"/>
              <a:gd name="connsiteY597" fmla="*/ 10291366 h 10854419"/>
              <a:gd name="connsiteX598" fmla="*/ 4390115 w 10077813"/>
              <a:gd name="connsiteY598" fmla="*/ 10318629 h 10854419"/>
              <a:gd name="connsiteX599" fmla="*/ 4361151 w 10077813"/>
              <a:gd name="connsiteY599" fmla="*/ 10227744 h 10854419"/>
              <a:gd name="connsiteX600" fmla="*/ 4371280 w 10077813"/>
              <a:gd name="connsiteY600" fmla="*/ 10269171 h 10854419"/>
              <a:gd name="connsiteX601" fmla="*/ 4405393 w 10077813"/>
              <a:gd name="connsiteY601" fmla="*/ 10284601 h 10854419"/>
              <a:gd name="connsiteX602" fmla="*/ 4411253 w 10077813"/>
              <a:gd name="connsiteY602" fmla="*/ 10225843 h 10854419"/>
              <a:gd name="connsiteX603" fmla="*/ 4453360 w 10077813"/>
              <a:gd name="connsiteY603" fmla="*/ 10232608 h 10854419"/>
              <a:gd name="connsiteX604" fmla="*/ 4468637 w 10077813"/>
              <a:gd name="connsiteY604" fmla="*/ 10198580 h 10854419"/>
              <a:gd name="connsiteX605" fmla="*/ 4450513 w 10077813"/>
              <a:gd name="connsiteY605" fmla="*/ 10165818 h 10854419"/>
              <a:gd name="connsiteX606" fmla="*/ 4578425 w 10077813"/>
              <a:gd name="connsiteY606" fmla="*/ 10027170 h 10854419"/>
              <a:gd name="connsiteX607" fmla="*/ 4579137 w 10077813"/>
              <a:gd name="connsiteY607" fmla="*/ 10043868 h 10854419"/>
              <a:gd name="connsiteX608" fmla="*/ 4634386 w 10077813"/>
              <a:gd name="connsiteY608" fmla="*/ 9966512 h 10854419"/>
              <a:gd name="connsiteX609" fmla="*/ 4608268 w 10077813"/>
              <a:gd name="connsiteY609" fmla="*/ 9942416 h 10854419"/>
              <a:gd name="connsiteX610" fmla="*/ 4694072 w 10077813"/>
              <a:gd name="connsiteY610" fmla="*/ 9797003 h 10854419"/>
              <a:gd name="connsiteX611" fmla="*/ 4768869 w 10077813"/>
              <a:gd name="connsiteY611" fmla="*/ 9785803 h 10854419"/>
              <a:gd name="connsiteX612" fmla="*/ 4766022 w 10077813"/>
              <a:gd name="connsiteY612" fmla="*/ 9719013 h 10854419"/>
              <a:gd name="connsiteX613" fmla="*/ 4800847 w 10077813"/>
              <a:gd name="connsiteY613" fmla="*/ 9751141 h 10854419"/>
              <a:gd name="connsiteX614" fmla="*/ 4821984 w 10077813"/>
              <a:gd name="connsiteY614" fmla="*/ 9658355 h 10854419"/>
              <a:gd name="connsiteX615" fmla="*/ 4856096 w 10077813"/>
              <a:gd name="connsiteY615" fmla="*/ 9673785 h 10854419"/>
              <a:gd name="connsiteX616" fmla="*/ 4861956 w 10077813"/>
              <a:gd name="connsiteY616" fmla="*/ 9615027 h 10854419"/>
              <a:gd name="connsiteX617" fmla="*/ 4871374 w 10077813"/>
              <a:gd name="connsiteY617" fmla="*/ 9639757 h 10854419"/>
              <a:gd name="connsiteX618" fmla="*/ 4877945 w 10077813"/>
              <a:gd name="connsiteY618" fmla="*/ 9597696 h 10854419"/>
              <a:gd name="connsiteX619" fmla="*/ 4952030 w 10077813"/>
              <a:gd name="connsiteY619" fmla="*/ 9569799 h 10854419"/>
              <a:gd name="connsiteX620" fmla="*/ 4949184 w 10077813"/>
              <a:gd name="connsiteY620" fmla="*/ 9503010 h 10854419"/>
              <a:gd name="connsiteX621" fmla="*/ 5021845 w 10077813"/>
              <a:gd name="connsiteY621" fmla="*/ 9441717 h 10854419"/>
              <a:gd name="connsiteX622" fmla="*/ 5063241 w 10077813"/>
              <a:gd name="connsiteY622" fmla="*/ 9431785 h 10854419"/>
              <a:gd name="connsiteX623" fmla="*/ 5164322 w 10077813"/>
              <a:gd name="connsiteY623" fmla="*/ 9252344 h 10854419"/>
              <a:gd name="connsiteX624" fmla="*/ 5111374 w 10077813"/>
              <a:gd name="connsiteY624" fmla="*/ 9187455 h 10854419"/>
              <a:gd name="connsiteX625" fmla="*/ 5107104 w 10077813"/>
              <a:gd name="connsiteY625" fmla="*/ 9087270 h 10854419"/>
              <a:gd name="connsiteX626" fmla="*/ 5099822 w 10077813"/>
              <a:gd name="connsiteY626" fmla="*/ 9112633 h 10854419"/>
              <a:gd name="connsiteX627" fmla="*/ 5005311 w 10077813"/>
              <a:gd name="connsiteY627" fmla="*/ 9250014 h 10854419"/>
              <a:gd name="connsiteX628" fmla="*/ 4691392 w 10077813"/>
              <a:gd name="connsiteY628" fmla="*/ 9537876 h 10854419"/>
              <a:gd name="connsiteX629" fmla="*/ 4561345 w 10077813"/>
              <a:gd name="connsiteY629" fmla="*/ 9626432 h 10854419"/>
              <a:gd name="connsiteX630" fmla="*/ 4338923 w 10077813"/>
              <a:gd name="connsiteY630" fmla="*/ 9902460 h 10854419"/>
              <a:gd name="connsiteX631" fmla="*/ 4312805 w 10077813"/>
              <a:gd name="connsiteY631" fmla="*/ 9878365 h 10854419"/>
              <a:gd name="connsiteX632" fmla="*/ 4322934 w 10077813"/>
              <a:gd name="connsiteY632" fmla="*/ 9919791 h 10854419"/>
              <a:gd name="connsiteX633" fmla="*/ 4215448 w 10077813"/>
              <a:gd name="connsiteY633" fmla="*/ 9948956 h 10854419"/>
              <a:gd name="connsiteX634" fmla="*/ 4200883 w 10077813"/>
              <a:gd name="connsiteY634" fmla="*/ 9999682 h 10854419"/>
              <a:gd name="connsiteX635" fmla="*/ 4166058 w 10077813"/>
              <a:gd name="connsiteY635" fmla="*/ 9967554 h 10854419"/>
              <a:gd name="connsiteX636" fmla="*/ 4172629 w 10077813"/>
              <a:gd name="connsiteY636" fmla="*/ 9925493 h 10854419"/>
              <a:gd name="connsiteX637" fmla="*/ 4074560 w 10077813"/>
              <a:gd name="connsiteY637" fmla="*/ 9979387 h 10854419"/>
              <a:gd name="connsiteX638" fmla="*/ 4109385 w 10077813"/>
              <a:gd name="connsiteY638" fmla="*/ 10011515 h 10854419"/>
              <a:gd name="connsiteX639" fmla="*/ 4050577 w 10077813"/>
              <a:gd name="connsiteY639" fmla="*/ 10005383 h 10854419"/>
              <a:gd name="connsiteX640" fmla="*/ 3962638 w 10077813"/>
              <a:gd name="connsiteY640" fmla="*/ 10100704 h 10854419"/>
              <a:gd name="connsiteX641" fmla="*/ 3845022 w 10077813"/>
              <a:gd name="connsiteY641" fmla="*/ 10088441 h 10854419"/>
              <a:gd name="connsiteX642" fmla="*/ 3871140 w 10077813"/>
              <a:gd name="connsiteY642" fmla="*/ 10112537 h 10854419"/>
              <a:gd name="connsiteX643" fmla="*/ 3820327 w 10077813"/>
              <a:gd name="connsiteY643" fmla="*/ 10097741 h 10854419"/>
              <a:gd name="connsiteX644" fmla="*/ 3942379 w 10077813"/>
              <a:gd name="connsiteY644" fmla="*/ 10017850 h 10854419"/>
              <a:gd name="connsiteX645" fmla="*/ 3959791 w 10077813"/>
              <a:gd name="connsiteY645" fmla="*/ 10033914 h 10854419"/>
              <a:gd name="connsiteX646" fmla="*/ 4007046 w 10077813"/>
              <a:gd name="connsiteY646" fmla="*/ 9965224 h 10854419"/>
              <a:gd name="connsiteX647" fmla="*/ 4137093 w 10077813"/>
              <a:gd name="connsiteY647" fmla="*/ 9876668 h 10854419"/>
              <a:gd name="connsiteX648" fmla="*/ 4171917 w 10077813"/>
              <a:gd name="connsiteY648" fmla="*/ 9908796 h 10854419"/>
              <a:gd name="connsiteX649" fmla="*/ 4326659 w 10077813"/>
              <a:gd name="connsiteY649" fmla="*/ 9810941 h 10854419"/>
              <a:gd name="connsiteX650" fmla="*/ 4582483 w 10077813"/>
              <a:gd name="connsiteY650" fmla="*/ 9533645 h 10854419"/>
              <a:gd name="connsiteX651" fmla="*/ 4468591 w 10077813"/>
              <a:gd name="connsiteY651" fmla="*/ 9412532 h 10854419"/>
              <a:gd name="connsiteX652" fmla="*/ 4443184 w 10077813"/>
              <a:gd name="connsiteY652" fmla="*/ 9405134 h 10854419"/>
              <a:gd name="connsiteX653" fmla="*/ 4403212 w 10077813"/>
              <a:gd name="connsiteY653" fmla="*/ 9448461 h 10854419"/>
              <a:gd name="connsiteX654" fmla="*/ 4449756 w 10077813"/>
              <a:gd name="connsiteY654" fmla="*/ 9363074 h 10854419"/>
              <a:gd name="connsiteX655" fmla="*/ 4429497 w 10077813"/>
              <a:gd name="connsiteY655" fmla="*/ 9280220 h 10854419"/>
              <a:gd name="connsiteX656" fmla="*/ 4362694 w 10077813"/>
              <a:gd name="connsiteY656" fmla="*/ 9282754 h 10854419"/>
              <a:gd name="connsiteX657" fmla="*/ 4393249 w 10077813"/>
              <a:gd name="connsiteY657" fmla="*/ 9214697 h 10854419"/>
              <a:gd name="connsiteX658" fmla="*/ 4198535 w 10077813"/>
              <a:gd name="connsiteY658" fmla="*/ 9355880 h 10854419"/>
              <a:gd name="connsiteX659" fmla="*/ 4232648 w 10077813"/>
              <a:gd name="connsiteY659" fmla="*/ 9371310 h 10854419"/>
              <a:gd name="connsiteX660" fmla="*/ 4175263 w 10077813"/>
              <a:gd name="connsiteY660" fmla="*/ 9398574 h 10854419"/>
              <a:gd name="connsiteX661" fmla="*/ 4130855 w 10077813"/>
              <a:gd name="connsiteY661" fmla="*/ 9534054 h 10854419"/>
              <a:gd name="connsiteX662" fmla="*/ 4205651 w 10077813"/>
              <a:gd name="connsiteY662" fmla="*/ 9522854 h 10854419"/>
              <a:gd name="connsiteX663" fmla="*/ 4248470 w 10077813"/>
              <a:gd name="connsiteY663" fmla="*/ 9546316 h 10854419"/>
              <a:gd name="connsiteX664" fmla="*/ 4241187 w 10077813"/>
              <a:gd name="connsiteY664" fmla="*/ 9571679 h 10854419"/>
              <a:gd name="connsiteX665" fmla="*/ 4156973 w 10077813"/>
              <a:gd name="connsiteY665" fmla="*/ 9558150 h 10854419"/>
              <a:gd name="connsiteX666" fmla="*/ 4166391 w 10077813"/>
              <a:gd name="connsiteY666" fmla="*/ 9582879 h 10854419"/>
              <a:gd name="connsiteX667" fmla="*/ 4215781 w 10077813"/>
              <a:gd name="connsiteY667" fmla="*/ 9564281 h 10854419"/>
              <a:gd name="connsiteX668" fmla="*/ 4201215 w 10077813"/>
              <a:gd name="connsiteY668" fmla="*/ 9615007 h 10854419"/>
              <a:gd name="connsiteX669" fmla="*/ 4292001 w 10077813"/>
              <a:gd name="connsiteY669" fmla="*/ 9586476 h 10854419"/>
              <a:gd name="connsiteX670" fmla="*/ 4155383 w 10077813"/>
              <a:gd name="connsiteY670" fmla="*/ 9717092 h 10854419"/>
              <a:gd name="connsiteX671" fmla="*/ 3987666 w 10077813"/>
              <a:gd name="connsiteY671" fmla="*/ 9706730 h 10854419"/>
              <a:gd name="connsiteX672" fmla="*/ 4016085 w 10077813"/>
              <a:gd name="connsiteY672" fmla="*/ 9588581 h 10854419"/>
              <a:gd name="connsiteX673" fmla="*/ 3945558 w 10077813"/>
              <a:gd name="connsiteY673" fmla="*/ 9699965 h 10854419"/>
              <a:gd name="connsiteX674" fmla="*/ 3926723 w 10077813"/>
              <a:gd name="connsiteY674" fmla="*/ 9650507 h 10854419"/>
              <a:gd name="connsiteX675" fmla="*/ 3941289 w 10077813"/>
              <a:gd name="connsiteY675" fmla="*/ 9599781 h 10854419"/>
              <a:gd name="connsiteX676" fmla="*/ 3927435 w 10077813"/>
              <a:gd name="connsiteY676" fmla="*/ 9667204 h 10854419"/>
              <a:gd name="connsiteX677" fmla="*/ 3854061 w 10077813"/>
              <a:gd name="connsiteY677" fmla="*/ 9711799 h 10854419"/>
              <a:gd name="connsiteX678" fmla="*/ 3835226 w 10077813"/>
              <a:gd name="connsiteY678" fmla="*/ 9662340 h 10854419"/>
              <a:gd name="connsiteX679" fmla="*/ 3810530 w 10077813"/>
              <a:gd name="connsiteY679" fmla="*/ 9671639 h 10854419"/>
              <a:gd name="connsiteX680" fmla="*/ 3781566 w 10077813"/>
              <a:gd name="connsiteY680" fmla="*/ 9580753 h 10854419"/>
              <a:gd name="connsiteX681" fmla="*/ 3722046 w 10077813"/>
              <a:gd name="connsiteY681" fmla="*/ 9557924 h 10854419"/>
              <a:gd name="connsiteX682" fmla="*/ 3746030 w 10077813"/>
              <a:gd name="connsiteY682" fmla="*/ 9531928 h 10854419"/>
              <a:gd name="connsiteX683" fmla="*/ 3697351 w 10077813"/>
              <a:gd name="connsiteY683" fmla="*/ 9567224 h 10854419"/>
              <a:gd name="connsiteX684" fmla="*/ 3679939 w 10077813"/>
              <a:gd name="connsiteY684" fmla="*/ 9551160 h 10854419"/>
              <a:gd name="connsiteX685" fmla="*/ 3601417 w 10077813"/>
              <a:gd name="connsiteY685" fmla="*/ 9671210 h 10854419"/>
              <a:gd name="connsiteX686" fmla="*/ 3660937 w 10077813"/>
              <a:gd name="connsiteY686" fmla="*/ 9694038 h 10854419"/>
              <a:gd name="connsiteX687" fmla="*/ 3671066 w 10077813"/>
              <a:gd name="connsiteY687" fmla="*/ 9735465 h 10854419"/>
              <a:gd name="connsiteX688" fmla="*/ 3607822 w 10077813"/>
              <a:gd name="connsiteY688" fmla="*/ 9821487 h 10854419"/>
              <a:gd name="connsiteX689" fmla="*/ 3550437 w 10077813"/>
              <a:gd name="connsiteY689" fmla="*/ 9848750 h 10854419"/>
              <a:gd name="connsiteX690" fmla="*/ 3490040 w 10077813"/>
              <a:gd name="connsiteY690" fmla="*/ 10001562 h 10854419"/>
              <a:gd name="connsiteX691" fmla="*/ 3515447 w 10077813"/>
              <a:gd name="connsiteY691" fmla="*/ 10008960 h 10854419"/>
              <a:gd name="connsiteX692" fmla="*/ 3748710 w 10077813"/>
              <a:gd name="connsiteY692" fmla="*/ 9791055 h 10854419"/>
              <a:gd name="connsiteX693" fmla="*/ 3687600 w 10077813"/>
              <a:gd name="connsiteY693" fmla="*/ 9927169 h 10854419"/>
              <a:gd name="connsiteX694" fmla="*/ 3653487 w 10077813"/>
              <a:gd name="connsiteY694" fmla="*/ 9911739 h 10854419"/>
              <a:gd name="connsiteX695" fmla="*/ 3471750 w 10077813"/>
              <a:gd name="connsiteY695" fmla="*/ 10161138 h 10854419"/>
              <a:gd name="connsiteX696" fmla="*/ 3435336 w 10077813"/>
              <a:gd name="connsiteY696" fmla="*/ 10287952 h 10854419"/>
              <a:gd name="connsiteX697" fmla="*/ 3292147 w 10077813"/>
              <a:gd name="connsiteY697" fmla="*/ 10460629 h 10854419"/>
              <a:gd name="connsiteX698" fmla="*/ 3115557 w 10077813"/>
              <a:gd name="connsiteY698" fmla="*/ 10634572 h 10854419"/>
              <a:gd name="connsiteX699" fmla="*/ 3069891 w 10077813"/>
              <a:gd name="connsiteY699" fmla="*/ 10544320 h 10854419"/>
              <a:gd name="connsiteX700" fmla="*/ 3147701 w 10077813"/>
              <a:gd name="connsiteY700" fmla="*/ 10407573 h 10854419"/>
              <a:gd name="connsiteX701" fmla="*/ 2900039 w 10077813"/>
              <a:gd name="connsiteY701" fmla="*/ 10483866 h 10854419"/>
              <a:gd name="connsiteX702" fmla="*/ 2857931 w 10077813"/>
              <a:gd name="connsiteY702" fmla="*/ 10477101 h 10854419"/>
              <a:gd name="connsiteX703" fmla="*/ 2837673 w 10077813"/>
              <a:gd name="connsiteY703" fmla="*/ 10394247 h 10854419"/>
              <a:gd name="connsiteX704" fmla="*/ 2739604 w 10077813"/>
              <a:gd name="connsiteY704" fmla="*/ 10448141 h 10854419"/>
              <a:gd name="connsiteX705" fmla="*/ 2721480 w 10077813"/>
              <a:gd name="connsiteY705" fmla="*/ 10415380 h 10854419"/>
              <a:gd name="connsiteX706" fmla="*/ 2698208 w 10077813"/>
              <a:gd name="connsiteY706" fmla="*/ 10458074 h 10854419"/>
              <a:gd name="connsiteX707" fmla="*/ 2640112 w 10077813"/>
              <a:gd name="connsiteY707" fmla="*/ 10468640 h 10854419"/>
              <a:gd name="connsiteX708" fmla="*/ 2597293 w 10077813"/>
              <a:gd name="connsiteY708" fmla="*/ 10445178 h 10854419"/>
              <a:gd name="connsiteX709" fmla="*/ 2581304 w 10077813"/>
              <a:gd name="connsiteY709" fmla="*/ 10462508 h 10854419"/>
              <a:gd name="connsiteX710" fmla="*/ 2546480 w 10077813"/>
              <a:gd name="connsiteY710" fmla="*/ 10430381 h 10854419"/>
              <a:gd name="connsiteX711" fmla="*/ 2688790 w 10077813"/>
              <a:gd name="connsiteY711" fmla="*/ 10433344 h 10854419"/>
              <a:gd name="connsiteX712" fmla="*/ 2621276 w 10077813"/>
              <a:gd name="connsiteY712" fmla="*/ 10419181 h 10854419"/>
              <a:gd name="connsiteX713" fmla="*/ 2628559 w 10077813"/>
              <a:gd name="connsiteY713" fmla="*/ 10393818 h 10854419"/>
              <a:gd name="connsiteX714" fmla="*/ 2454982 w 10077813"/>
              <a:gd name="connsiteY714" fmla="*/ 10442214 h 10854419"/>
              <a:gd name="connsiteX715" fmla="*/ 2377339 w 10077813"/>
              <a:gd name="connsiteY715" fmla="*/ 10386624 h 10854419"/>
              <a:gd name="connsiteX716" fmla="*/ 2401322 w 10077813"/>
              <a:gd name="connsiteY716" fmla="*/ 10360627 h 10854419"/>
              <a:gd name="connsiteX717" fmla="*/ 2383910 w 10077813"/>
              <a:gd name="connsiteY717" fmla="*/ 10344564 h 10854419"/>
              <a:gd name="connsiteX718" fmla="*/ 2256876 w 10077813"/>
              <a:gd name="connsiteY718" fmla="*/ 10307572 h 10854419"/>
              <a:gd name="connsiteX719" fmla="*/ 2098743 w 10077813"/>
              <a:gd name="connsiteY719" fmla="*/ 10129602 h 10854419"/>
              <a:gd name="connsiteX720" fmla="*/ 2087190 w 10077813"/>
              <a:gd name="connsiteY720" fmla="*/ 10054780 h 10854419"/>
              <a:gd name="connsiteX721" fmla="*/ 2096063 w 10077813"/>
              <a:gd name="connsiteY721" fmla="*/ 9870475 h 10854419"/>
              <a:gd name="connsiteX722" fmla="*/ 2113642 w 10077813"/>
              <a:gd name="connsiteY722" fmla="*/ 9694201 h 10854419"/>
              <a:gd name="connsiteX723" fmla="*/ 2139760 w 10077813"/>
              <a:gd name="connsiteY723" fmla="*/ 9718297 h 10854419"/>
              <a:gd name="connsiteX724" fmla="*/ 2343180 w 10077813"/>
              <a:gd name="connsiteY724" fmla="*/ 9585147 h 10854419"/>
              <a:gd name="connsiteX725" fmla="*/ 2149344 w 10077813"/>
              <a:gd name="connsiteY725" fmla="*/ 9550689 h 10854419"/>
              <a:gd name="connsiteX726" fmla="*/ 2165333 w 10077813"/>
              <a:gd name="connsiteY726" fmla="*/ 9533358 h 10854419"/>
              <a:gd name="connsiteX727" fmla="*/ 2123226 w 10077813"/>
              <a:gd name="connsiteY727" fmla="*/ 9526593 h 10854419"/>
              <a:gd name="connsiteX728" fmla="*/ 2130509 w 10077813"/>
              <a:gd name="connsiteY728" fmla="*/ 9501230 h 10854419"/>
              <a:gd name="connsiteX729" fmla="*/ 2032606 w 10077813"/>
              <a:gd name="connsiteY729" fmla="*/ 9362786 h 10854419"/>
              <a:gd name="connsiteX730" fmla="*/ 2047172 w 10077813"/>
              <a:gd name="connsiteY730" fmla="*/ 9312061 h 10854419"/>
              <a:gd name="connsiteX731" fmla="*/ 2060314 w 10077813"/>
              <a:gd name="connsiteY731" fmla="*/ 9227940 h 10854419"/>
              <a:gd name="connsiteX732" fmla="*/ 2277422 w 10077813"/>
              <a:gd name="connsiteY732" fmla="*/ 9219704 h 10854419"/>
              <a:gd name="connsiteX733" fmla="*/ 2328235 w 10077813"/>
              <a:gd name="connsiteY733" fmla="*/ 9234500 h 10854419"/>
              <a:gd name="connsiteX734" fmla="*/ 2328947 w 10077813"/>
              <a:gd name="connsiteY734" fmla="*/ 9251198 h 10854419"/>
              <a:gd name="connsiteX735" fmla="*/ 2479252 w 10077813"/>
              <a:gd name="connsiteY735" fmla="*/ 9245496 h 10854419"/>
              <a:gd name="connsiteX736" fmla="*/ 2558486 w 10077813"/>
              <a:gd name="connsiteY736" fmla="*/ 9142143 h 10854419"/>
              <a:gd name="connsiteX737" fmla="*/ 2507672 w 10077813"/>
              <a:gd name="connsiteY737" fmla="*/ 9127347 h 10854419"/>
              <a:gd name="connsiteX738" fmla="*/ 2500389 w 10077813"/>
              <a:gd name="connsiteY738" fmla="*/ 9152710 h 10854419"/>
              <a:gd name="connsiteX739" fmla="*/ 2449576 w 10077813"/>
              <a:gd name="connsiteY739" fmla="*/ 9137913 h 10854419"/>
              <a:gd name="connsiteX740" fmla="*/ 2473559 w 10077813"/>
              <a:gd name="connsiteY740" fmla="*/ 9111916 h 10854419"/>
              <a:gd name="connsiteX741" fmla="*/ 2421323 w 10077813"/>
              <a:gd name="connsiteY741" fmla="*/ 9063725 h 10854419"/>
              <a:gd name="connsiteX742" fmla="*/ 2416175 w 10077813"/>
              <a:gd name="connsiteY742" fmla="*/ 9139180 h 10854419"/>
              <a:gd name="connsiteX743" fmla="*/ 2356655 w 10077813"/>
              <a:gd name="connsiteY743" fmla="*/ 9116351 h 10854419"/>
              <a:gd name="connsiteX744" fmla="*/ 2355232 w 10077813"/>
              <a:gd name="connsiteY744" fmla="*/ 9082956 h 10854419"/>
              <a:gd name="connsiteX745" fmla="*/ 2329825 w 10077813"/>
              <a:gd name="connsiteY745" fmla="*/ 9075558 h 10854419"/>
              <a:gd name="connsiteX746" fmla="*/ 2322542 w 10077813"/>
              <a:gd name="connsiteY746" fmla="*/ 9100921 h 10854419"/>
              <a:gd name="connsiteX747" fmla="*/ 2288429 w 10077813"/>
              <a:gd name="connsiteY747" fmla="*/ 9085490 h 10854419"/>
              <a:gd name="connsiteX748" fmla="*/ 2203503 w 10077813"/>
              <a:gd name="connsiteY748" fmla="*/ 9055263 h 10854419"/>
              <a:gd name="connsiteX749" fmla="*/ 2118577 w 10077813"/>
              <a:gd name="connsiteY749" fmla="*/ 9025036 h 10854419"/>
              <a:gd name="connsiteX750" fmla="*/ 2125860 w 10077813"/>
              <a:gd name="connsiteY750" fmla="*/ 8999673 h 10854419"/>
              <a:gd name="connsiteX751" fmla="*/ 1880333 w 10077813"/>
              <a:gd name="connsiteY751" fmla="*/ 9126059 h 10854419"/>
              <a:gd name="connsiteX752" fmla="*/ 1889039 w 10077813"/>
              <a:gd name="connsiteY752" fmla="*/ 9134091 h 10854419"/>
              <a:gd name="connsiteX753" fmla="*/ 1832366 w 10077813"/>
              <a:gd name="connsiteY753" fmla="*/ 9178052 h 10854419"/>
              <a:gd name="connsiteX754" fmla="*/ 1841783 w 10077813"/>
              <a:gd name="connsiteY754" fmla="*/ 9202781 h 10854419"/>
              <a:gd name="connsiteX755" fmla="*/ 1646191 w 10077813"/>
              <a:gd name="connsiteY755" fmla="*/ 9519603 h 10854419"/>
              <a:gd name="connsiteX756" fmla="*/ 1663604 w 10077813"/>
              <a:gd name="connsiteY756" fmla="*/ 9535667 h 10854419"/>
              <a:gd name="connsiteX757" fmla="*/ 1531968 w 10077813"/>
              <a:gd name="connsiteY757" fmla="*/ 9783165 h 10854419"/>
              <a:gd name="connsiteX758" fmla="*/ 1574075 w 10077813"/>
              <a:gd name="connsiteY758" fmla="*/ 9789930 h 10854419"/>
              <a:gd name="connsiteX759" fmla="*/ 1568215 w 10077813"/>
              <a:gd name="connsiteY759" fmla="*/ 9848688 h 10854419"/>
              <a:gd name="connsiteX760" fmla="*/ 1519537 w 10077813"/>
              <a:gd name="connsiteY760" fmla="*/ 9883984 h 10854419"/>
              <a:gd name="connsiteX761" fmla="*/ 1544943 w 10077813"/>
              <a:gd name="connsiteY761" fmla="*/ 9891382 h 10854419"/>
              <a:gd name="connsiteX762" fmla="*/ 1231902 w 10077813"/>
              <a:gd name="connsiteY762" fmla="*/ 10003604 h 10854419"/>
              <a:gd name="connsiteX763" fmla="*/ 1283972 w 10077813"/>
              <a:gd name="connsiteY763" fmla="*/ 10244133 h 10854419"/>
              <a:gd name="connsiteX764" fmla="*/ 1132244 w 10077813"/>
              <a:gd name="connsiteY764" fmla="*/ 10216440 h 10854419"/>
              <a:gd name="connsiteX765" fmla="*/ 1054601 w 10077813"/>
              <a:gd name="connsiteY765" fmla="*/ 10160850 h 10854419"/>
              <a:gd name="connsiteX766" fmla="*/ 1138981 w 10077813"/>
              <a:gd name="connsiteY766" fmla="*/ 9982043 h 10854419"/>
              <a:gd name="connsiteX767" fmla="*/ 951717 w 10077813"/>
              <a:gd name="connsiteY767" fmla="*/ 9905524 h 10854419"/>
              <a:gd name="connsiteX768" fmla="*/ 940876 w 10077813"/>
              <a:gd name="connsiteY768" fmla="*/ 9847400 h 10854419"/>
              <a:gd name="connsiteX769" fmla="*/ 898768 w 10077813"/>
              <a:gd name="connsiteY769" fmla="*/ 9840635 h 10854419"/>
              <a:gd name="connsiteX770" fmla="*/ 853103 w 10077813"/>
              <a:gd name="connsiteY770" fmla="*/ 9750383 h 10854419"/>
              <a:gd name="connsiteX771" fmla="*/ 895376 w 10077813"/>
              <a:gd name="connsiteY771" fmla="*/ 9564811 h 10854419"/>
              <a:gd name="connsiteX772" fmla="*/ 647169 w 10077813"/>
              <a:gd name="connsiteY772" fmla="*/ 9432069 h 10854419"/>
              <a:gd name="connsiteX773" fmla="*/ 639886 w 10077813"/>
              <a:gd name="connsiteY773" fmla="*/ 9457432 h 10854419"/>
              <a:gd name="connsiteX774" fmla="*/ 486023 w 10077813"/>
              <a:gd name="connsiteY774" fmla="*/ 9379647 h 10854419"/>
              <a:gd name="connsiteX775" fmla="*/ 311734 w 10077813"/>
              <a:gd name="connsiteY775" fmla="*/ 9411345 h 10854419"/>
              <a:gd name="connsiteX776" fmla="*/ 482464 w 10077813"/>
              <a:gd name="connsiteY776" fmla="*/ 9296159 h 10854419"/>
              <a:gd name="connsiteX777" fmla="*/ 497742 w 10077813"/>
              <a:gd name="connsiteY777" fmla="*/ 9262131 h 10854419"/>
              <a:gd name="connsiteX778" fmla="*/ 462206 w 10077813"/>
              <a:gd name="connsiteY778" fmla="*/ 9213306 h 10854419"/>
              <a:gd name="connsiteX779" fmla="*/ 385274 w 10077813"/>
              <a:gd name="connsiteY779" fmla="*/ 9174413 h 10854419"/>
              <a:gd name="connsiteX780" fmla="*/ 335884 w 10077813"/>
              <a:gd name="connsiteY780" fmla="*/ 9193011 h 10854419"/>
              <a:gd name="connsiteX781" fmla="*/ 322030 w 10077813"/>
              <a:gd name="connsiteY781" fmla="*/ 9260435 h 10854419"/>
              <a:gd name="connsiteX782" fmla="*/ 295199 w 10077813"/>
              <a:gd name="connsiteY782" fmla="*/ 9219641 h 10854419"/>
              <a:gd name="connsiteX783" fmla="*/ 43979 w 10077813"/>
              <a:gd name="connsiteY783" fmla="*/ 9212447 h 10854419"/>
              <a:gd name="connsiteX784" fmla="*/ 3295 w 10077813"/>
              <a:gd name="connsiteY784" fmla="*/ 9239077 h 10854419"/>
              <a:gd name="connsiteX785" fmla="*/ 200144 w 10077813"/>
              <a:gd name="connsiteY785" fmla="*/ 9147987 h 10854419"/>
              <a:gd name="connsiteX786" fmla="*/ 155902 w 10077813"/>
              <a:gd name="connsiteY786" fmla="*/ 9091130 h 10854419"/>
              <a:gd name="connsiteX787" fmla="*/ 179885 w 10077813"/>
              <a:gd name="connsiteY787" fmla="*/ 9065134 h 10854419"/>
              <a:gd name="connsiteX788" fmla="*/ 237982 w 10077813"/>
              <a:gd name="connsiteY788" fmla="*/ 9054568 h 10854419"/>
              <a:gd name="connsiteX789" fmla="*/ 213998 w 10077813"/>
              <a:gd name="connsiteY789" fmla="*/ 9080564 h 10854419"/>
              <a:gd name="connsiteX790" fmla="*/ 271382 w 10077813"/>
              <a:gd name="connsiteY790" fmla="*/ 9053300 h 10854419"/>
              <a:gd name="connsiteX791" fmla="*/ 417252 w 10077813"/>
              <a:gd name="connsiteY791" fmla="*/ 9139751 h 10854419"/>
              <a:gd name="connsiteX792" fmla="*/ 427381 w 10077813"/>
              <a:gd name="connsiteY792" fmla="*/ 9181178 h 10854419"/>
              <a:gd name="connsiteX793" fmla="*/ 449230 w 10077813"/>
              <a:gd name="connsiteY793" fmla="*/ 9105089 h 10854419"/>
              <a:gd name="connsiteX794" fmla="*/ 574128 w 10077813"/>
              <a:gd name="connsiteY794" fmla="*/ 9091989 h 10854419"/>
              <a:gd name="connsiteX795" fmla="*/ 662613 w 10077813"/>
              <a:gd name="connsiteY795" fmla="*/ 9205703 h 10854419"/>
              <a:gd name="connsiteX796" fmla="*/ 753399 w 10077813"/>
              <a:gd name="connsiteY796" fmla="*/ 9177172 h 10854419"/>
              <a:gd name="connsiteX797" fmla="*/ 1021320 w 10077813"/>
              <a:gd name="connsiteY797" fmla="*/ 9183733 h 10854419"/>
              <a:gd name="connsiteX798" fmla="*/ 1207327 w 10077813"/>
              <a:gd name="connsiteY798" fmla="*/ 9034519 h 10854419"/>
              <a:gd name="connsiteX799" fmla="*/ 1217457 w 10077813"/>
              <a:gd name="connsiteY799" fmla="*/ 9075946 h 10854419"/>
              <a:gd name="connsiteX800" fmla="*/ 1382328 w 10077813"/>
              <a:gd name="connsiteY800" fmla="*/ 9019518 h 10854419"/>
              <a:gd name="connsiteX801" fmla="*/ 1538493 w 10077813"/>
              <a:gd name="connsiteY801" fmla="*/ 8955058 h 10854419"/>
              <a:gd name="connsiteX802" fmla="*/ 1540627 w 10077813"/>
              <a:gd name="connsiteY802" fmla="*/ 9005150 h 10854419"/>
              <a:gd name="connsiteX803" fmla="*/ 1649537 w 10077813"/>
              <a:gd name="connsiteY803" fmla="*/ 9009381 h 10854419"/>
              <a:gd name="connsiteX804" fmla="*/ 1803567 w 10077813"/>
              <a:gd name="connsiteY804" fmla="*/ 8894829 h 10854419"/>
              <a:gd name="connsiteX805" fmla="*/ 1590896 w 10077813"/>
              <a:gd name="connsiteY805" fmla="*/ 8810912 h 10854419"/>
              <a:gd name="connsiteX806" fmla="*/ 1548077 w 10077813"/>
              <a:gd name="connsiteY806" fmla="*/ 8787450 h 10854419"/>
              <a:gd name="connsiteX807" fmla="*/ 1555360 w 10077813"/>
              <a:gd name="connsiteY807" fmla="*/ 8762087 h 10854419"/>
              <a:gd name="connsiteX808" fmla="*/ 1521958 w 10077813"/>
              <a:gd name="connsiteY808" fmla="*/ 8763354 h 10854419"/>
              <a:gd name="connsiteX809" fmla="*/ 1426903 w 10077813"/>
              <a:gd name="connsiteY809" fmla="*/ 8691700 h 10854419"/>
              <a:gd name="connsiteX810" fmla="*/ 1208372 w 10077813"/>
              <a:gd name="connsiteY810" fmla="*/ 8666541 h 10854419"/>
              <a:gd name="connsiteX811" fmla="*/ 728657 w 10077813"/>
              <a:gd name="connsiteY811" fmla="*/ 8400424 h 10854419"/>
              <a:gd name="connsiteX812" fmla="*/ 695256 w 10077813"/>
              <a:gd name="connsiteY812" fmla="*/ 8401692 h 10854419"/>
              <a:gd name="connsiteX813" fmla="*/ 667714 w 10077813"/>
              <a:gd name="connsiteY813" fmla="*/ 8344201 h 10854419"/>
              <a:gd name="connsiteX814" fmla="*/ 651014 w 10077813"/>
              <a:gd name="connsiteY814" fmla="*/ 8344834 h 10854419"/>
              <a:gd name="connsiteX815" fmla="*/ 528417 w 10077813"/>
              <a:gd name="connsiteY815" fmla="*/ 8215690 h 10854419"/>
              <a:gd name="connsiteX816" fmla="*/ 535699 w 10077813"/>
              <a:gd name="connsiteY816" fmla="*/ 8190327 h 10854419"/>
              <a:gd name="connsiteX817" fmla="*/ 386984 w 10077813"/>
              <a:gd name="connsiteY817" fmla="*/ 8037086 h 10854419"/>
              <a:gd name="connsiteX818" fmla="*/ 462113 w 10077813"/>
              <a:gd name="connsiteY818" fmla="*/ 7641212 h 10854419"/>
              <a:gd name="connsiteX819" fmla="*/ 555034 w 10077813"/>
              <a:gd name="connsiteY819" fmla="*/ 7662773 h 10854419"/>
              <a:gd name="connsiteX820" fmla="*/ 551143 w 10077813"/>
              <a:gd name="connsiteY820" fmla="*/ 7963961 h 10854419"/>
              <a:gd name="connsiteX821" fmla="*/ 601957 w 10077813"/>
              <a:gd name="connsiteY821" fmla="*/ 7978758 h 10854419"/>
              <a:gd name="connsiteX822" fmla="*/ 600533 w 10077813"/>
              <a:gd name="connsiteY822" fmla="*/ 7945363 h 10854419"/>
              <a:gd name="connsiteX823" fmla="*/ 713168 w 10077813"/>
              <a:gd name="connsiteY823" fmla="*/ 7840743 h 10854419"/>
              <a:gd name="connsiteX824" fmla="*/ 763269 w 10077813"/>
              <a:gd name="connsiteY824" fmla="*/ 7838843 h 10854419"/>
              <a:gd name="connsiteX825" fmla="*/ 834508 w 10077813"/>
              <a:gd name="connsiteY825" fmla="*/ 7744156 h 10854419"/>
              <a:gd name="connsiteX826" fmla="*/ 952290 w 10077813"/>
              <a:gd name="connsiteY826" fmla="*/ 7564081 h 10854419"/>
              <a:gd name="connsiteX827" fmla="*/ 861338 w 10077813"/>
              <a:gd name="connsiteY827" fmla="*/ 7784949 h 10854419"/>
              <a:gd name="connsiteX828" fmla="*/ 908593 w 10077813"/>
              <a:gd name="connsiteY828" fmla="*/ 7716259 h 10854419"/>
              <a:gd name="connsiteX829" fmla="*/ 919434 w 10077813"/>
              <a:gd name="connsiteY829" fmla="*/ 7774383 h 10854419"/>
              <a:gd name="connsiteX830" fmla="*/ 941283 w 10077813"/>
              <a:gd name="connsiteY830" fmla="*/ 7698294 h 10854419"/>
              <a:gd name="connsiteX831" fmla="*/ 1045922 w 10077813"/>
              <a:gd name="connsiteY831" fmla="*/ 7602340 h 10854419"/>
              <a:gd name="connsiteX832" fmla="*/ 995109 w 10077813"/>
              <a:gd name="connsiteY832" fmla="*/ 7587543 h 10854419"/>
              <a:gd name="connsiteX833" fmla="*/ 984980 w 10077813"/>
              <a:gd name="connsiteY833" fmla="*/ 7546116 h 10854419"/>
              <a:gd name="connsiteX834" fmla="*/ 943584 w 10077813"/>
              <a:gd name="connsiteY834" fmla="*/ 7556049 h 10854419"/>
              <a:gd name="connsiteX835" fmla="*/ 917410 w 10077813"/>
              <a:gd name="connsiteY835" fmla="*/ 7530648 h 10854419"/>
              <a:gd name="connsiteX836" fmla="*/ 892756 w 10077813"/>
              <a:gd name="connsiteY836" fmla="*/ 7522720 h 10854419"/>
              <a:gd name="connsiteX837" fmla="*/ 897699 w 10077813"/>
              <a:gd name="connsiteY837" fmla="*/ 7509707 h 10854419"/>
              <a:gd name="connsiteX838" fmla="*/ 891347 w 10077813"/>
              <a:gd name="connsiteY838" fmla="*/ 7507857 h 10854419"/>
              <a:gd name="connsiteX839" fmla="*/ 907336 w 10077813"/>
              <a:gd name="connsiteY839" fmla="*/ 7490526 h 10854419"/>
              <a:gd name="connsiteX840" fmla="*/ 836976 w 10077813"/>
              <a:gd name="connsiteY840" fmla="*/ 7409573 h 10854419"/>
              <a:gd name="connsiteX841" fmla="*/ 848695 w 10077813"/>
              <a:gd name="connsiteY841" fmla="*/ 7292057 h 10854419"/>
              <a:gd name="connsiteX842" fmla="*/ 805876 w 10077813"/>
              <a:gd name="connsiteY842" fmla="*/ 7268595 h 10854419"/>
              <a:gd name="connsiteX843" fmla="*/ 830571 w 10077813"/>
              <a:gd name="connsiteY843" fmla="*/ 7259296 h 10854419"/>
              <a:gd name="connsiteX844" fmla="*/ 885821 w 10077813"/>
              <a:gd name="connsiteY844" fmla="*/ 7181940 h 10854419"/>
              <a:gd name="connsiteX845" fmla="*/ 880839 w 10077813"/>
              <a:gd name="connsiteY845" fmla="*/ 7065058 h 10854419"/>
              <a:gd name="connsiteX846" fmla="*/ 802484 w 10077813"/>
              <a:gd name="connsiteY846" fmla="*/ 6992771 h 10854419"/>
              <a:gd name="connsiteX847" fmla="*/ 926837 w 10077813"/>
              <a:gd name="connsiteY847" fmla="*/ 6770635 h 10854419"/>
              <a:gd name="connsiteX848" fmla="*/ 996486 w 10077813"/>
              <a:gd name="connsiteY848" fmla="*/ 6834891 h 10854419"/>
              <a:gd name="connsiteX849" fmla="*/ 1281986 w 10077813"/>
              <a:gd name="connsiteY849" fmla="*/ 6665178 h 10854419"/>
              <a:gd name="connsiteX850" fmla="*/ 1213760 w 10077813"/>
              <a:gd name="connsiteY850" fmla="*/ 6634317 h 10854419"/>
              <a:gd name="connsiteX851" fmla="*/ 1144111 w 10077813"/>
              <a:gd name="connsiteY851" fmla="*/ 6570062 h 10854419"/>
              <a:gd name="connsiteX852" fmla="*/ 1202208 w 10077813"/>
              <a:gd name="connsiteY852" fmla="*/ 6559496 h 10854419"/>
              <a:gd name="connsiteX853" fmla="*/ 1227614 w 10077813"/>
              <a:gd name="connsiteY853" fmla="*/ 6566894 h 10854419"/>
              <a:gd name="connsiteX854" fmla="*/ 1237744 w 10077813"/>
              <a:gd name="connsiteY854" fmla="*/ 6608321 h 10854419"/>
              <a:gd name="connsiteX855" fmla="*/ 1270433 w 10077813"/>
              <a:gd name="connsiteY855" fmla="*/ 6590356 h 10854419"/>
              <a:gd name="connsiteX856" fmla="*/ 1252309 w 10077813"/>
              <a:gd name="connsiteY856" fmla="*/ 6557595 h 10854419"/>
              <a:gd name="connsiteX857" fmla="*/ 1311829 w 10077813"/>
              <a:gd name="connsiteY857" fmla="*/ 6580424 h 10854419"/>
              <a:gd name="connsiteX858" fmla="*/ 1336524 w 10077813"/>
              <a:gd name="connsiteY858" fmla="*/ 6571125 h 10854419"/>
              <a:gd name="connsiteX859" fmla="*/ 1310406 w 10077813"/>
              <a:gd name="connsiteY859" fmla="*/ 6547029 h 10854419"/>
              <a:gd name="connsiteX860" fmla="*/ 1364944 w 10077813"/>
              <a:gd name="connsiteY860" fmla="*/ 6452975 h 10854419"/>
              <a:gd name="connsiteX861" fmla="*/ 1407762 w 10077813"/>
              <a:gd name="connsiteY861" fmla="*/ 6476438 h 10854419"/>
              <a:gd name="connsiteX862" fmla="*/ 1587199 w 10077813"/>
              <a:gd name="connsiteY862" fmla="*/ 6369284 h 10854419"/>
              <a:gd name="connsiteX863" fmla="*/ 1561081 w 10077813"/>
              <a:gd name="connsiteY863" fmla="*/ 6345188 h 10854419"/>
              <a:gd name="connsiteX864" fmla="*/ 1694685 w 10077813"/>
              <a:gd name="connsiteY864" fmla="*/ 6340120 h 10854419"/>
              <a:gd name="connsiteX865" fmla="*/ 1741941 w 10077813"/>
              <a:gd name="connsiteY865" fmla="*/ 6271429 h 10854419"/>
              <a:gd name="connsiteX866" fmla="*/ 1725240 w 10077813"/>
              <a:gd name="connsiteY866" fmla="*/ 6272063 h 10854419"/>
              <a:gd name="connsiteX867" fmla="*/ 1775342 w 10077813"/>
              <a:gd name="connsiteY867" fmla="*/ 6270162 h 10854419"/>
              <a:gd name="connsiteX868" fmla="*/ 1845869 w 10077813"/>
              <a:gd name="connsiteY868" fmla="*/ 6158778 h 10854419"/>
              <a:gd name="connsiteX869" fmla="*/ 1897394 w 10077813"/>
              <a:gd name="connsiteY869" fmla="*/ 6190272 h 10854419"/>
              <a:gd name="connsiteX870" fmla="*/ 1895971 w 10077813"/>
              <a:gd name="connsiteY870" fmla="*/ 6156877 h 10854419"/>
              <a:gd name="connsiteX871" fmla="*/ 1892892 w 10077813"/>
              <a:gd name="connsiteY871" fmla="*/ 6155390 h 10854419"/>
              <a:gd name="connsiteX872" fmla="*/ 1903360 w 10077813"/>
              <a:gd name="connsiteY872" fmla="*/ 6140134 h 10854419"/>
              <a:gd name="connsiteX873" fmla="*/ 1956368 w 10077813"/>
              <a:gd name="connsiteY873" fmla="*/ 6004066 h 10854419"/>
              <a:gd name="connsiteX874" fmla="*/ 1999187 w 10077813"/>
              <a:gd name="connsiteY874" fmla="*/ 6027528 h 10854419"/>
              <a:gd name="connsiteX875" fmla="*/ 2012330 w 10077813"/>
              <a:gd name="connsiteY875" fmla="*/ 5943407 h 10854419"/>
              <a:gd name="connsiteX876" fmla="*/ 2023882 w 10077813"/>
              <a:gd name="connsiteY876" fmla="*/ 6018229 h 10854419"/>
              <a:gd name="connsiteX877" fmla="*/ 2089973 w 10077813"/>
              <a:gd name="connsiteY877" fmla="*/ 5998997 h 10854419"/>
              <a:gd name="connsiteX878" fmla="*/ 2097256 w 10077813"/>
              <a:gd name="connsiteY878" fmla="*/ 5973634 h 10854419"/>
              <a:gd name="connsiteX879" fmla="*/ 2037025 w 10077813"/>
              <a:gd name="connsiteY879" fmla="*/ 5934108 h 10854419"/>
              <a:gd name="connsiteX880" fmla="*/ 2105250 w 10077813"/>
              <a:gd name="connsiteY880" fmla="*/ 5964969 h 10854419"/>
              <a:gd name="connsiteX881" fmla="*/ 2121951 w 10077813"/>
              <a:gd name="connsiteY881" fmla="*/ 5964335 h 10854419"/>
              <a:gd name="connsiteX882" fmla="*/ 2135805 w 10077813"/>
              <a:gd name="connsiteY882" fmla="*/ 5896912 h 10854419"/>
              <a:gd name="connsiteX883" fmla="*/ 2176489 w 10077813"/>
              <a:gd name="connsiteY883" fmla="*/ 5870282 h 10854419"/>
              <a:gd name="connsiteX884" fmla="*/ 2193901 w 10077813"/>
              <a:gd name="connsiteY884" fmla="*/ 5886346 h 10854419"/>
              <a:gd name="connsiteX885" fmla="*/ 2240445 w 10077813"/>
              <a:gd name="connsiteY885" fmla="*/ 5800958 h 10854419"/>
              <a:gd name="connsiteX886" fmla="*/ 2282552 w 10077813"/>
              <a:gd name="connsiteY886" fmla="*/ 5807723 h 10854419"/>
              <a:gd name="connsiteX887" fmla="*/ 2306535 w 10077813"/>
              <a:gd name="connsiteY887" fmla="*/ 5781726 h 10854419"/>
              <a:gd name="connsiteX888" fmla="*/ 2297118 w 10077813"/>
              <a:gd name="connsiteY888" fmla="*/ 5756997 h 10854419"/>
              <a:gd name="connsiteX889" fmla="*/ 2272422 w 10077813"/>
              <a:gd name="connsiteY889" fmla="*/ 5766296 h 10854419"/>
              <a:gd name="connsiteX890" fmla="*/ 2296406 w 10077813"/>
              <a:gd name="connsiteY890" fmla="*/ 5740299 h 10854419"/>
              <a:gd name="connsiteX891" fmla="*/ 2313293 w 10077813"/>
              <a:gd name="connsiteY891" fmla="*/ 5694973 h 10854419"/>
              <a:gd name="connsiteX892" fmla="*/ 2312386 w 10077813"/>
              <a:gd name="connsiteY892" fmla="*/ 5688363 h 10854419"/>
              <a:gd name="connsiteX893" fmla="*/ 2335810 w 10077813"/>
              <a:gd name="connsiteY893" fmla="*/ 5668314 h 10854419"/>
              <a:gd name="connsiteX894" fmla="*/ 2485427 w 10077813"/>
              <a:gd name="connsiteY894" fmla="*/ 5465538 h 10854419"/>
              <a:gd name="connsiteX895" fmla="*/ 2499992 w 10077813"/>
              <a:gd name="connsiteY895" fmla="*/ 5414812 h 10854419"/>
              <a:gd name="connsiteX896" fmla="*/ 2534105 w 10077813"/>
              <a:gd name="connsiteY896" fmla="*/ 5430242 h 10854419"/>
              <a:gd name="connsiteX897" fmla="*/ 2558800 w 10077813"/>
              <a:gd name="connsiteY897" fmla="*/ 5420943 h 10854419"/>
              <a:gd name="connsiteX898" fmla="*/ 2540676 w 10077813"/>
              <a:gd name="connsiteY898" fmla="*/ 5388182 h 10854419"/>
              <a:gd name="connsiteX899" fmla="*/ 2566083 w 10077813"/>
              <a:gd name="connsiteY899" fmla="*/ 5395580 h 10854419"/>
              <a:gd name="connsiteX900" fmla="*/ 2623468 w 10077813"/>
              <a:gd name="connsiteY900" fmla="*/ 5368317 h 10854419"/>
              <a:gd name="connsiteX901" fmla="*/ 2581360 w 10077813"/>
              <a:gd name="connsiteY901" fmla="*/ 5361552 h 10854419"/>
              <a:gd name="connsiteX902" fmla="*/ 2635898 w 10077813"/>
              <a:gd name="connsiteY902" fmla="*/ 5267498 h 10854419"/>
              <a:gd name="connsiteX903" fmla="*/ 2637322 w 10077813"/>
              <a:gd name="connsiteY903" fmla="*/ 5300893 h 10854419"/>
              <a:gd name="connsiteX904" fmla="*/ 2754226 w 10077813"/>
              <a:gd name="connsiteY904" fmla="*/ 5296459 h 10854419"/>
              <a:gd name="connsiteX905" fmla="*/ 2655445 w 10077813"/>
              <a:gd name="connsiteY905" fmla="*/ 5333655 h 10854419"/>
              <a:gd name="connsiteX906" fmla="*/ 2584207 w 10077813"/>
              <a:gd name="connsiteY906" fmla="*/ 5428342 h 10854419"/>
              <a:gd name="connsiteX907" fmla="*/ 2584919 w 10077813"/>
              <a:gd name="connsiteY907" fmla="*/ 5445039 h 10854419"/>
              <a:gd name="connsiteX908" fmla="*/ 2601619 w 10077813"/>
              <a:gd name="connsiteY908" fmla="*/ 5444405 h 10854419"/>
              <a:gd name="connsiteX909" fmla="*/ 2555076 w 10077813"/>
              <a:gd name="connsiteY909" fmla="*/ 5529793 h 10854419"/>
              <a:gd name="connsiteX910" fmla="*/ 2596472 w 10077813"/>
              <a:gd name="connsiteY910" fmla="*/ 5519861 h 10854419"/>
              <a:gd name="connsiteX911" fmla="*/ 2619743 w 10077813"/>
              <a:gd name="connsiteY911" fmla="*/ 5477167 h 10854419"/>
              <a:gd name="connsiteX912" fmla="*/ 2470695 w 10077813"/>
              <a:gd name="connsiteY912" fmla="*/ 5708601 h 10854419"/>
              <a:gd name="connsiteX913" fmla="*/ 2569475 w 10077813"/>
              <a:gd name="connsiteY913" fmla="*/ 5671405 h 10854419"/>
              <a:gd name="connsiteX914" fmla="*/ 2570898 w 10077813"/>
              <a:gd name="connsiteY914" fmla="*/ 5704800 h 10854419"/>
              <a:gd name="connsiteX915" fmla="*/ 2628283 w 10077813"/>
              <a:gd name="connsiteY915" fmla="*/ 5677536 h 10854419"/>
              <a:gd name="connsiteX916" fmla="*/ 2594170 w 10077813"/>
              <a:gd name="connsiteY916" fmla="*/ 5662106 h 10854419"/>
              <a:gd name="connsiteX917" fmla="*/ 2609447 w 10077813"/>
              <a:gd name="connsiteY917" fmla="*/ 5628077 h 10854419"/>
              <a:gd name="connsiteX918" fmla="*/ 2763477 w 10077813"/>
              <a:gd name="connsiteY918" fmla="*/ 5513525 h 10854419"/>
              <a:gd name="connsiteX919" fmla="*/ 2790307 w 10077813"/>
              <a:gd name="connsiteY919" fmla="*/ 5554319 h 10854419"/>
              <a:gd name="connsiteX920" fmla="*/ 2819438 w 10077813"/>
              <a:gd name="connsiteY920" fmla="*/ 5452867 h 10854419"/>
              <a:gd name="connsiteX921" fmla="*/ 2853551 w 10077813"/>
              <a:gd name="connsiteY921" fmla="*/ 5468297 h 10854419"/>
              <a:gd name="connsiteX922" fmla="*/ 2835428 w 10077813"/>
              <a:gd name="connsiteY922" fmla="*/ 5435536 h 10854419"/>
              <a:gd name="connsiteX923" fmla="*/ 2902942 w 10077813"/>
              <a:gd name="connsiteY923" fmla="*/ 5449699 h 10854419"/>
              <a:gd name="connsiteX924" fmla="*/ 2924790 w 10077813"/>
              <a:gd name="connsiteY924" fmla="*/ 5373610 h 10854419"/>
              <a:gd name="connsiteX925" fmla="*/ 2934208 w 10077813"/>
              <a:gd name="connsiteY925" fmla="*/ 5398340 h 10854419"/>
              <a:gd name="connsiteX926" fmla="*/ 2996028 w 10077813"/>
              <a:gd name="connsiteY926" fmla="*/ 5278923 h 10854419"/>
              <a:gd name="connsiteX927" fmla="*/ 3013441 w 10077813"/>
              <a:gd name="connsiteY927" fmla="*/ 5294987 h 10854419"/>
              <a:gd name="connsiteX928" fmla="*/ 3221297 w 10077813"/>
              <a:gd name="connsiteY928" fmla="*/ 5069684 h 10854419"/>
              <a:gd name="connsiteX929" fmla="*/ 3206731 w 10077813"/>
              <a:gd name="connsiteY929" fmla="*/ 5120410 h 10854419"/>
              <a:gd name="connsiteX930" fmla="*/ 3320078 w 10077813"/>
              <a:gd name="connsiteY930" fmla="*/ 5032488 h 10854419"/>
              <a:gd name="connsiteX931" fmla="*/ 3353478 w 10077813"/>
              <a:gd name="connsiteY931" fmla="*/ 5031221 h 10854419"/>
              <a:gd name="connsiteX932" fmla="*/ 3335355 w 10077813"/>
              <a:gd name="connsiteY932" fmla="*/ 4998459 h 10854419"/>
              <a:gd name="connsiteX933" fmla="*/ 3417434 w 10077813"/>
              <a:gd name="connsiteY933" fmla="*/ 4961897 h 10854419"/>
              <a:gd name="connsiteX934" fmla="*/ 3378173 w 10077813"/>
              <a:gd name="connsiteY934" fmla="*/ 5021922 h 10854419"/>
              <a:gd name="connsiteX935" fmla="*/ 3495078 w 10077813"/>
              <a:gd name="connsiteY935" fmla="*/ 5017487 h 10854419"/>
              <a:gd name="connsiteX936" fmla="*/ 3421704 w 10077813"/>
              <a:gd name="connsiteY936" fmla="*/ 5062082 h 10854419"/>
              <a:gd name="connsiteX937" fmla="*/ 3420281 w 10077813"/>
              <a:gd name="connsiteY937" fmla="*/ 5028687 h 10854419"/>
              <a:gd name="connsiteX938" fmla="*/ 3394874 w 10077813"/>
              <a:gd name="connsiteY938" fmla="*/ 5021288 h 10854419"/>
              <a:gd name="connsiteX939" fmla="*/ 3238543 w 10077813"/>
              <a:gd name="connsiteY939" fmla="*/ 5278085 h 10854419"/>
              <a:gd name="connsiteX940" fmla="*/ 3101213 w 10077813"/>
              <a:gd name="connsiteY940" fmla="*/ 5392004 h 10854419"/>
              <a:gd name="connsiteX941" fmla="*/ 3083090 w 10077813"/>
              <a:gd name="connsiteY941" fmla="*/ 5359243 h 10854419"/>
              <a:gd name="connsiteX942" fmla="*/ 3093219 w 10077813"/>
              <a:gd name="connsiteY942" fmla="*/ 5400669 h 10854419"/>
              <a:gd name="connsiteX943" fmla="*/ 3053247 w 10077813"/>
              <a:gd name="connsiteY943" fmla="*/ 5443997 h 10854419"/>
              <a:gd name="connsiteX944" fmla="*/ 2970455 w 10077813"/>
              <a:gd name="connsiteY944" fmla="*/ 5463862 h 10854419"/>
              <a:gd name="connsiteX945" fmla="*/ 2962461 w 10077813"/>
              <a:gd name="connsiteY945" fmla="*/ 5472528 h 10854419"/>
              <a:gd name="connsiteX946" fmla="*/ 3013274 w 10077813"/>
              <a:gd name="connsiteY946" fmla="*/ 5487324 h 10854419"/>
              <a:gd name="connsiteX947" fmla="*/ 2825132 w 10077813"/>
              <a:gd name="connsiteY947" fmla="*/ 5586446 h 10854419"/>
              <a:gd name="connsiteX948" fmla="*/ 2835261 w 10077813"/>
              <a:gd name="connsiteY948" fmla="*/ 5627873 h 10854419"/>
              <a:gd name="connsiteX949" fmla="*/ 2785871 w 10077813"/>
              <a:gd name="connsiteY949" fmla="*/ 5646471 h 10854419"/>
              <a:gd name="connsiteX950" fmla="*/ 2789429 w 10077813"/>
              <a:gd name="connsiteY950" fmla="*/ 5729958 h 10854419"/>
              <a:gd name="connsiteX951" fmla="*/ 2756028 w 10077813"/>
              <a:gd name="connsiteY951" fmla="*/ 5731225 h 10854419"/>
              <a:gd name="connsiteX952" fmla="*/ 2771305 w 10077813"/>
              <a:gd name="connsiteY952" fmla="*/ 5697197 h 10854419"/>
              <a:gd name="connsiteX953" fmla="*/ 2681943 w 10077813"/>
              <a:gd name="connsiteY953" fmla="*/ 5759123 h 10854419"/>
              <a:gd name="connsiteX954" fmla="*/ 2740039 w 10077813"/>
              <a:gd name="connsiteY954" fmla="*/ 5748557 h 10854419"/>
              <a:gd name="connsiteX955" fmla="*/ 2775575 w 10077813"/>
              <a:gd name="connsiteY955" fmla="*/ 5797382 h 10854419"/>
              <a:gd name="connsiteX956" fmla="*/ 2753015 w 10077813"/>
              <a:gd name="connsiteY956" fmla="*/ 5856773 h 10854419"/>
              <a:gd name="connsiteX957" fmla="*/ 2777710 w 10077813"/>
              <a:gd name="connsiteY957" fmla="*/ 5847474 h 10854419"/>
              <a:gd name="connsiteX958" fmla="*/ 2731167 w 10077813"/>
              <a:gd name="connsiteY958" fmla="*/ 5932862 h 10854419"/>
              <a:gd name="connsiteX959" fmla="*/ 2787839 w 10077813"/>
              <a:gd name="connsiteY959" fmla="*/ 5888901 h 10854419"/>
              <a:gd name="connsiteX960" fmla="*/ 2789263 w 10077813"/>
              <a:gd name="connsiteY960" fmla="*/ 5922296 h 10854419"/>
              <a:gd name="connsiteX961" fmla="*/ 2986823 w 10077813"/>
              <a:gd name="connsiteY961" fmla="*/ 5847903 h 10854419"/>
              <a:gd name="connsiteX962" fmla="*/ 3068903 w 10077813"/>
              <a:gd name="connsiteY962" fmla="*/ 5811341 h 10854419"/>
              <a:gd name="connsiteX963" fmla="*/ 3050992 w 10077813"/>
              <a:gd name="connsiteY963" fmla="*/ 5860233 h 10854419"/>
              <a:gd name="connsiteX964" fmla="*/ 3069345 w 10077813"/>
              <a:gd name="connsiteY964" fmla="*/ 5876057 h 10854419"/>
              <a:gd name="connsiteX965" fmla="*/ 3070066 w 10077813"/>
              <a:gd name="connsiteY965" fmla="*/ 5880404 h 10854419"/>
              <a:gd name="connsiteX966" fmla="*/ 3064582 w 10077813"/>
              <a:gd name="connsiteY966" fmla="*/ 5887810 h 10854419"/>
              <a:gd name="connsiteX967" fmla="*/ 3038348 w 10077813"/>
              <a:gd name="connsiteY967" fmla="*/ 5879398 h 10854419"/>
              <a:gd name="connsiteX968" fmla="*/ 3072461 w 10077813"/>
              <a:gd name="connsiteY968" fmla="*/ 5894828 h 10854419"/>
              <a:gd name="connsiteX969" fmla="*/ 3070066 w 10077813"/>
              <a:gd name="connsiteY969" fmla="*/ 5880404 h 10854419"/>
              <a:gd name="connsiteX970" fmla="*/ 3071750 w 10077813"/>
              <a:gd name="connsiteY970" fmla="*/ 5878130 h 10854419"/>
              <a:gd name="connsiteX971" fmla="*/ 3069345 w 10077813"/>
              <a:gd name="connsiteY971" fmla="*/ 5876057 h 10854419"/>
              <a:gd name="connsiteX972" fmla="*/ 3068923 w 10077813"/>
              <a:gd name="connsiteY972" fmla="*/ 5873517 h 10854419"/>
              <a:gd name="connsiteX973" fmla="*/ 3126999 w 10077813"/>
              <a:gd name="connsiteY973" fmla="*/ 5800774 h 10854419"/>
              <a:gd name="connsiteX974" fmla="*/ 3103016 w 10077813"/>
              <a:gd name="connsiteY974" fmla="*/ 5826771 h 10854419"/>
              <a:gd name="connsiteX975" fmla="*/ 3084892 w 10077813"/>
              <a:gd name="connsiteY975" fmla="*/ 5794010 h 10854419"/>
              <a:gd name="connsiteX976" fmla="*/ 3152406 w 10077813"/>
              <a:gd name="connsiteY976" fmla="*/ 5808173 h 10854419"/>
              <a:gd name="connsiteX977" fmla="*/ 3223644 w 10077813"/>
              <a:gd name="connsiteY977" fmla="*/ 5713486 h 10854419"/>
              <a:gd name="connsiteX978" fmla="*/ 3197526 w 10077813"/>
              <a:gd name="connsiteY978" fmla="*/ 5689390 h 10854419"/>
              <a:gd name="connsiteX979" fmla="*/ 3256334 w 10077813"/>
              <a:gd name="connsiteY979" fmla="*/ 5695521 h 10854419"/>
              <a:gd name="connsiteX980" fmla="*/ 3279606 w 10077813"/>
              <a:gd name="connsiteY980" fmla="*/ 5652828 h 10854419"/>
              <a:gd name="connsiteX981" fmla="*/ 3237499 w 10077813"/>
              <a:gd name="connsiteY981" fmla="*/ 5646062 h 10854419"/>
              <a:gd name="connsiteX982" fmla="*/ 3301454 w 10077813"/>
              <a:gd name="connsiteY982" fmla="*/ 5576739 h 10854419"/>
              <a:gd name="connsiteX983" fmla="*/ 3430077 w 10077813"/>
              <a:gd name="connsiteY983" fmla="*/ 5454788 h 10854419"/>
              <a:gd name="connsiteX984" fmla="*/ 3464902 w 10077813"/>
              <a:gd name="connsiteY984" fmla="*/ 5486916 h 10854419"/>
              <a:gd name="connsiteX985" fmla="*/ 3546270 w 10077813"/>
              <a:gd name="connsiteY985" fmla="*/ 5433656 h 10854419"/>
              <a:gd name="connsiteX986" fmla="*/ 3576113 w 10077813"/>
              <a:gd name="connsiteY986" fmla="*/ 5348902 h 10854419"/>
              <a:gd name="connsiteX987" fmla="*/ 3526011 w 10077813"/>
              <a:gd name="connsiteY987" fmla="*/ 5350802 h 10854419"/>
              <a:gd name="connsiteX988" fmla="*/ 3557989 w 10077813"/>
              <a:gd name="connsiteY988" fmla="*/ 5316140 h 10854419"/>
              <a:gd name="connsiteX989" fmla="*/ 3600808 w 10077813"/>
              <a:gd name="connsiteY989" fmla="*/ 5339602 h 10854419"/>
              <a:gd name="connsiteX990" fmla="*/ 3640069 w 10077813"/>
              <a:gd name="connsiteY990" fmla="*/ 5279578 h 10854419"/>
              <a:gd name="connsiteX991" fmla="*/ 3581261 w 10077813"/>
              <a:gd name="connsiteY991" fmla="*/ 5273446 h 10854419"/>
              <a:gd name="connsiteX992" fmla="*/ 3452638 w 10077813"/>
              <a:gd name="connsiteY992" fmla="*/ 5395397 h 10854419"/>
              <a:gd name="connsiteX993" fmla="*/ 3404671 w 10077813"/>
              <a:gd name="connsiteY993" fmla="*/ 5447389 h 10854419"/>
              <a:gd name="connsiteX994" fmla="*/ 3339292 w 10077813"/>
              <a:gd name="connsiteY994" fmla="*/ 5483319 h 10854419"/>
              <a:gd name="connsiteX995" fmla="*/ 3217406 w 10077813"/>
              <a:gd name="connsiteY995" fmla="*/ 5370872 h 10854419"/>
              <a:gd name="connsiteX996" fmla="*/ 3214560 w 10077813"/>
              <a:gd name="connsiteY996" fmla="*/ 5304082 h 10854419"/>
              <a:gd name="connsiteX997" fmla="*/ 3287933 w 10077813"/>
              <a:gd name="connsiteY997" fmla="*/ 5259487 h 10854419"/>
              <a:gd name="connsiteX998" fmla="*/ 3336612 w 10077813"/>
              <a:gd name="connsiteY998" fmla="*/ 5224192 h 10854419"/>
              <a:gd name="connsiteX999" fmla="*/ 3428821 w 10077813"/>
              <a:gd name="connsiteY999" fmla="*/ 5229056 h 10854419"/>
              <a:gd name="connsiteX1000" fmla="*/ 3418691 w 10077813"/>
              <a:gd name="connsiteY1000" fmla="*/ 5187629 h 10854419"/>
              <a:gd name="connsiteX1001" fmla="*/ 3484070 w 10077813"/>
              <a:gd name="connsiteY1001" fmla="*/ 5151700 h 10854419"/>
              <a:gd name="connsiteX1002" fmla="*/ 3458663 w 10077813"/>
              <a:gd name="connsiteY1002" fmla="*/ 5144302 h 10854419"/>
              <a:gd name="connsiteX1003" fmla="*/ 3587998 w 10077813"/>
              <a:gd name="connsiteY1003" fmla="*/ 5039048 h 10854419"/>
              <a:gd name="connsiteX1004" fmla="*/ 3561880 w 10077813"/>
              <a:gd name="connsiteY1004" fmla="*/ 5014952 h 10854419"/>
              <a:gd name="connsiteX1005" fmla="*/ 3765300 w 10077813"/>
              <a:gd name="connsiteY1005" fmla="*/ 4881802 h 10854419"/>
              <a:gd name="connsiteX1006" fmla="*/ 3774718 w 10077813"/>
              <a:gd name="connsiteY1006" fmla="*/ 4906532 h 10854419"/>
              <a:gd name="connsiteX1007" fmla="*/ 3848091 w 10077813"/>
              <a:gd name="connsiteY1007" fmla="*/ 4861937 h 10854419"/>
              <a:gd name="connsiteX1008" fmla="*/ 3770282 w 10077813"/>
              <a:gd name="connsiteY1008" fmla="*/ 4998684 h 10854419"/>
              <a:gd name="connsiteX1009" fmla="*/ 3885763 w 10077813"/>
              <a:gd name="connsiteY1009" fmla="*/ 4960854 h 10854419"/>
              <a:gd name="connsiteX1010" fmla="*/ 3909746 w 10077813"/>
              <a:gd name="connsiteY1010" fmla="*/ 4934858 h 10854419"/>
              <a:gd name="connsiteX1011" fmla="*/ 3939589 w 10077813"/>
              <a:gd name="connsiteY1011" fmla="*/ 4850104 h 10854419"/>
              <a:gd name="connsiteX1012" fmla="*/ 3965707 w 10077813"/>
              <a:gd name="connsiteY1012" fmla="*/ 4874200 h 10854419"/>
              <a:gd name="connsiteX1013" fmla="*/ 3920587 w 10077813"/>
              <a:gd name="connsiteY1013" fmla="*/ 4992982 h 10854419"/>
              <a:gd name="connsiteX1014" fmla="*/ 3894469 w 10077813"/>
              <a:gd name="connsiteY1014" fmla="*/ 4968886 h 10854419"/>
              <a:gd name="connsiteX1015" fmla="*/ 3914016 w 10077813"/>
              <a:gd name="connsiteY1015" fmla="*/ 5035043 h 10854419"/>
              <a:gd name="connsiteX1016" fmla="*/ 3960559 w 10077813"/>
              <a:gd name="connsiteY1016" fmla="*/ 4949655 h 10854419"/>
              <a:gd name="connsiteX1017" fmla="*/ 4111743 w 10077813"/>
              <a:gd name="connsiteY1017" fmla="*/ 4768313 h 10854419"/>
              <a:gd name="connsiteX1018" fmla="*/ 4145855 w 10077813"/>
              <a:gd name="connsiteY1018" fmla="*/ 4783743 h 10854419"/>
              <a:gd name="connsiteX1019" fmla="*/ 4206253 w 10077813"/>
              <a:gd name="connsiteY1019" fmla="*/ 4630932 h 10854419"/>
              <a:gd name="connsiteX1020" fmla="*/ 4249072 w 10077813"/>
              <a:gd name="connsiteY1020" fmla="*/ 4654394 h 10854419"/>
              <a:gd name="connsiteX1021" fmla="*/ 4156696 w 10077813"/>
              <a:gd name="connsiteY1021" fmla="*/ 4841868 h 10854419"/>
              <a:gd name="connsiteX1022" fmla="*/ 4206798 w 10077813"/>
              <a:gd name="connsiteY1022" fmla="*/ 4839967 h 10854419"/>
              <a:gd name="connsiteX1023" fmla="*/ 4381254 w 10077813"/>
              <a:gd name="connsiteY1023" fmla="*/ 4615931 h 10854419"/>
              <a:gd name="connsiteX1024" fmla="*/ 4374682 w 10077813"/>
              <a:gd name="connsiteY1024" fmla="*/ 4657991 h 10854419"/>
              <a:gd name="connsiteX1025" fmla="*/ 4540431 w 10077813"/>
              <a:gd name="connsiteY1025" fmla="*/ 4425923 h 10854419"/>
              <a:gd name="connsiteX1026" fmla="*/ 4550561 w 10077813"/>
              <a:gd name="connsiteY1026" fmla="*/ 4467350 h 10854419"/>
              <a:gd name="connsiteX1027" fmla="*/ 4638500 w 10077813"/>
              <a:gd name="connsiteY1027" fmla="*/ 4372030 h 10854419"/>
              <a:gd name="connsiteX1028" fmla="*/ 4689313 w 10077813"/>
              <a:gd name="connsiteY1028" fmla="*/ 4386827 h 10854419"/>
              <a:gd name="connsiteX1029" fmla="*/ 4727862 w 10077813"/>
              <a:gd name="connsiteY1029" fmla="*/ 4310104 h 10854419"/>
              <a:gd name="connsiteX1030" fmla="*/ 4728574 w 10077813"/>
              <a:gd name="connsiteY1030" fmla="*/ 4326802 h 10854419"/>
              <a:gd name="connsiteX1031" fmla="*/ 4736569 w 10077813"/>
              <a:gd name="connsiteY1031" fmla="*/ 4318136 h 10854419"/>
              <a:gd name="connsiteX1032" fmla="*/ 4888464 w 10077813"/>
              <a:gd name="connsiteY1032" fmla="*/ 4153492 h 10854419"/>
              <a:gd name="connsiteX1033" fmla="*/ 4913870 w 10077813"/>
              <a:gd name="connsiteY1033" fmla="*/ 4160890 h 10854419"/>
              <a:gd name="connsiteX1034" fmla="*/ 5105026 w 10077813"/>
              <a:gd name="connsiteY1034" fmla="*/ 3936221 h 10854419"/>
              <a:gd name="connsiteX1035" fmla="*/ 5088325 w 10077813"/>
              <a:gd name="connsiteY1035" fmla="*/ 3936854 h 10854419"/>
              <a:gd name="connsiteX1036" fmla="*/ 5176265 w 10077813"/>
              <a:gd name="connsiteY1036" fmla="*/ 3841534 h 10854419"/>
              <a:gd name="connsiteX1037" fmla="*/ 5194388 w 10077813"/>
              <a:gd name="connsiteY1037" fmla="*/ 3874295 h 10854419"/>
              <a:gd name="connsiteX1038" fmla="*/ 5191542 w 10077813"/>
              <a:gd name="connsiteY1038" fmla="*/ 3807505 h 10854419"/>
              <a:gd name="connsiteX1039" fmla="*/ 5217660 w 10077813"/>
              <a:gd name="connsiteY1039" fmla="*/ 3831601 h 10854419"/>
              <a:gd name="connsiteX1040" fmla="*/ 5289610 w 10077813"/>
              <a:gd name="connsiteY1040" fmla="*/ 3753612 h 10854419"/>
              <a:gd name="connsiteX1041" fmla="*/ 5304888 w 10077813"/>
              <a:gd name="connsiteY1041" fmla="*/ 3719583 h 10854419"/>
              <a:gd name="connsiteX1042" fmla="*/ 5297385 w 10077813"/>
              <a:gd name="connsiteY1042" fmla="*/ 3711506 h 10854419"/>
              <a:gd name="connsiteX1043" fmla="*/ 5308446 w 10077813"/>
              <a:gd name="connsiteY1043" fmla="*/ 3711086 h 10854419"/>
              <a:gd name="connsiteX1044" fmla="*/ 5329583 w 10077813"/>
              <a:gd name="connsiteY1044" fmla="*/ 3710284 h 10854419"/>
              <a:gd name="connsiteX1045" fmla="*/ 5318742 w 10077813"/>
              <a:gd name="connsiteY1045" fmla="*/ 3652160 h 10854419"/>
              <a:gd name="connsiteX1046" fmla="*/ 5361561 w 10077813"/>
              <a:gd name="connsiteY1046" fmla="*/ 3675622 h 10854419"/>
              <a:gd name="connsiteX1047" fmla="*/ 5487337 w 10077813"/>
              <a:gd name="connsiteY1047" fmla="*/ 3486882 h 10854419"/>
              <a:gd name="connsiteX1048" fmla="*/ 5610101 w 10077813"/>
              <a:gd name="connsiteY1048" fmla="*/ 3423689 h 10854419"/>
              <a:gd name="connsiteX1049" fmla="*/ 5676192 w 10077813"/>
              <a:gd name="connsiteY1049" fmla="*/ 3404457 h 10854419"/>
              <a:gd name="connsiteX1050" fmla="*/ 5684186 w 10077813"/>
              <a:gd name="connsiteY1050" fmla="*/ 3395792 h 10854419"/>
              <a:gd name="connsiteX1051" fmla="*/ 5641367 w 10077813"/>
              <a:gd name="connsiteY1051" fmla="*/ 3372330 h 10854419"/>
              <a:gd name="connsiteX1052" fmla="*/ 5678855 w 10077813"/>
              <a:gd name="connsiteY1052" fmla="*/ 3368817 h 10854419"/>
              <a:gd name="connsiteX1053" fmla="*/ 5702062 w 10077813"/>
              <a:gd name="connsiteY1053" fmla="*/ 3374317 h 10854419"/>
              <a:gd name="connsiteX1054" fmla="*/ 5700353 w 10077813"/>
              <a:gd name="connsiteY1054" fmla="*/ 3382635 h 10854419"/>
              <a:gd name="connsiteX1055" fmla="*/ 5684898 w 10077813"/>
              <a:gd name="connsiteY1055" fmla="*/ 3412489 h 10854419"/>
              <a:gd name="connsiteX1056" fmla="*/ 5740859 w 10077813"/>
              <a:gd name="connsiteY1056" fmla="*/ 3351831 h 10854419"/>
              <a:gd name="connsiteX1057" fmla="*/ 5699463 w 10077813"/>
              <a:gd name="connsiteY1057" fmla="*/ 3361764 h 10854419"/>
              <a:gd name="connsiteX1058" fmla="*/ 5820804 w 10077813"/>
              <a:gd name="connsiteY1058" fmla="*/ 3265176 h 10854419"/>
              <a:gd name="connsiteX1059" fmla="*/ 5776562 w 10077813"/>
              <a:gd name="connsiteY1059" fmla="*/ 3208319 h 10854419"/>
              <a:gd name="connsiteX1060" fmla="*/ 5662504 w 10077813"/>
              <a:gd name="connsiteY1060" fmla="*/ 3279543 h 10854419"/>
              <a:gd name="connsiteX1061" fmla="*/ 5660369 w 10077813"/>
              <a:gd name="connsiteY1061" fmla="*/ 3229451 h 10854419"/>
              <a:gd name="connsiteX1062" fmla="*/ 5733743 w 10077813"/>
              <a:gd name="connsiteY1062" fmla="*/ 3184856 h 10854419"/>
              <a:gd name="connsiteX1063" fmla="*/ 5739602 w 10077813"/>
              <a:gd name="connsiteY1063" fmla="*/ 3126099 h 10854419"/>
              <a:gd name="connsiteX1064" fmla="*/ 5893632 w 10077813"/>
              <a:gd name="connsiteY1064" fmla="*/ 3011547 h 10854419"/>
              <a:gd name="connsiteX1065" fmla="*/ 5860942 w 10077813"/>
              <a:gd name="connsiteY1065" fmla="*/ 3029511 h 10854419"/>
              <a:gd name="connsiteX1066" fmla="*/ 5901627 w 10077813"/>
              <a:gd name="connsiteY1066" fmla="*/ 3002881 h 10854419"/>
              <a:gd name="connsiteX1067" fmla="*/ 5884214 w 10077813"/>
              <a:gd name="connsiteY1067" fmla="*/ 2986817 h 10854419"/>
              <a:gd name="connsiteX1068" fmla="*/ 6004131 w 10077813"/>
              <a:gd name="connsiteY1068" fmla="*/ 2856835 h 10854419"/>
              <a:gd name="connsiteX1069" fmla="*/ 6073947 w 10077813"/>
              <a:gd name="connsiteY1069" fmla="*/ 2728753 h 10854419"/>
              <a:gd name="connsiteX1070" fmla="*/ 6140749 w 10077813"/>
              <a:gd name="connsiteY1070" fmla="*/ 2726218 h 10854419"/>
              <a:gd name="connsiteX1071" fmla="*/ 6164733 w 10077813"/>
              <a:gd name="connsiteY1071" fmla="*/ 2700222 h 10854419"/>
              <a:gd name="connsiteX1072" fmla="*/ 6353042 w 10077813"/>
              <a:gd name="connsiteY1072" fmla="*/ 2408763 h 10854419"/>
              <a:gd name="connsiteX1073" fmla="*/ 6386443 w 10077813"/>
              <a:gd name="connsiteY1073" fmla="*/ 2407496 h 10854419"/>
              <a:gd name="connsiteX1074" fmla="*/ 6352330 w 10077813"/>
              <a:gd name="connsiteY1074" fmla="*/ 2392066 h 10854419"/>
              <a:gd name="connsiteX1075" fmla="*/ 6409714 w 10077813"/>
              <a:gd name="connsiteY1075" fmla="*/ 2364802 h 10854419"/>
              <a:gd name="connsiteX1076" fmla="*/ 6444539 w 10077813"/>
              <a:gd name="connsiteY1076" fmla="*/ 2396930 h 10854419"/>
              <a:gd name="connsiteX1077" fmla="*/ 6379160 w 10077813"/>
              <a:gd name="connsiteY1077" fmla="*/ 2432858 h 10854419"/>
              <a:gd name="connsiteX1078" fmla="*/ 6420555 w 10077813"/>
              <a:gd name="connsiteY1078" fmla="*/ 2422926 h 10854419"/>
              <a:gd name="connsiteX1079" fmla="*/ 6396572 w 10077813"/>
              <a:gd name="connsiteY1079" fmla="*/ 2448922 h 10854419"/>
              <a:gd name="connsiteX1080" fmla="*/ 6478652 w 10077813"/>
              <a:gd name="connsiteY1080" fmla="*/ 2412360 h 10854419"/>
              <a:gd name="connsiteX1081" fmla="*/ 6175574 w 10077813"/>
              <a:gd name="connsiteY1081" fmla="*/ 2758346 h 10854419"/>
              <a:gd name="connsiteX1082" fmla="*/ 6117477 w 10077813"/>
              <a:gd name="connsiteY1082" fmla="*/ 2768913 h 10854419"/>
              <a:gd name="connsiteX1083" fmla="*/ 6127607 w 10077813"/>
              <a:gd name="connsiteY1083" fmla="*/ 2810339 h 10854419"/>
              <a:gd name="connsiteX1084" fmla="*/ 6069510 w 10077813"/>
              <a:gd name="connsiteY1084" fmla="*/ 2820906 h 10854419"/>
              <a:gd name="connsiteX1085" fmla="*/ 6081063 w 10077813"/>
              <a:gd name="connsiteY1085" fmla="*/ 2895727 h 10854419"/>
              <a:gd name="connsiteX1086" fmla="*/ 6039668 w 10077813"/>
              <a:gd name="connsiteY1086" fmla="*/ 2905660 h 10854419"/>
              <a:gd name="connsiteX1087" fmla="*/ 5985841 w 10077813"/>
              <a:gd name="connsiteY1087" fmla="*/ 3016410 h 10854419"/>
              <a:gd name="connsiteX1088" fmla="*/ 5905896 w 10077813"/>
              <a:gd name="connsiteY1088" fmla="*/ 3103066 h 10854419"/>
              <a:gd name="connsiteX1089" fmla="*/ 5995259 w 10077813"/>
              <a:gd name="connsiteY1089" fmla="*/ 3041140 h 10854419"/>
              <a:gd name="connsiteX1090" fmla="*/ 6100610 w 10077813"/>
              <a:gd name="connsiteY1090" fmla="*/ 2961883 h 10854419"/>
              <a:gd name="connsiteX1091" fmla="*/ 6110740 w 10077813"/>
              <a:gd name="connsiteY1091" fmla="*/ 3003310 h 10854419"/>
              <a:gd name="connsiteX1092" fmla="*/ 6144853 w 10077813"/>
              <a:gd name="connsiteY1092" fmla="*/ 3018741 h 10854419"/>
              <a:gd name="connsiteX1093" fmla="*/ 6174696 w 10077813"/>
              <a:gd name="connsiteY1093" fmla="*/ 2933986 h 10854419"/>
              <a:gd name="connsiteX1094" fmla="*/ 6338143 w 10077813"/>
              <a:gd name="connsiteY1094" fmla="*/ 2844164 h 10854419"/>
              <a:gd name="connsiteX1095" fmla="*/ 6369409 w 10077813"/>
              <a:gd name="connsiteY1095" fmla="*/ 2792804 h 10854419"/>
              <a:gd name="connsiteX1096" fmla="*/ 6376938 w 10077813"/>
              <a:gd name="connsiteY1096" fmla="*/ 2797745 h 10854419"/>
              <a:gd name="connsiteX1097" fmla="*/ 6369561 w 10077813"/>
              <a:gd name="connsiteY1097" fmla="*/ 2803440 h 10854419"/>
              <a:gd name="connsiteX1098" fmla="*/ 6353420 w 10077813"/>
              <a:gd name="connsiteY1098" fmla="*/ 2810135 h 10854419"/>
              <a:gd name="connsiteX1099" fmla="*/ 6366437 w 10077813"/>
              <a:gd name="connsiteY1099" fmla="*/ 2805852 h 10854419"/>
              <a:gd name="connsiteX1100" fmla="*/ 6369561 w 10077813"/>
              <a:gd name="connsiteY1100" fmla="*/ 2803440 h 10854419"/>
              <a:gd name="connsiteX1101" fmla="*/ 6408895 w 10077813"/>
              <a:gd name="connsiteY1101" fmla="*/ 2787125 h 10854419"/>
              <a:gd name="connsiteX1102" fmla="*/ 6450778 w 10077813"/>
              <a:gd name="connsiteY1102" fmla="*/ 2739544 h 10854419"/>
              <a:gd name="connsiteX1103" fmla="*/ 6410094 w 10077813"/>
              <a:gd name="connsiteY1103" fmla="*/ 2766174 h 10854419"/>
              <a:gd name="connsiteX1104" fmla="*/ 6448642 w 10077813"/>
              <a:gd name="connsiteY1104" fmla="*/ 2689452 h 10854419"/>
              <a:gd name="connsiteX1105" fmla="*/ 6450066 w 10077813"/>
              <a:gd name="connsiteY1105" fmla="*/ 2722846 h 10854419"/>
              <a:gd name="connsiteX1106" fmla="*/ 6563412 w 10077813"/>
              <a:gd name="connsiteY1106" fmla="*/ 2634924 h 10854419"/>
              <a:gd name="connsiteX1107" fmla="*/ 6521304 w 10077813"/>
              <a:gd name="connsiteY1107" fmla="*/ 2628159 h 10854419"/>
              <a:gd name="connsiteX1108" fmla="*/ 6545288 w 10077813"/>
              <a:gd name="connsiteY1108" fmla="*/ 2602163 h 10854419"/>
              <a:gd name="connsiteX1109" fmla="*/ 6609244 w 10077813"/>
              <a:gd name="connsiteY1109" fmla="*/ 2532839 h 10854419"/>
              <a:gd name="connsiteX1110" fmla="*/ 6641933 w 10077813"/>
              <a:gd name="connsiteY1110" fmla="*/ 2514874 h 10854419"/>
              <a:gd name="connsiteX1111" fmla="*/ 6580112 w 10077813"/>
              <a:gd name="connsiteY1111" fmla="*/ 2634291 h 10854419"/>
              <a:gd name="connsiteX1112" fmla="*/ 6652774 w 10077813"/>
              <a:gd name="connsiteY1112" fmla="*/ 2572999 h 10854419"/>
              <a:gd name="connsiteX1113" fmla="*/ 6792950 w 10077813"/>
              <a:gd name="connsiteY1113" fmla="*/ 2525870 h 10854419"/>
              <a:gd name="connsiteX1114" fmla="*/ 6944845 w 10077813"/>
              <a:gd name="connsiteY1114" fmla="*/ 2361226 h 10854419"/>
              <a:gd name="connsiteX1115" fmla="*/ 7018219 w 10077813"/>
              <a:gd name="connsiteY1115" fmla="*/ 2316630 h 10854419"/>
              <a:gd name="connsiteX1116" fmla="*/ 6976112 w 10077813"/>
              <a:gd name="connsiteY1116" fmla="*/ 2309866 h 10854419"/>
              <a:gd name="connsiteX1117" fmla="*/ 6969540 w 10077813"/>
              <a:gd name="connsiteY1117" fmla="*/ 2351926 h 10854419"/>
              <a:gd name="connsiteX1118" fmla="*/ 7017507 w 10077813"/>
              <a:gd name="connsiteY1118" fmla="*/ 2299934 h 10854419"/>
              <a:gd name="connsiteX1119" fmla="*/ 7212221 w 10077813"/>
              <a:gd name="connsiteY1119" fmla="*/ 2158751 h 10854419"/>
              <a:gd name="connsiteX1120" fmla="*/ 7178820 w 10077813"/>
              <a:gd name="connsiteY1120" fmla="*/ 2160018 h 10854419"/>
              <a:gd name="connsiteX1121" fmla="*/ 7330715 w 10077813"/>
              <a:gd name="connsiteY1121" fmla="*/ 1995374 h 10854419"/>
              <a:gd name="connsiteX1122" fmla="*/ 7430871 w 10077813"/>
              <a:gd name="connsiteY1122" fmla="*/ 1889268 h 10854419"/>
              <a:gd name="connsiteX1123" fmla="*/ 7473681 w 10077813"/>
              <a:gd name="connsiteY1123" fmla="*/ 1857321 h 10854419"/>
              <a:gd name="connsiteX1124" fmla="*/ 7467333 w 10077813"/>
              <a:gd name="connsiteY1124" fmla="*/ 1864758 h 10854419"/>
              <a:gd name="connsiteX1125" fmla="*/ 7475327 w 10077813"/>
              <a:gd name="connsiteY1125" fmla="*/ 1856092 h 10854419"/>
              <a:gd name="connsiteX1126" fmla="*/ 7473681 w 10077813"/>
              <a:gd name="connsiteY1126" fmla="*/ 1857321 h 10854419"/>
              <a:gd name="connsiteX1127" fmla="*/ 7557698 w 10077813"/>
              <a:gd name="connsiteY1127" fmla="*/ 1758892 h 10854419"/>
              <a:gd name="connsiteX1128" fmla="*/ 7801677 w 10077813"/>
              <a:gd name="connsiteY1128" fmla="*/ 1467412 h 10854419"/>
              <a:gd name="connsiteX1129" fmla="*/ 7828507 w 10077813"/>
              <a:gd name="connsiteY1129" fmla="*/ 1508205 h 10854419"/>
              <a:gd name="connsiteX1130" fmla="*/ 7842361 w 10077813"/>
              <a:gd name="connsiteY1130" fmla="*/ 1440782 h 10854419"/>
              <a:gd name="connsiteX1131" fmla="*/ 8074200 w 10077813"/>
              <a:gd name="connsiteY1131" fmla="*/ 1189483 h 10854419"/>
              <a:gd name="connsiteX1132" fmla="*/ 8091613 w 10077813"/>
              <a:gd name="connsiteY1132" fmla="*/ 1205547 h 10854419"/>
              <a:gd name="connsiteX1133" fmla="*/ 8116308 w 10077813"/>
              <a:gd name="connsiteY1133" fmla="*/ 1196248 h 10854419"/>
              <a:gd name="connsiteX1134" fmla="*/ 8210107 w 10077813"/>
              <a:gd name="connsiteY1134" fmla="*/ 1042169 h 10854419"/>
              <a:gd name="connsiteX1135" fmla="*/ 8244219 w 10077813"/>
              <a:gd name="connsiteY1135" fmla="*/ 1057599 h 10854419"/>
              <a:gd name="connsiteX1136" fmla="*/ 8268203 w 10077813"/>
              <a:gd name="connsiteY1136" fmla="*/ 1031603 h 10854419"/>
              <a:gd name="connsiteX1137" fmla="*/ 8242085 w 10077813"/>
              <a:gd name="connsiteY1137" fmla="*/ 1007507 h 10854419"/>
              <a:gd name="connsiteX1138" fmla="*/ 8364137 w 10077813"/>
              <a:gd name="connsiteY1138" fmla="*/ 927617 h 10854419"/>
              <a:gd name="connsiteX1139" fmla="*/ 8398249 w 10077813"/>
              <a:gd name="connsiteY1139" fmla="*/ 943047 h 10854419"/>
              <a:gd name="connsiteX1140" fmla="*/ 8462206 w 10077813"/>
              <a:gd name="connsiteY1140" fmla="*/ 873723 h 10854419"/>
              <a:gd name="connsiteX1141" fmla="*/ 8464340 w 10077813"/>
              <a:gd name="connsiteY1141" fmla="*/ 923815 h 10854419"/>
              <a:gd name="connsiteX1142" fmla="*/ 8649636 w 10077813"/>
              <a:gd name="connsiteY1142" fmla="*/ 757904 h 10854419"/>
              <a:gd name="connsiteX1143" fmla="*/ 8652483 w 10077813"/>
              <a:gd name="connsiteY1143" fmla="*/ 824693 h 10854419"/>
              <a:gd name="connsiteX1144" fmla="*/ 8779683 w 10077813"/>
              <a:gd name="connsiteY1144" fmla="*/ 669349 h 10854419"/>
              <a:gd name="connsiteX1145" fmla="*/ 8778259 w 10077813"/>
              <a:gd name="connsiteY1145" fmla="*/ 635953 h 10854419"/>
              <a:gd name="connsiteX1146" fmla="*/ 8890894 w 10077813"/>
              <a:gd name="connsiteY1146" fmla="*/ 531334 h 10854419"/>
              <a:gd name="connsiteX1147" fmla="*/ 9096449 w 10077813"/>
              <a:gd name="connsiteY1147" fmla="*/ 448276 h 10854419"/>
              <a:gd name="connsiteX1148" fmla="*/ 9217789 w 10077813"/>
              <a:gd name="connsiteY1148" fmla="*/ 351688 h 10854419"/>
              <a:gd name="connsiteX1149" fmla="*/ 9207660 w 10077813"/>
              <a:gd name="connsiteY1149" fmla="*/ 310262 h 10854419"/>
              <a:gd name="connsiteX1150" fmla="*/ 9233066 w 10077813"/>
              <a:gd name="connsiteY1150" fmla="*/ 317660 h 10854419"/>
              <a:gd name="connsiteX1151" fmla="*/ 9248344 w 10077813"/>
              <a:gd name="connsiteY1151" fmla="*/ 283631 h 10854419"/>
              <a:gd name="connsiteX1152" fmla="*/ 9223649 w 10077813"/>
              <a:gd name="connsiteY1152" fmla="*/ 292930 h 10854419"/>
              <a:gd name="connsiteX1153" fmla="*/ 9327577 w 10077813"/>
              <a:gd name="connsiteY1153" fmla="*/ 180279 h 10854419"/>
              <a:gd name="connsiteX1154" fmla="*/ 9247632 w 10077813"/>
              <a:gd name="connsiteY1154" fmla="*/ 266934 h 10854419"/>
              <a:gd name="connsiteX1155" fmla="*/ 9257050 w 10077813"/>
              <a:gd name="connsiteY1155" fmla="*/ 291663 h 10854419"/>
              <a:gd name="connsiteX1156" fmla="*/ 9313723 w 10077813"/>
              <a:gd name="connsiteY1156" fmla="*/ 247702 h 10854419"/>
              <a:gd name="connsiteX1157" fmla="*/ 9388520 w 10077813"/>
              <a:gd name="connsiteY1157" fmla="*/ 236503 h 10854419"/>
              <a:gd name="connsiteX1158" fmla="*/ 9377679 w 10077813"/>
              <a:gd name="connsiteY1158" fmla="*/ 178378 h 10854419"/>
              <a:gd name="connsiteX1159" fmla="*/ 9542550 w 10077813"/>
              <a:gd name="connsiteY1159" fmla="*/ 121950 h 10854419"/>
              <a:gd name="connsiteX1160" fmla="*/ 9671173 w 10077813"/>
              <a:gd name="connsiteY1160" fmla="*/ 0 h 10854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Lst>
            <a:rect l="l" t="t" r="r" b="b"/>
            <a:pathLst>
              <a:path w="10077813" h="10854419">
                <a:moveTo>
                  <a:pt x="891970" y="7522468"/>
                </a:moveTo>
                <a:lnTo>
                  <a:pt x="892756" y="7522720"/>
                </a:lnTo>
                <a:lnTo>
                  <a:pt x="892059" y="7524555"/>
                </a:lnTo>
                <a:lnTo>
                  <a:pt x="889754" y="7522575"/>
                </a:lnTo>
                <a:close/>
                <a:moveTo>
                  <a:pt x="856947" y="7510207"/>
                </a:moveTo>
                <a:cubicBezTo>
                  <a:pt x="864797" y="7510432"/>
                  <a:pt x="873486" y="7511932"/>
                  <a:pt x="880257" y="7514419"/>
                </a:cubicBezTo>
                <a:lnTo>
                  <a:pt x="889754" y="7522575"/>
                </a:lnTo>
                <a:lnTo>
                  <a:pt x="866930" y="7523679"/>
                </a:lnTo>
                <a:cubicBezTo>
                  <a:pt x="858613" y="7524778"/>
                  <a:pt x="850307" y="7526138"/>
                  <a:pt x="841957" y="7526455"/>
                </a:cubicBezTo>
                <a:cubicBezTo>
                  <a:pt x="828898" y="7514407"/>
                  <a:pt x="841245" y="7509758"/>
                  <a:pt x="856947" y="7510207"/>
                </a:cubicBezTo>
                <a:close/>
                <a:moveTo>
                  <a:pt x="1890466" y="6158927"/>
                </a:moveTo>
                <a:lnTo>
                  <a:pt x="1890974" y="6162293"/>
                </a:lnTo>
                <a:cubicBezTo>
                  <a:pt x="1892329" y="6169558"/>
                  <a:pt x="1892685" y="6177907"/>
                  <a:pt x="1879982" y="6174208"/>
                </a:cubicBezTo>
                <a:close/>
                <a:moveTo>
                  <a:pt x="1889699" y="6153848"/>
                </a:moveTo>
                <a:lnTo>
                  <a:pt x="1892892" y="6155390"/>
                </a:lnTo>
                <a:lnTo>
                  <a:pt x="1890466" y="6158927"/>
                </a:lnTo>
                <a:close/>
                <a:moveTo>
                  <a:pt x="2132958" y="5830122"/>
                </a:moveTo>
                <a:cubicBezTo>
                  <a:pt x="2142376" y="5854852"/>
                  <a:pt x="2143088" y="5871549"/>
                  <a:pt x="2135805" y="5896912"/>
                </a:cubicBezTo>
                <a:cubicBezTo>
                  <a:pt x="2110398" y="5889514"/>
                  <a:pt x="2119816" y="5914243"/>
                  <a:pt x="2111822" y="5922908"/>
                </a:cubicBezTo>
                <a:cubicBezTo>
                  <a:pt x="2084991" y="5882115"/>
                  <a:pt x="2125675" y="5855485"/>
                  <a:pt x="2132958" y="5830122"/>
                </a:cubicBezTo>
                <a:close/>
                <a:moveTo>
                  <a:pt x="2312289" y="5687659"/>
                </a:moveTo>
                <a:lnTo>
                  <a:pt x="2312386" y="5688363"/>
                </a:lnTo>
                <a:lnTo>
                  <a:pt x="2310972" y="5689574"/>
                </a:lnTo>
                <a:close/>
                <a:moveTo>
                  <a:pt x="2310260" y="5672876"/>
                </a:moveTo>
                <a:cubicBezTo>
                  <a:pt x="2314613" y="5676892"/>
                  <a:pt x="2316790" y="5678900"/>
                  <a:pt x="2316879" y="5680987"/>
                </a:cubicBezTo>
                <a:lnTo>
                  <a:pt x="2312289" y="5687659"/>
                </a:lnTo>
                <a:close/>
                <a:moveTo>
                  <a:pt x="9073870" y="5608571"/>
                </a:moveTo>
                <a:lnTo>
                  <a:pt x="9073882" y="5608607"/>
                </a:lnTo>
                <a:lnTo>
                  <a:pt x="9073833" y="5608624"/>
                </a:lnTo>
                <a:close/>
                <a:moveTo>
                  <a:pt x="9080404" y="5566564"/>
                </a:moveTo>
                <a:cubicBezTo>
                  <a:pt x="9085112" y="5578929"/>
                  <a:pt x="9087467" y="5585111"/>
                  <a:pt x="9086646" y="5590369"/>
                </a:cubicBezTo>
                <a:lnTo>
                  <a:pt x="9073870" y="5608571"/>
                </a:lnTo>
                <a:lnTo>
                  <a:pt x="9070212" y="5597263"/>
                </a:lnTo>
                <a:cubicBezTo>
                  <a:pt x="9064415" y="5583895"/>
                  <a:pt x="9059706" y="5571530"/>
                  <a:pt x="9080404" y="5566564"/>
                </a:cubicBezTo>
                <a:close/>
                <a:moveTo>
                  <a:pt x="9583630" y="3833218"/>
                </a:moveTo>
                <a:cubicBezTo>
                  <a:pt x="9585807" y="3835226"/>
                  <a:pt x="9584808" y="3836309"/>
                  <a:pt x="9582334" y="3836533"/>
                </a:cubicBezTo>
                <a:lnTo>
                  <a:pt x="9582119" y="3836494"/>
                </a:lnTo>
                <a:close/>
                <a:moveTo>
                  <a:pt x="5296458" y="3710507"/>
                </a:moveTo>
                <a:lnTo>
                  <a:pt x="5297385" y="3711506"/>
                </a:lnTo>
                <a:lnTo>
                  <a:pt x="5296182" y="3711551"/>
                </a:lnTo>
                <a:close/>
                <a:moveTo>
                  <a:pt x="5294758" y="3678156"/>
                </a:moveTo>
                <a:cubicBezTo>
                  <a:pt x="5288762" y="3684655"/>
                  <a:pt x="5297058" y="3695316"/>
                  <a:pt x="5298208" y="3703896"/>
                </a:cubicBezTo>
                <a:lnTo>
                  <a:pt x="5296458" y="3710507"/>
                </a:lnTo>
                <a:lnTo>
                  <a:pt x="5291876" y="3705573"/>
                </a:lnTo>
                <a:cubicBezTo>
                  <a:pt x="5279491" y="3700164"/>
                  <a:pt x="5269132" y="3714668"/>
                  <a:pt x="5262069" y="3696121"/>
                </a:cubicBezTo>
                <a:cubicBezTo>
                  <a:pt x="5270775" y="3704153"/>
                  <a:pt x="5278769" y="3695487"/>
                  <a:pt x="5294758" y="3678156"/>
                </a:cubicBezTo>
                <a:close/>
                <a:moveTo>
                  <a:pt x="5702085" y="3374207"/>
                </a:moveTo>
                <a:cubicBezTo>
                  <a:pt x="5704128" y="3373085"/>
                  <a:pt x="5708347" y="3373970"/>
                  <a:pt x="5716875" y="3377828"/>
                </a:cubicBezTo>
                <a:lnTo>
                  <a:pt x="5702062" y="3374317"/>
                </a:lnTo>
                <a:close/>
                <a:moveTo>
                  <a:pt x="8463556" y="2985285"/>
                </a:moveTo>
                <a:lnTo>
                  <a:pt x="8463782" y="2986551"/>
                </a:lnTo>
                <a:lnTo>
                  <a:pt x="8460375" y="2989434"/>
                </a:lnTo>
                <a:close/>
                <a:moveTo>
                  <a:pt x="8467658" y="2964071"/>
                </a:moveTo>
                <a:cubicBezTo>
                  <a:pt x="8472011" y="2968087"/>
                  <a:pt x="8472189" y="2972262"/>
                  <a:pt x="8470279" y="2976515"/>
                </a:cubicBezTo>
                <a:lnTo>
                  <a:pt x="8463556" y="2985285"/>
                </a:lnTo>
                <a:lnTo>
                  <a:pt x="8462235" y="2977866"/>
                </a:lnTo>
                <a:cubicBezTo>
                  <a:pt x="8462295" y="2973159"/>
                  <a:pt x="8463661" y="2968404"/>
                  <a:pt x="8467658" y="2964071"/>
                </a:cubicBezTo>
                <a:close/>
                <a:moveTo>
                  <a:pt x="9671173" y="0"/>
                </a:moveTo>
                <a:cubicBezTo>
                  <a:pt x="9672596" y="33395"/>
                  <a:pt x="9689297" y="32761"/>
                  <a:pt x="9713992" y="23462"/>
                </a:cubicBezTo>
                <a:cubicBezTo>
                  <a:pt x="9690720" y="66156"/>
                  <a:pt x="9655184" y="17331"/>
                  <a:pt x="9658030" y="84121"/>
                </a:cubicBezTo>
                <a:cubicBezTo>
                  <a:pt x="9674731" y="83487"/>
                  <a:pt x="9692143" y="99551"/>
                  <a:pt x="9716127" y="73555"/>
                </a:cubicBezTo>
                <a:cubicBezTo>
                  <a:pt x="9674731" y="83487"/>
                  <a:pt x="9690720" y="66156"/>
                  <a:pt x="9714703" y="40160"/>
                </a:cubicBezTo>
                <a:cubicBezTo>
                  <a:pt x="9715415" y="56857"/>
                  <a:pt x="9732827" y="72921"/>
                  <a:pt x="9733539" y="89618"/>
                </a:cubicBezTo>
                <a:cubicBezTo>
                  <a:pt x="9701561" y="124281"/>
                  <a:pt x="9621616" y="210935"/>
                  <a:pt x="9633169" y="285757"/>
                </a:cubicBezTo>
                <a:cubicBezTo>
                  <a:pt x="9657152" y="259761"/>
                  <a:pt x="9681136" y="233764"/>
                  <a:pt x="9689130" y="225098"/>
                </a:cubicBezTo>
                <a:cubicBezTo>
                  <a:pt x="9680424" y="217066"/>
                  <a:pt x="9671718" y="209034"/>
                  <a:pt x="9655729" y="226366"/>
                </a:cubicBezTo>
                <a:cubicBezTo>
                  <a:pt x="9638317" y="210302"/>
                  <a:pt x="9671718" y="209034"/>
                  <a:pt x="9671007" y="192337"/>
                </a:cubicBezTo>
                <a:cubicBezTo>
                  <a:pt x="9681136" y="233764"/>
                  <a:pt x="9705119" y="207767"/>
                  <a:pt x="9722532" y="223831"/>
                </a:cubicBezTo>
                <a:cubicBezTo>
                  <a:pt x="9722532" y="223831"/>
                  <a:pt x="9722532" y="223831"/>
                  <a:pt x="9698548" y="249828"/>
                </a:cubicBezTo>
                <a:cubicBezTo>
                  <a:pt x="9733373" y="281956"/>
                  <a:pt x="9755221" y="205867"/>
                  <a:pt x="9780628" y="213265"/>
                </a:cubicBezTo>
                <a:cubicBezTo>
                  <a:pt x="9806746" y="237361"/>
                  <a:pt x="9755933" y="222564"/>
                  <a:pt x="9757356" y="255959"/>
                </a:cubicBezTo>
                <a:cubicBezTo>
                  <a:pt x="9800175" y="279421"/>
                  <a:pt x="9798040" y="229329"/>
                  <a:pt x="9831441" y="228062"/>
                </a:cubicBezTo>
                <a:cubicBezTo>
                  <a:pt x="9858271" y="268856"/>
                  <a:pt x="9800887" y="296119"/>
                  <a:pt x="9785609" y="330147"/>
                </a:cubicBezTo>
                <a:cubicBezTo>
                  <a:pt x="9769620" y="347479"/>
                  <a:pt x="9795027" y="354877"/>
                  <a:pt x="9753631" y="364810"/>
                </a:cubicBezTo>
                <a:cubicBezTo>
                  <a:pt x="9771043" y="380873"/>
                  <a:pt x="9764473" y="422933"/>
                  <a:pt x="9749195" y="456962"/>
                </a:cubicBezTo>
                <a:cubicBezTo>
                  <a:pt x="9740489" y="448930"/>
                  <a:pt x="9739778" y="432232"/>
                  <a:pt x="9731071" y="424200"/>
                </a:cubicBezTo>
                <a:cubicBezTo>
                  <a:pt x="9699093" y="458863"/>
                  <a:pt x="9725923" y="499656"/>
                  <a:pt x="9752753" y="540449"/>
                </a:cubicBezTo>
                <a:cubicBezTo>
                  <a:pt x="9761459" y="548481"/>
                  <a:pt x="9760036" y="515086"/>
                  <a:pt x="9776737" y="514453"/>
                </a:cubicBezTo>
                <a:cubicBezTo>
                  <a:pt x="9753465" y="557147"/>
                  <a:pt x="9786866" y="555880"/>
                  <a:pt x="9805702" y="605339"/>
                </a:cubicBezTo>
                <a:cubicBezTo>
                  <a:pt x="9773724" y="640001"/>
                  <a:pt x="9725046" y="675296"/>
                  <a:pt x="9767864" y="698758"/>
                </a:cubicBezTo>
                <a:cubicBezTo>
                  <a:pt x="9745304" y="758150"/>
                  <a:pt x="9695914" y="776748"/>
                  <a:pt x="9714749" y="826207"/>
                </a:cubicBezTo>
                <a:cubicBezTo>
                  <a:pt x="9639241" y="820709"/>
                  <a:pt x="9650794" y="895530"/>
                  <a:pt x="9644223" y="937591"/>
                </a:cubicBezTo>
                <a:cubicBezTo>
                  <a:pt x="9677624" y="936324"/>
                  <a:pt x="9702319" y="927024"/>
                  <a:pt x="9717596" y="892996"/>
                </a:cubicBezTo>
                <a:cubicBezTo>
                  <a:pt x="9735009" y="909060"/>
                  <a:pt x="9719731" y="943089"/>
                  <a:pt x="9711025" y="935056"/>
                </a:cubicBezTo>
                <a:cubicBezTo>
                  <a:pt x="9703742" y="960419"/>
                  <a:pt x="9712448" y="968452"/>
                  <a:pt x="9729860" y="984516"/>
                </a:cubicBezTo>
                <a:cubicBezTo>
                  <a:pt x="9771256" y="974583"/>
                  <a:pt x="9751709" y="908426"/>
                  <a:pt x="9810517" y="914558"/>
                </a:cubicBezTo>
                <a:cubicBezTo>
                  <a:pt x="9795240" y="948586"/>
                  <a:pt x="9781386" y="1016010"/>
                  <a:pt x="9741413" y="1059337"/>
                </a:cubicBezTo>
                <a:cubicBezTo>
                  <a:pt x="9717430" y="1085333"/>
                  <a:pt x="9635350" y="1121896"/>
                  <a:pt x="9694158" y="1128027"/>
                </a:cubicBezTo>
                <a:cubicBezTo>
                  <a:pt x="9695581" y="1161422"/>
                  <a:pt x="9595377" y="1165224"/>
                  <a:pt x="9656320" y="1221448"/>
                </a:cubicBezTo>
                <a:cubicBezTo>
                  <a:pt x="9585082" y="1316134"/>
                  <a:pt x="9539250" y="1418220"/>
                  <a:pt x="9452023" y="1530237"/>
                </a:cubicBezTo>
                <a:cubicBezTo>
                  <a:pt x="9469435" y="1546301"/>
                  <a:pt x="9476717" y="1520939"/>
                  <a:pt x="9484712" y="1512273"/>
                </a:cubicBezTo>
                <a:cubicBezTo>
                  <a:pt x="9494130" y="1537003"/>
                  <a:pt x="9501412" y="1511640"/>
                  <a:pt x="9518825" y="1527704"/>
                </a:cubicBezTo>
                <a:cubicBezTo>
                  <a:pt x="9494130" y="1537003"/>
                  <a:pt x="9469435" y="1546301"/>
                  <a:pt x="9444028" y="1538903"/>
                </a:cubicBezTo>
                <a:cubicBezTo>
                  <a:pt x="9447586" y="1622390"/>
                  <a:pt x="9314693" y="1644156"/>
                  <a:pt x="9359647" y="1717711"/>
                </a:cubicBezTo>
                <a:cubicBezTo>
                  <a:pt x="9334952" y="1727010"/>
                  <a:pt x="9318963" y="1744341"/>
                  <a:pt x="9344370" y="1751739"/>
                </a:cubicBezTo>
                <a:cubicBezTo>
                  <a:pt x="9294980" y="1770337"/>
                  <a:pt x="9314527" y="1836494"/>
                  <a:pt x="9273131" y="1846426"/>
                </a:cubicBezTo>
                <a:cubicBezTo>
                  <a:pt x="9342780" y="1910681"/>
                  <a:pt x="9363205" y="1801198"/>
                  <a:pt x="9404601" y="1791265"/>
                </a:cubicBezTo>
                <a:cubicBezTo>
                  <a:pt x="9390747" y="1858689"/>
                  <a:pt x="9300673" y="1903917"/>
                  <a:pt x="9295525" y="1979372"/>
                </a:cubicBezTo>
                <a:cubicBezTo>
                  <a:pt x="9246134" y="1997970"/>
                  <a:pt x="9182179" y="2067294"/>
                  <a:pt x="9158195" y="2093291"/>
                </a:cubicBezTo>
                <a:cubicBezTo>
                  <a:pt x="9184314" y="2117387"/>
                  <a:pt x="9209720" y="2124785"/>
                  <a:pt x="9224998" y="2090757"/>
                </a:cubicBezTo>
                <a:cubicBezTo>
                  <a:pt x="9242410" y="2106820"/>
                  <a:pt x="9209720" y="2124785"/>
                  <a:pt x="9201726" y="2133451"/>
                </a:cubicBezTo>
                <a:cubicBezTo>
                  <a:pt x="9184314" y="2117387"/>
                  <a:pt x="9167613" y="2118020"/>
                  <a:pt x="9142918" y="2127319"/>
                </a:cubicBezTo>
                <a:cubicBezTo>
                  <a:pt x="9145765" y="2194109"/>
                  <a:pt x="9062262" y="2197277"/>
                  <a:pt x="9057114" y="2272732"/>
                </a:cubicBezTo>
                <a:cubicBezTo>
                  <a:pt x="9057114" y="2272732"/>
                  <a:pt x="9057114" y="2272732"/>
                  <a:pt x="9039702" y="2256668"/>
                </a:cubicBezTo>
                <a:cubicBezTo>
                  <a:pt x="8919073" y="2369953"/>
                  <a:pt x="8806439" y="2474573"/>
                  <a:pt x="8693804" y="2579193"/>
                </a:cubicBezTo>
                <a:cubicBezTo>
                  <a:pt x="8621854" y="2657182"/>
                  <a:pt x="8552039" y="2785264"/>
                  <a:pt x="8437270" y="2839791"/>
                </a:cubicBezTo>
                <a:cubicBezTo>
                  <a:pt x="8438693" y="2873186"/>
                  <a:pt x="8480089" y="2863253"/>
                  <a:pt x="8488083" y="2854588"/>
                </a:cubicBezTo>
                <a:cubicBezTo>
                  <a:pt x="8480800" y="2879951"/>
                  <a:pt x="8449534" y="2931310"/>
                  <a:pt x="8416845" y="2949274"/>
                </a:cubicBezTo>
                <a:cubicBezTo>
                  <a:pt x="8390726" y="2925178"/>
                  <a:pt x="8441540" y="2939975"/>
                  <a:pt x="8432121" y="2915247"/>
                </a:cubicBezTo>
                <a:cubicBezTo>
                  <a:pt x="8406715" y="2907847"/>
                  <a:pt x="8399432" y="2933210"/>
                  <a:pt x="8391438" y="2941876"/>
                </a:cubicBezTo>
                <a:cubicBezTo>
                  <a:pt x="8383443" y="2950542"/>
                  <a:pt x="8400144" y="2949908"/>
                  <a:pt x="8408850" y="2957940"/>
                </a:cubicBezTo>
                <a:cubicBezTo>
                  <a:pt x="8304922" y="3070591"/>
                  <a:pt x="8224265" y="3140549"/>
                  <a:pt x="8129043" y="3261233"/>
                </a:cubicBezTo>
                <a:cubicBezTo>
                  <a:pt x="8197269" y="3292093"/>
                  <a:pt x="8215559" y="3132517"/>
                  <a:pt x="8276502" y="3188741"/>
                </a:cubicBezTo>
                <a:cubicBezTo>
                  <a:pt x="8226400" y="3190642"/>
                  <a:pt x="8245236" y="3240100"/>
                  <a:pt x="8220541" y="3249399"/>
                </a:cubicBezTo>
                <a:cubicBezTo>
                  <a:pt x="8255366" y="3281527"/>
                  <a:pt x="8269219" y="3214104"/>
                  <a:pt x="8268508" y="3197407"/>
                </a:cubicBezTo>
                <a:cubicBezTo>
                  <a:pt x="8268508" y="3197407"/>
                  <a:pt x="8268508" y="3197407"/>
                  <a:pt x="8285920" y="3213470"/>
                </a:cubicBezTo>
                <a:cubicBezTo>
                  <a:pt x="8268508" y="3197407"/>
                  <a:pt x="8293203" y="3188107"/>
                  <a:pt x="8301197" y="3179442"/>
                </a:cubicBezTo>
                <a:cubicBezTo>
                  <a:pt x="8292491" y="3171410"/>
                  <a:pt x="8292491" y="3171410"/>
                  <a:pt x="8274367" y="3138649"/>
                </a:cubicBezTo>
                <a:cubicBezTo>
                  <a:pt x="8307768" y="3137381"/>
                  <a:pt x="8305634" y="3087289"/>
                  <a:pt x="8340458" y="3119417"/>
                </a:cubicBezTo>
                <a:cubicBezTo>
                  <a:pt x="8365153" y="3110117"/>
                  <a:pt x="8330329" y="3077990"/>
                  <a:pt x="8355023" y="3068691"/>
                </a:cubicBezTo>
                <a:cubicBezTo>
                  <a:pt x="8380430" y="3076090"/>
                  <a:pt x="8364442" y="3093420"/>
                  <a:pt x="8373148" y="3101452"/>
                </a:cubicBezTo>
                <a:cubicBezTo>
                  <a:pt x="8397842" y="3092153"/>
                  <a:pt x="8372436" y="3084755"/>
                  <a:pt x="8388425" y="3067424"/>
                </a:cubicBezTo>
                <a:cubicBezTo>
                  <a:pt x="8379718" y="3059392"/>
                  <a:pt x="8372436" y="3084755"/>
                  <a:pt x="8354312" y="3051994"/>
                </a:cubicBezTo>
                <a:cubicBezTo>
                  <a:pt x="8387001" y="3034029"/>
                  <a:pt x="8419691" y="3016065"/>
                  <a:pt x="8434968" y="2982036"/>
                </a:cubicBezTo>
                <a:cubicBezTo>
                  <a:pt x="8435680" y="2998733"/>
                  <a:pt x="8443675" y="2990068"/>
                  <a:pt x="8461087" y="3006132"/>
                </a:cubicBezTo>
                <a:cubicBezTo>
                  <a:pt x="8469437" y="3005815"/>
                  <a:pt x="8467083" y="2999632"/>
                  <a:pt x="8464639" y="2991363"/>
                </a:cubicBezTo>
                <a:lnTo>
                  <a:pt x="8463782" y="2986551"/>
                </a:lnTo>
                <a:lnTo>
                  <a:pt x="8566076" y="2899973"/>
                </a:lnTo>
                <a:cubicBezTo>
                  <a:pt x="8663293" y="2807697"/>
                  <a:pt x="8739073" y="2709180"/>
                  <a:pt x="8829544" y="2624216"/>
                </a:cubicBezTo>
                <a:cubicBezTo>
                  <a:pt x="8837539" y="2615551"/>
                  <a:pt x="8820838" y="2616184"/>
                  <a:pt x="8820127" y="2599487"/>
                </a:cubicBezTo>
                <a:cubicBezTo>
                  <a:pt x="8844110" y="2573491"/>
                  <a:pt x="8841975" y="2523398"/>
                  <a:pt x="8893500" y="2554892"/>
                </a:cubicBezTo>
                <a:cubicBezTo>
                  <a:pt x="8900783" y="2529529"/>
                  <a:pt x="8942179" y="2519597"/>
                  <a:pt x="8932049" y="2478170"/>
                </a:cubicBezTo>
                <a:cubicBezTo>
                  <a:pt x="8957456" y="2485568"/>
                  <a:pt x="8947326" y="2444142"/>
                  <a:pt x="8981439" y="2459572"/>
                </a:cubicBezTo>
                <a:cubicBezTo>
                  <a:pt x="8989433" y="2450907"/>
                  <a:pt x="8972021" y="2434843"/>
                  <a:pt x="8963315" y="2426811"/>
                </a:cubicBezTo>
                <a:cubicBezTo>
                  <a:pt x="8979304" y="2409480"/>
                  <a:pt x="9070090" y="2380949"/>
                  <a:pt x="9035266" y="2348821"/>
                </a:cubicBezTo>
                <a:cubicBezTo>
                  <a:pt x="9094073" y="2354953"/>
                  <a:pt x="9099933" y="2296195"/>
                  <a:pt x="9134046" y="2311625"/>
                </a:cubicBezTo>
                <a:cubicBezTo>
                  <a:pt x="9133334" y="2294927"/>
                  <a:pt x="9149323" y="2277596"/>
                  <a:pt x="9115210" y="2262166"/>
                </a:cubicBezTo>
                <a:cubicBezTo>
                  <a:pt x="9123205" y="2253500"/>
                  <a:pt x="9131911" y="2261532"/>
                  <a:pt x="9140617" y="2269564"/>
                </a:cubicBezTo>
                <a:cubicBezTo>
                  <a:pt x="9185737" y="2150782"/>
                  <a:pt x="9357891" y="2068991"/>
                  <a:pt x="9411718" y="1958240"/>
                </a:cubicBezTo>
                <a:cubicBezTo>
                  <a:pt x="9446542" y="1990367"/>
                  <a:pt x="9444407" y="1940275"/>
                  <a:pt x="9461819" y="1956339"/>
                </a:cubicBezTo>
                <a:cubicBezTo>
                  <a:pt x="9595590" y="1758933"/>
                  <a:pt x="9756191" y="1602320"/>
                  <a:pt x="9916080" y="1429011"/>
                </a:cubicBezTo>
                <a:cubicBezTo>
                  <a:pt x="9750332" y="1661079"/>
                  <a:pt x="9535904" y="1928442"/>
                  <a:pt x="9333196" y="2078290"/>
                </a:cubicBezTo>
                <a:cubicBezTo>
                  <a:pt x="9325913" y="2103653"/>
                  <a:pt x="9376015" y="2101752"/>
                  <a:pt x="9368732" y="2127115"/>
                </a:cubicBezTo>
                <a:cubicBezTo>
                  <a:pt x="9335331" y="2128382"/>
                  <a:pt x="9310636" y="2137681"/>
                  <a:pt x="9311348" y="2154378"/>
                </a:cubicBezTo>
                <a:cubicBezTo>
                  <a:pt x="9285229" y="2130282"/>
                  <a:pt x="9269952" y="2164311"/>
                  <a:pt x="9245968" y="2190308"/>
                </a:cubicBezTo>
                <a:cubicBezTo>
                  <a:pt x="9263381" y="2206372"/>
                  <a:pt x="9272086" y="2214404"/>
                  <a:pt x="9280081" y="2205738"/>
                </a:cubicBezTo>
                <a:cubicBezTo>
                  <a:pt x="9229979" y="2207639"/>
                  <a:pt x="9207420" y="2267030"/>
                  <a:pt x="9209554" y="2317122"/>
                </a:cubicBezTo>
                <a:cubicBezTo>
                  <a:pt x="9209554" y="2317122"/>
                  <a:pt x="9209554" y="2317122"/>
                  <a:pt x="9183436" y="2293027"/>
                </a:cubicBezTo>
                <a:cubicBezTo>
                  <a:pt x="9160876" y="2352418"/>
                  <a:pt x="9112909" y="2404411"/>
                  <a:pt x="9054813" y="2414977"/>
                </a:cubicBezTo>
                <a:cubicBezTo>
                  <a:pt x="9089637" y="2447105"/>
                  <a:pt x="9080219" y="2422375"/>
                  <a:pt x="9115044" y="2454503"/>
                </a:cubicBezTo>
                <a:cubicBezTo>
                  <a:pt x="9089637" y="2447105"/>
                  <a:pt x="9064230" y="2439706"/>
                  <a:pt x="9047530" y="2440340"/>
                </a:cubicBezTo>
                <a:cubicBezTo>
                  <a:pt x="8967585" y="2526995"/>
                  <a:pt x="8913047" y="2621049"/>
                  <a:pt x="8798278" y="2675576"/>
                </a:cubicBezTo>
                <a:cubicBezTo>
                  <a:pt x="8807696" y="2700305"/>
                  <a:pt x="8815690" y="2691640"/>
                  <a:pt x="8823685" y="2682974"/>
                </a:cubicBezTo>
                <a:cubicBezTo>
                  <a:pt x="8630394" y="2857552"/>
                  <a:pt x="8476197" y="3164441"/>
                  <a:pt x="8267630" y="3373046"/>
                </a:cubicBezTo>
                <a:cubicBezTo>
                  <a:pt x="8259635" y="3381712"/>
                  <a:pt x="8251640" y="3390377"/>
                  <a:pt x="8269053" y="3406441"/>
                </a:cubicBezTo>
                <a:cubicBezTo>
                  <a:pt x="8162278" y="3452303"/>
                  <a:pt x="8093175" y="3597082"/>
                  <a:pt x="8047342" y="3699168"/>
                </a:cubicBezTo>
                <a:cubicBezTo>
                  <a:pt x="8047342" y="3699168"/>
                  <a:pt x="8047342" y="3699168"/>
                  <a:pt x="8021224" y="3675072"/>
                </a:cubicBezTo>
                <a:cubicBezTo>
                  <a:pt x="7992093" y="3776523"/>
                  <a:pt x="7912860" y="3879876"/>
                  <a:pt x="7831492" y="3933136"/>
                </a:cubicBezTo>
                <a:cubicBezTo>
                  <a:pt x="7840198" y="3941168"/>
                  <a:pt x="7840198" y="3941168"/>
                  <a:pt x="7848192" y="3932503"/>
                </a:cubicBezTo>
                <a:cubicBezTo>
                  <a:pt x="7833627" y="3983229"/>
                  <a:pt x="7742130" y="3995062"/>
                  <a:pt x="7762388" y="4077915"/>
                </a:cubicBezTo>
                <a:cubicBezTo>
                  <a:pt x="7753682" y="4069883"/>
                  <a:pt x="7753682" y="4069883"/>
                  <a:pt x="7744976" y="4061852"/>
                </a:cubicBezTo>
                <a:cubicBezTo>
                  <a:pt x="7706427" y="4138573"/>
                  <a:pt x="7660595" y="4240659"/>
                  <a:pt x="7594504" y="4259890"/>
                </a:cubicBezTo>
                <a:cubicBezTo>
                  <a:pt x="7578515" y="4277222"/>
                  <a:pt x="7627905" y="4258624"/>
                  <a:pt x="7611917" y="4275954"/>
                </a:cubicBezTo>
                <a:cubicBezTo>
                  <a:pt x="7555244" y="4319916"/>
                  <a:pt x="7523977" y="4371275"/>
                  <a:pt x="7494134" y="4456029"/>
                </a:cubicBezTo>
                <a:cubicBezTo>
                  <a:pt x="7541389" y="4387339"/>
                  <a:pt x="7698978" y="4356274"/>
                  <a:pt x="7711408" y="4255456"/>
                </a:cubicBezTo>
                <a:cubicBezTo>
                  <a:pt x="7744810" y="4254189"/>
                  <a:pt x="7721538" y="4296883"/>
                  <a:pt x="7746944" y="4304281"/>
                </a:cubicBezTo>
                <a:cubicBezTo>
                  <a:pt x="7794200" y="4235590"/>
                  <a:pt x="7763811" y="4111310"/>
                  <a:pt x="7863304" y="4090811"/>
                </a:cubicBezTo>
                <a:cubicBezTo>
                  <a:pt x="7830614" y="4108776"/>
                  <a:pt x="7799347" y="4160136"/>
                  <a:pt x="7826177" y="4200929"/>
                </a:cubicBezTo>
                <a:cubicBezTo>
                  <a:pt x="7792777" y="4202195"/>
                  <a:pt x="7802906" y="4243622"/>
                  <a:pt x="7770216" y="4261587"/>
                </a:cubicBezTo>
                <a:cubicBezTo>
                  <a:pt x="7854431" y="4275117"/>
                  <a:pt x="7809477" y="4201562"/>
                  <a:pt x="7884274" y="4190363"/>
                </a:cubicBezTo>
                <a:cubicBezTo>
                  <a:pt x="7884274" y="4190363"/>
                  <a:pt x="7892980" y="4198395"/>
                  <a:pt x="7892980" y="4198395"/>
                </a:cubicBezTo>
                <a:cubicBezTo>
                  <a:pt x="7902398" y="4223124"/>
                  <a:pt x="7884985" y="4207060"/>
                  <a:pt x="7876279" y="4199028"/>
                </a:cubicBezTo>
                <a:cubicBezTo>
                  <a:pt x="7861002" y="4233057"/>
                  <a:pt x="7837731" y="4275750"/>
                  <a:pt x="7806464" y="4327110"/>
                </a:cubicBezTo>
                <a:cubicBezTo>
                  <a:pt x="7849283" y="4350572"/>
                  <a:pt x="7871843" y="4291180"/>
                  <a:pt x="7879126" y="4265818"/>
                </a:cubicBezTo>
                <a:cubicBezTo>
                  <a:pt x="7887832" y="4273850"/>
                  <a:pt x="7879838" y="4282515"/>
                  <a:pt x="7888544" y="4290547"/>
                </a:cubicBezTo>
                <a:cubicBezTo>
                  <a:pt x="7921233" y="4272583"/>
                  <a:pt x="7878414" y="4249121"/>
                  <a:pt x="7911104" y="4231156"/>
                </a:cubicBezTo>
                <a:cubicBezTo>
                  <a:pt x="7920521" y="4255885"/>
                  <a:pt x="7913239" y="4281248"/>
                  <a:pt x="7905956" y="4306611"/>
                </a:cubicBezTo>
                <a:cubicBezTo>
                  <a:pt x="7956058" y="4304711"/>
                  <a:pt x="7919810" y="4239188"/>
                  <a:pt x="7968489" y="4203892"/>
                </a:cubicBezTo>
                <a:cubicBezTo>
                  <a:pt x="8002601" y="4219322"/>
                  <a:pt x="8026585" y="4193326"/>
                  <a:pt x="8033867" y="4167963"/>
                </a:cubicBezTo>
                <a:cubicBezTo>
                  <a:pt x="8086104" y="4216155"/>
                  <a:pt x="8010596" y="4210657"/>
                  <a:pt x="7993895" y="4211290"/>
                </a:cubicBezTo>
                <a:cubicBezTo>
                  <a:pt x="7987324" y="4253351"/>
                  <a:pt x="7962629" y="4262650"/>
                  <a:pt x="7930651" y="4297312"/>
                </a:cubicBezTo>
                <a:cubicBezTo>
                  <a:pt x="7930651" y="4297312"/>
                  <a:pt x="7939357" y="4305344"/>
                  <a:pt x="7939357" y="4305344"/>
                </a:cubicBezTo>
                <a:cubicBezTo>
                  <a:pt x="7899385" y="4348671"/>
                  <a:pt x="7871843" y="4291180"/>
                  <a:pt x="7834005" y="4384601"/>
                </a:cubicBezTo>
                <a:cubicBezTo>
                  <a:pt x="7884819" y="4399397"/>
                  <a:pt x="7882684" y="4349305"/>
                  <a:pt x="7924080" y="4339372"/>
                </a:cubicBezTo>
                <a:cubicBezTo>
                  <a:pt x="7932786" y="4347404"/>
                  <a:pt x="7950198" y="4363468"/>
                  <a:pt x="7966899" y="4362834"/>
                </a:cubicBezTo>
                <a:cubicBezTo>
                  <a:pt x="7991594" y="4353536"/>
                  <a:pt x="7988747" y="4286746"/>
                  <a:pt x="8030855" y="4293511"/>
                </a:cubicBezTo>
                <a:cubicBezTo>
                  <a:pt x="8023572" y="4318874"/>
                  <a:pt x="7992305" y="4370233"/>
                  <a:pt x="7952333" y="4413560"/>
                </a:cubicBezTo>
                <a:cubicBezTo>
                  <a:pt x="7926215" y="4389465"/>
                  <a:pt x="7951622" y="4396863"/>
                  <a:pt x="7967611" y="4379532"/>
                </a:cubicBezTo>
                <a:cubicBezTo>
                  <a:pt x="7915374" y="4331340"/>
                  <a:pt x="7934921" y="4397497"/>
                  <a:pt x="7892102" y="4374034"/>
                </a:cubicBezTo>
                <a:cubicBezTo>
                  <a:pt x="7868118" y="4400031"/>
                  <a:pt x="7969034" y="4412927"/>
                  <a:pt x="7928350" y="4439557"/>
                </a:cubicBezTo>
                <a:cubicBezTo>
                  <a:pt x="7919644" y="4431525"/>
                  <a:pt x="7927638" y="4422860"/>
                  <a:pt x="7927638" y="4422860"/>
                </a:cubicBezTo>
                <a:cubicBezTo>
                  <a:pt x="7918932" y="4414828"/>
                  <a:pt x="7910937" y="4423493"/>
                  <a:pt x="7894237" y="4424127"/>
                </a:cubicBezTo>
                <a:cubicBezTo>
                  <a:pt x="7921067" y="4464920"/>
                  <a:pt x="7888377" y="4482885"/>
                  <a:pt x="7857111" y="4534244"/>
                </a:cubicBezTo>
                <a:cubicBezTo>
                  <a:pt x="7873812" y="4533610"/>
                  <a:pt x="7914495" y="4506981"/>
                  <a:pt x="7882518" y="4541642"/>
                </a:cubicBezTo>
                <a:cubicBezTo>
                  <a:pt x="7906501" y="4515646"/>
                  <a:pt x="7961751" y="4438290"/>
                  <a:pt x="7960328" y="4404895"/>
                </a:cubicBezTo>
                <a:cubicBezTo>
                  <a:pt x="8010430" y="4402994"/>
                  <a:pt x="8048978" y="4326272"/>
                  <a:pt x="8038137" y="4268148"/>
                </a:cubicBezTo>
                <a:cubicBezTo>
                  <a:pt x="8069404" y="4216788"/>
                  <a:pt x="8132648" y="4130767"/>
                  <a:pt x="8179191" y="4045379"/>
                </a:cubicBezTo>
                <a:cubicBezTo>
                  <a:pt x="8438572" y="3851571"/>
                  <a:pt x="8598628" y="3485923"/>
                  <a:pt x="8900828" y="3315577"/>
                </a:cubicBezTo>
                <a:cubicBezTo>
                  <a:pt x="8924100" y="3272882"/>
                  <a:pt x="8972068" y="3220889"/>
                  <a:pt x="8978638" y="3178829"/>
                </a:cubicBezTo>
                <a:cubicBezTo>
                  <a:pt x="8996050" y="3194893"/>
                  <a:pt x="8964785" y="3246252"/>
                  <a:pt x="9005469" y="3219622"/>
                </a:cubicBezTo>
                <a:cubicBezTo>
                  <a:pt x="9022881" y="3235686"/>
                  <a:pt x="8998898" y="3261683"/>
                  <a:pt x="9016310" y="3277746"/>
                </a:cubicBezTo>
                <a:cubicBezTo>
                  <a:pt x="9082400" y="3258515"/>
                  <a:pt x="9095543" y="3174394"/>
                  <a:pt x="9170340" y="3163194"/>
                </a:cubicBezTo>
                <a:cubicBezTo>
                  <a:pt x="9179757" y="3187924"/>
                  <a:pt x="9213870" y="3203354"/>
                  <a:pt x="9230571" y="3202720"/>
                </a:cubicBezTo>
                <a:cubicBezTo>
                  <a:pt x="9186328" y="3145864"/>
                  <a:pt x="9234295" y="3093870"/>
                  <a:pt x="9206754" y="3036380"/>
                </a:cubicBezTo>
                <a:cubicBezTo>
                  <a:pt x="9222743" y="3019049"/>
                  <a:pt x="9240155" y="3035112"/>
                  <a:pt x="9248149" y="3026447"/>
                </a:cubicBezTo>
                <a:cubicBezTo>
                  <a:pt x="9224166" y="3052444"/>
                  <a:pt x="9250996" y="3093237"/>
                  <a:pt x="9219018" y="3127899"/>
                </a:cubicBezTo>
                <a:cubicBezTo>
                  <a:pt x="9237142" y="3160661"/>
                  <a:pt x="9244425" y="3135297"/>
                  <a:pt x="9261125" y="3134664"/>
                </a:cubicBezTo>
                <a:cubicBezTo>
                  <a:pt x="9261837" y="3151361"/>
                  <a:pt x="9253842" y="3160027"/>
                  <a:pt x="9246559" y="3185390"/>
                </a:cubicBezTo>
                <a:cubicBezTo>
                  <a:pt x="9263972" y="3201454"/>
                  <a:pt x="9263260" y="3184756"/>
                  <a:pt x="9272678" y="3209486"/>
                </a:cubicBezTo>
                <a:cubicBezTo>
                  <a:pt x="9288667" y="3192155"/>
                  <a:pt x="9296661" y="3183489"/>
                  <a:pt x="9287244" y="3158760"/>
                </a:cubicBezTo>
                <a:cubicBezTo>
                  <a:pt x="9311227" y="3132763"/>
                  <a:pt x="9343917" y="3114798"/>
                  <a:pt x="9358482" y="3064073"/>
                </a:cubicBezTo>
                <a:cubicBezTo>
                  <a:pt x="9450691" y="3068937"/>
                  <a:pt x="9479823" y="2967485"/>
                  <a:pt x="9511089" y="2916126"/>
                </a:cubicBezTo>
                <a:cubicBezTo>
                  <a:pt x="9510377" y="2899428"/>
                  <a:pt x="9527789" y="2915492"/>
                  <a:pt x="9535784" y="2906827"/>
                </a:cubicBezTo>
                <a:cubicBezTo>
                  <a:pt x="9625146" y="2844901"/>
                  <a:pt x="9675414" y="2650663"/>
                  <a:pt x="9799602" y="2620865"/>
                </a:cubicBezTo>
                <a:cubicBezTo>
                  <a:pt x="9798890" y="2604167"/>
                  <a:pt x="9823585" y="2594868"/>
                  <a:pt x="9857698" y="2610299"/>
                </a:cubicBezTo>
                <a:cubicBezTo>
                  <a:pt x="9859833" y="2660391"/>
                  <a:pt x="9827855" y="2695053"/>
                  <a:pt x="9837984" y="2736480"/>
                </a:cubicBezTo>
                <a:cubicBezTo>
                  <a:pt x="9863391" y="2743878"/>
                  <a:pt x="9889509" y="2767974"/>
                  <a:pt x="9905498" y="2750643"/>
                </a:cubicBezTo>
                <a:cubicBezTo>
                  <a:pt x="9887374" y="2717882"/>
                  <a:pt x="9954177" y="2715347"/>
                  <a:pt x="9902652" y="2683853"/>
                </a:cubicBezTo>
                <a:cubicBezTo>
                  <a:pt x="9884528" y="2651092"/>
                  <a:pt x="9936765" y="2699283"/>
                  <a:pt x="9937476" y="2715981"/>
                </a:cubicBezTo>
                <a:cubicBezTo>
                  <a:pt x="9968742" y="2664622"/>
                  <a:pt x="10044962" y="2686817"/>
                  <a:pt x="10076940" y="2652155"/>
                </a:cubicBezTo>
                <a:cubicBezTo>
                  <a:pt x="10087781" y="2710279"/>
                  <a:pt x="9994861" y="2688718"/>
                  <a:pt x="9956312" y="2765440"/>
                </a:cubicBezTo>
                <a:cubicBezTo>
                  <a:pt x="9948317" y="2774106"/>
                  <a:pt x="9982430" y="2789536"/>
                  <a:pt x="9983142" y="2806233"/>
                </a:cubicBezTo>
                <a:cubicBezTo>
                  <a:pt x="10025961" y="2829695"/>
                  <a:pt x="10040527" y="2778969"/>
                  <a:pt x="10057227" y="2778336"/>
                </a:cubicBezTo>
                <a:cubicBezTo>
                  <a:pt x="10084057" y="2819129"/>
                  <a:pt x="10016543" y="2804966"/>
                  <a:pt x="10044085" y="2862457"/>
                </a:cubicBezTo>
                <a:cubicBezTo>
                  <a:pt x="10010683" y="2863724"/>
                  <a:pt x="9912615" y="2917617"/>
                  <a:pt x="9973558" y="2973841"/>
                </a:cubicBezTo>
                <a:cubicBezTo>
                  <a:pt x="9708317" y="3226408"/>
                  <a:pt x="9616487" y="3622916"/>
                  <a:pt x="9349111" y="3825390"/>
                </a:cubicBezTo>
                <a:cubicBezTo>
                  <a:pt x="9349822" y="3842087"/>
                  <a:pt x="9374517" y="3832788"/>
                  <a:pt x="9375229" y="3849486"/>
                </a:cubicBezTo>
                <a:cubicBezTo>
                  <a:pt x="9341828" y="3850753"/>
                  <a:pt x="9351957" y="3892180"/>
                  <a:pt x="9318556" y="3893447"/>
                </a:cubicBezTo>
                <a:cubicBezTo>
                  <a:pt x="9369369" y="3908244"/>
                  <a:pt x="9383935" y="3857518"/>
                  <a:pt x="9407919" y="3831521"/>
                </a:cubicBezTo>
                <a:cubicBezTo>
                  <a:pt x="9415201" y="3806159"/>
                  <a:pt x="9472586" y="3778895"/>
                  <a:pt x="9487863" y="3744866"/>
                </a:cubicBezTo>
                <a:cubicBezTo>
                  <a:pt x="9519130" y="3693507"/>
                  <a:pt x="9599786" y="3623549"/>
                  <a:pt x="9655747" y="3562891"/>
                </a:cubicBezTo>
                <a:cubicBezTo>
                  <a:pt x="9715266" y="3585720"/>
                  <a:pt x="9712420" y="3518930"/>
                  <a:pt x="9745110" y="3500965"/>
                </a:cubicBezTo>
                <a:cubicBezTo>
                  <a:pt x="9763234" y="3533727"/>
                  <a:pt x="9706560" y="3577688"/>
                  <a:pt x="9681865" y="3586987"/>
                </a:cubicBezTo>
                <a:cubicBezTo>
                  <a:pt x="9691995" y="3628413"/>
                  <a:pt x="9684712" y="3653776"/>
                  <a:pt x="9678141" y="3695837"/>
                </a:cubicBezTo>
                <a:cubicBezTo>
                  <a:pt x="9678141" y="3695837"/>
                  <a:pt x="9678141" y="3695837"/>
                  <a:pt x="9652023" y="3671741"/>
                </a:cubicBezTo>
                <a:cubicBezTo>
                  <a:pt x="9652734" y="3688439"/>
                  <a:pt x="9644740" y="3697104"/>
                  <a:pt x="9636745" y="3705770"/>
                </a:cubicBezTo>
                <a:cubicBezTo>
                  <a:pt x="9646163" y="3730499"/>
                  <a:pt x="9654157" y="3721834"/>
                  <a:pt x="9662863" y="3729866"/>
                </a:cubicBezTo>
                <a:cubicBezTo>
                  <a:pt x="9620045" y="3706404"/>
                  <a:pt x="9614897" y="3781858"/>
                  <a:pt x="9616320" y="3815253"/>
                </a:cubicBezTo>
                <a:cubicBezTo>
                  <a:pt x="9599619" y="3815887"/>
                  <a:pt x="9606903" y="3790524"/>
                  <a:pt x="9598197" y="3782492"/>
                </a:cubicBezTo>
                <a:cubicBezTo>
                  <a:pt x="9582207" y="3799823"/>
                  <a:pt x="9590913" y="3807855"/>
                  <a:pt x="9566218" y="3817154"/>
                </a:cubicBezTo>
                <a:cubicBezTo>
                  <a:pt x="9558224" y="3825820"/>
                  <a:pt x="9564753" y="3831843"/>
                  <a:pt x="9572193" y="3834697"/>
                </a:cubicBezTo>
                <a:lnTo>
                  <a:pt x="9582119" y="3836494"/>
                </a:lnTo>
                <a:lnTo>
                  <a:pt x="9578845" y="3843591"/>
                </a:lnTo>
                <a:cubicBezTo>
                  <a:pt x="9569818" y="3852557"/>
                  <a:pt x="9551297" y="3859531"/>
                  <a:pt x="9552364" y="3884578"/>
                </a:cubicBezTo>
                <a:cubicBezTo>
                  <a:pt x="9570488" y="3917339"/>
                  <a:pt x="9585054" y="3866613"/>
                  <a:pt x="9586477" y="3900008"/>
                </a:cubicBezTo>
                <a:cubicBezTo>
                  <a:pt x="9627161" y="3873377"/>
                  <a:pt x="9668557" y="3863445"/>
                  <a:pt x="9709241" y="3836815"/>
                </a:cubicBezTo>
                <a:cubicBezTo>
                  <a:pt x="9718658" y="3861545"/>
                  <a:pt x="9627873" y="3890075"/>
                  <a:pt x="9654703" y="3930868"/>
                </a:cubicBezTo>
                <a:cubicBezTo>
                  <a:pt x="9704804" y="3928967"/>
                  <a:pt x="9744065" y="3868943"/>
                  <a:pt x="9767337" y="3826249"/>
                </a:cubicBezTo>
                <a:cubicBezTo>
                  <a:pt x="9776754" y="3850978"/>
                  <a:pt x="9769472" y="3876341"/>
                  <a:pt x="9753483" y="3893672"/>
                </a:cubicBezTo>
                <a:cubicBezTo>
                  <a:pt x="9753483" y="3893672"/>
                  <a:pt x="9753483" y="3893672"/>
                  <a:pt x="9761477" y="3885007"/>
                </a:cubicBezTo>
                <a:cubicBezTo>
                  <a:pt x="9770183" y="3893039"/>
                  <a:pt x="9762189" y="3901704"/>
                  <a:pt x="9754195" y="3910369"/>
                </a:cubicBezTo>
                <a:cubicBezTo>
                  <a:pt x="9794167" y="3867042"/>
                  <a:pt x="9836274" y="3873807"/>
                  <a:pt x="9884241" y="3821813"/>
                </a:cubicBezTo>
                <a:cubicBezTo>
                  <a:pt x="9928484" y="3878671"/>
                  <a:pt x="9932919" y="3786519"/>
                  <a:pt x="9975738" y="3809981"/>
                </a:cubicBezTo>
                <a:cubicBezTo>
                  <a:pt x="9861681" y="3881205"/>
                  <a:pt x="9899352" y="3980123"/>
                  <a:pt x="9801283" y="4034016"/>
                </a:cubicBezTo>
                <a:cubicBezTo>
                  <a:pt x="9801283" y="4034016"/>
                  <a:pt x="9801995" y="4050714"/>
                  <a:pt x="9818696" y="4050080"/>
                </a:cubicBezTo>
                <a:cubicBezTo>
                  <a:pt x="9820119" y="4083475"/>
                  <a:pt x="9746034" y="4111373"/>
                  <a:pt x="9756164" y="4152799"/>
                </a:cubicBezTo>
                <a:cubicBezTo>
                  <a:pt x="9679943" y="4130604"/>
                  <a:pt x="9675507" y="4222757"/>
                  <a:pt x="9652235" y="4265451"/>
                </a:cubicBezTo>
                <a:cubicBezTo>
                  <a:pt x="9552743" y="4285950"/>
                  <a:pt x="9434961" y="4466024"/>
                  <a:pt x="9336893" y="4519918"/>
                </a:cubicBezTo>
                <a:cubicBezTo>
                  <a:pt x="9355016" y="4552679"/>
                  <a:pt x="9304203" y="4537882"/>
                  <a:pt x="9315044" y="4596007"/>
                </a:cubicBezTo>
                <a:cubicBezTo>
                  <a:pt x="9306338" y="4587975"/>
                  <a:pt x="9314332" y="4579310"/>
                  <a:pt x="9305626" y="4571278"/>
                </a:cubicBezTo>
                <a:cubicBezTo>
                  <a:pt x="9284490" y="4664063"/>
                  <a:pt x="9227816" y="4708025"/>
                  <a:pt x="9214674" y="4792146"/>
                </a:cubicBezTo>
                <a:cubicBezTo>
                  <a:pt x="9240792" y="4816242"/>
                  <a:pt x="9237945" y="4749452"/>
                  <a:pt x="9264776" y="4790245"/>
                </a:cubicBezTo>
                <a:cubicBezTo>
                  <a:pt x="9208815" y="4850903"/>
                  <a:pt x="9167419" y="4860836"/>
                  <a:pt x="9162271" y="4936291"/>
                </a:cubicBezTo>
                <a:cubicBezTo>
                  <a:pt x="9144858" y="4920227"/>
                  <a:pt x="9136864" y="4928893"/>
                  <a:pt x="9120163" y="4929527"/>
                </a:cubicBezTo>
                <a:cubicBezTo>
                  <a:pt x="9112881" y="4954889"/>
                  <a:pt x="9146993" y="4970320"/>
                  <a:pt x="9122299" y="4979618"/>
                </a:cubicBezTo>
                <a:cubicBezTo>
                  <a:pt x="9104887" y="4963555"/>
                  <a:pt x="9121587" y="4962921"/>
                  <a:pt x="9104175" y="4946857"/>
                </a:cubicBezTo>
                <a:cubicBezTo>
                  <a:pt x="9096892" y="4972220"/>
                  <a:pt x="9080903" y="4989551"/>
                  <a:pt x="9056919" y="5015548"/>
                </a:cubicBezTo>
                <a:cubicBezTo>
                  <a:pt x="9090321" y="5014281"/>
                  <a:pt x="9074332" y="5031612"/>
                  <a:pt x="9108445" y="5047042"/>
                </a:cubicBezTo>
                <a:cubicBezTo>
                  <a:pt x="9133140" y="5037743"/>
                  <a:pt x="9098315" y="5005615"/>
                  <a:pt x="9123010" y="4996316"/>
                </a:cubicBezTo>
                <a:cubicBezTo>
                  <a:pt x="9141134" y="5029077"/>
                  <a:pt x="9100450" y="5055708"/>
                  <a:pt x="9135274" y="5087835"/>
                </a:cubicBezTo>
                <a:cubicBezTo>
                  <a:pt x="9127280" y="5096501"/>
                  <a:pt x="9092455" y="5064373"/>
                  <a:pt x="9117150" y="5055074"/>
                </a:cubicBezTo>
                <a:cubicBezTo>
                  <a:pt x="9073620" y="5014914"/>
                  <a:pt x="9024941" y="5050210"/>
                  <a:pt x="9035071" y="5091637"/>
                </a:cubicBezTo>
                <a:cubicBezTo>
                  <a:pt x="9051771" y="5091004"/>
                  <a:pt x="9043065" y="5082972"/>
                  <a:pt x="9051060" y="5074306"/>
                </a:cubicBezTo>
                <a:cubicBezTo>
                  <a:pt x="9051771" y="5091004"/>
                  <a:pt x="9077890" y="5115099"/>
                  <a:pt x="9061901" y="5132430"/>
                </a:cubicBezTo>
                <a:cubicBezTo>
                  <a:pt x="9052483" y="5107701"/>
                  <a:pt x="9019082" y="5108967"/>
                  <a:pt x="8993675" y="5101569"/>
                </a:cubicBezTo>
                <a:cubicBezTo>
                  <a:pt x="8995099" y="5134964"/>
                  <a:pt x="8945708" y="5153562"/>
                  <a:pt x="8947132" y="5186957"/>
                </a:cubicBezTo>
                <a:cubicBezTo>
                  <a:pt x="8972538" y="5194356"/>
                  <a:pt x="8978398" y="5135598"/>
                  <a:pt x="9013222" y="5167725"/>
                </a:cubicBezTo>
                <a:cubicBezTo>
                  <a:pt x="8963121" y="5169626"/>
                  <a:pt x="8981244" y="5202388"/>
                  <a:pt x="8982668" y="5235783"/>
                </a:cubicBezTo>
                <a:cubicBezTo>
                  <a:pt x="8947132" y="5186957"/>
                  <a:pt x="8875893" y="5281644"/>
                  <a:pt x="8919424" y="5321804"/>
                </a:cubicBezTo>
                <a:cubicBezTo>
                  <a:pt x="8912141" y="5347167"/>
                  <a:pt x="8852621" y="5324338"/>
                  <a:pt x="8887446" y="5356466"/>
                </a:cubicBezTo>
                <a:cubicBezTo>
                  <a:pt x="8853333" y="5341036"/>
                  <a:pt x="8829349" y="5367032"/>
                  <a:pt x="8805366" y="5393028"/>
                </a:cubicBezTo>
                <a:cubicBezTo>
                  <a:pt x="8814073" y="5401060"/>
                  <a:pt x="8822067" y="5392395"/>
                  <a:pt x="8830062" y="5383729"/>
                </a:cubicBezTo>
                <a:cubicBezTo>
                  <a:pt x="8840191" y="5425156"/>
                  <a:pt x="8738564" y="5395563"/>
                  <a:pt x="8766105" y="5453054"/>
                </a:cubicBezTo>
                <a:cubicBezTo>
                  <a:pt x="8757399" y="5445021"/>
                  <a:pt x="8757399" y="5445021"/>
                  <a:pt x="8749405" y="5453687"/>
                </a:cubicBezTo>
                <a:cubicBezTo>
                  <a:pt x="8750116" y="5470385"/>
                  <a:pt x="8758111" y="5461719"/>
                  <a:pt x="8758822" y="5478416"/>
                </a:cubicBezTo>
                <a:cubicBezTo>
                  <a:pt x="8742833" y="5495748"/>
                  <a:pt x="8742122" y="5479050"/>
                  <a:pt x="8724710" y="5462986"/>
                </a:cubicBezTo>
                <a:cubicBezTo>
                  <a:pt x="8734127" y="5487716"/>
                  <a:pt x="8735550" y="5521111"/>
                  <a:pt x="8736974" y="5554505"/>
                </a:cubicBezTo>
                <a:cubicBezTo>
                  <a:pt x="8719562" y="5538441"/>
                  <a:pt x="8702150" y="5522377"/>
                  <a:pt x="8694867" y="5547740"/>
                </a:cubicBezTo>
                <a:cubicBezTo>
                  <a:pt x="8736974" y="5554505"/>
                  <a:pt x="8705708" y="5605865"/>
                  <a:pt x="8670883" y="5573737"/>
                </a:cubicBezTo>
                <a:cubicBezTo>
                  <a:pt x="8671595" y="5590434"/>
                  <a:pt x="8673018" y="5623829"/>
                  <a:pt x="8697714" y="5614530"/>
                </a:cubicBezTo>
                <a:cubicBezTo>
                  <a:pt x="8689719" y="5623196"/>
                  <a:pt x="8622205" y="5609033"/>
                  <a:pt x="8649746" y="5666524"/>
                </a:cubicBezTo>
                <a:cubicBezTo>
                  <a:pt x="8582944" y="5669057"/>
                  <a:pt x="8561096" y="5745146"/>
                  <a:pt x="8587926" y="5785940"/>
                </a:cubicBezTo>
                <a:cubicBezTo>
                  <a:pt x="8605338" y="5802004"/>
                  <a:pt x="8563942" y="5811936"/>
                  <a:pt x="8555236" y="5803904"/>
                </a:cubicBezTo>
                <a:cubicBezTo>
                  <a:pt x="8539247" y="5821235"/>
                  <a:pt x="8581355" y="5828000"/>
                  <a:pt x="8565366" y="5845331"/>
                </a:cubicBezTo>
                <a:cubicBezTo>
                  <a:pt x="8598055" y="5827366"/>
                  <a:pt x="8630033" y="5792704"/>
                  <a:pt x="8661300" y="5741345"/>
                </a:cubicBezTo>
                <a:cubicBezTo>
                  <a:pt x="8635893" y="5733946"/>
                  <a:pt x="8620615" y="5767975"/>
                  <a:pt x="8594497" y="5743879"/>
                </a:cubicBezTo>
                <a:cubicBezTo>
                  <a:pt x="8635893" y="5733946"/>
                  <a:pt x="8584368" y="5702452"/>
                  <a:pt x="8617057" y="5684487"/>
                </a:cubicBezTo>
                <a:cubicBezTo>
                  <a:pt x="8625764" y="5692520"/>
                  <a:pt x="8617769" y="5701185"/>
                  <a:pt x="8609774" y="5709851"/>
                </a:cubicBezTo>
                <a:cubicBezTo>
                  <a:pt x="8660588" y="5724647"/>
                  <a:pt x="8701983" y="5714715"/>
                  <a:pt x="8750662" y="5679419"/>
                </a:cubicBezTo>
                <a:cubicBezTo>
                  <a:pt x="8744090" y="5721480"/>
                  <a:pt x="8702695" y="5731412"/>
                  <a:pt x="8669294" y="5732679"/>
                </a:cubicBezTo>
                <a:cubicBezTo>
                  <a:pt x="8688129" y="5782138"/>
                  <a:pt x="8598055" y="5827366"/>
                  <a:pt x="8666993" y="5874924"/>
                </a:cubicBezTo>
                <a:cubicBezTo>
                  <a:pt x="8608896" y="5885491"/>
                  <a:pt x="8644432" y="5934316"/>
                  <a:pt x="8646567" y="5984408"/>
                </a:cubicBezTo>
                <a:cubicBezTo>
                  <a:pt x="8587759" y="5978277"/>
                  <a:pt x="8644432" y="5934316"/>
                  <a:pt x="8627020" y="5918252"/>
                </a:cubicBezTo>
                <a:cubicBezTo>
                  <a:pt x="8584201" y="5894790"/>
                  <a:pt x="8629155" y="5968344"/>
                  <a:pt x="8587048" y="5961579"/>
                </a:cubicBezTo>
                <a:cubicBezTo>
                  <a:pt x="8579765" y="5986942"/>
                  <a:pt x="8620449" y="5960312"/>
                  <a:pt x="8621872" y="5993707"/>
                </a:cubicBezTo>
                <a:cubicBezTo>
                  <a:pt x="8573194" y="6029003"/>
                  <a:pt x="8491114" y="6065565"/>
                  <a:pt x="8477260" y="6132989"/>
                </a:cubicBezTo>
                <a:cubicBezTo>
                  <a:pt x="8485966" y="6141021"/>
                  <a:pt x="8501955" y="6123690"/>
                  <a:pt x="8509949" y="6115024"/>
                </a:cubicBezTo>
                <a:cubicBezTo>
                  <a:pt x="8502667" y="6140387"/>
                  <a:pt x="8502667" y="6140387"/>
                  <a:pt x="8520079" y="6156451"/>
                </a:cubicBezTo>
                <a:cubicBezTo>
                  <a:pt x="8511373" y="6148419"/>
                  <a:pt x="8487390" y="6174415"/>
                  <a:pt x="8512084" y="6165116"/>
                </a:cubicBezTo>
                <a:cubicBezTo>
                  <a:pt x="8513508" y="6198511"/>
                  <a:pt x="8445994" y="6184348"/>
                  <a:pt x="8455411" y="6209078"/>
                </a:cubicBezTo>
                <a:cubicBezTo>
                  <a:pt x="8446705" y="6201046"/>
                  <a:pt x="8446705" y="6201046"/>
                  <a:pt x="8429293" y="6184982"/>
                </a:cubicBezTo>
                <a:cubicBezTo>
                  <a:pt x="8429293" y="6184982"/>
                  <a:pt x="8429293" y="6184982"/>
                  <a:pt x="8413304" y="6202313"/>
                </a:cubicBezTo>
                <a:cubicBezTo>
                  <a:pt x="8422010" y="6210345"/>
                  <a:pt x="8430716" y="6218377"/>
                  <a:pt x="8438711" y="6209711"/>
                </a:cubicBezTo>
                <a:cubicBezTo>
                  <a:pt x="8349348" y="6271637"/>
                  <a:pt x="8287528" y="6391053"/>
                  <a:pt x="8188747" y="6428249"/>
                </a:cubicBezTo>
                <a:cubicBezTo>
                  <a:pt x="8172758" y="6445580"/>
                  <a:pt x="8214866" y="6452345"/>
                  <a:pt x="8214154" y="6435648"/>
                </a:cubicBezTo>
                <a:cubicBezTo>
                  <a:pt x="8223572" y="6460377"/>
                  <a:pt x="8190882" y="6478342"/>
                  <a:pt x="8173470" y="6462278"/>
                </a:cubicBezTo>
                <a:cubicBezTo>
                  <a:pt x="8168322" y="6537733"/>
                  <a:pt x="8117509" y="6522936"/>
                  <a:pt x="8103655" y="6590360"/>
                </a:cubicBezTo>
                <a:cubicBezTo>
                  <a:pt x="8051418" y="6542168"/>
                  <a:pt x="8047693" y="6651018"/>
                  <a:pt x="8012869" y="6618890"/>
                </a:cubicBezTo>
                <a:cubicBezTo>
                  <a:pt x="7988174" y="6628189"/>
                  <a:pt x="8055688" y="6642353"/>
                  <a:pt x="8030993" y="6651652"/>
                </a:cubicBezTo>
                <a:cubicBezTo>
                  <a:pt x="8022998" y="6660317"/>
                  <a:pt x="7983738" y="6720342"/>
                  <a:pt x="7967748" y="6737673"/>
                </a:cubicBezTo>
                <a:cubicBezTo>
                  <a:pt x="7967748" y="6737673"/>
                  <a:pt x="7967748" y="6737673"/>
                  <a:pt x="7993867" y="6761769"/>
                </a:cubicBezTo>
                <a:cubicBezTo>
                  <a:pt x="7978590" y="6795797"/>
                  <a:pt x="7985161" y="6753737"/>
                  <a:pt x="7968460" y="6754370"/>
                </a:cubicBezTo>
                <a:cubicBezTo>
                  <a:pt x="7978590" y="6795797"/>
                  <a:pt x="7911076" y="6781634"/>
                  <a:pt x="7937905" y="6822427"/>
                </a:cubicBezTo>
                <a:cubicBezTo>
                  <a:pt x="7929911" y="6831093"/>
                  <a:pt x="7921205" y="6823061"/>
                  <a:pt x="7912499" y="6815029"/>
                </a:cubicBezTo>
                <a:cubicBezTo>
                  <a:pt x="7913211" y="6831726"/>
                  <a:pt x="7914634" y="6865121"/>
                  <a:pt x="7931335" y="6864488"/>
                </a:cubicBezTo>
                <a:cubicBezTo>
                  <a:pt x="7948747" y="6880552"/>
                  <a:pt x="7915346" y="6881819"/>
                  <a:pt x="7932758" y="6897883"/>
                </a:cubicBezTo>
                <a:cubicBezTo>
                  <a:pt x="7924763" y="6906548"/>
                  <a:pt x="7924052" y="6889851"/>
                  <a:pt x="7915346" y="6881819"/>
                </a:cubicBezTo>
                <a:cubicBezTo>
                  <a:pt x="7900780" y="6932545"/>
                  <a:pt x="7843395" y="6959808"/>
                  <a:pt x="7828830" y="7010534"/>
                </a:cubicBezTo>
                <a:cubicBezTo>
                  <a:pt x="7828118" y="6993837"/>
                  <a:pt x="7819412" y="6985805"/>
                  <a:pt x="7803423" y="7003136"/>
                </a:cubicBezTo>
                <a:cubicBezTo>
                  <a:pt x="7812129" y="7011168"/>
                  <a:pt x="7805558" y="7053228"/>
                  <a:pt x="7830253" y="7043929"/>
                </a:cubicBezTo>
                <a:cubicBezTo>
                  <a:pt x="7830965" y="7060627"/>
                  <a:pt x="7823682" y="7085989"/>
                  <a:pt x="7806981" y="7086623"/>
                </a:cubicBezTo>
                <a:cubicBezTo>
                  <a:pt x="7815687" y="7094655"/>
                  <a:pt x="7824394" y="7102687"/>
                  <a:pt x="7850512" y="7126783"/>
                </a:cubicBezTo>
                <a:cubicBezTo>
                  <a:pt x="7865789" y="7092754"/>
                  <a:pt x="7897767" y="7058092"/>
                  <a:pt x="7854948" y="7034630"/>
                </a:cubicBezTo>
                <a:cubicBezTo>
                  <a:pt x="7862943" y="7025964"/>
                  <a:pt x="7881066" y="7058726"/>
                  <a:pt x="7888349" y="7033363"/>
                </a:cubicBezTo>
                <a:cubicBezTo>
                  <a:pt x="7895632" y="7008000"/>
                  <a:pt x="7885503" y="6966573"/>
                  <a:pt x="7933469" y="6914580"/>
                </a:cubicBezTo>
                <a:cubicBezTo>
                  <a:pt x="7942175" y="6922612"/>
                  <a:pt x="7900780" y="6932545"/>
                  <a:pt x="7926898" y="6956640"/>
                </a:cubicBezTo>
                <a:cubicBezTo>
                  <a:pt x="7934893" y="6947975"/>
                  <a:pt x="7966159" y="6896615"/>
                  <a:pt x="7956741" y="6871886"/>
                </a:cubicBezTo>
                <a:cubicBezTo>
                  <a:pt x="7973442" y="6871252"/>
                  <a:pt x="7982148" y="6879284"/>
                  <a:pt x="7998848" y="6878651"/>
                </a:cubicBezTo>
                <a:cubicBezTo>
                  <a:pt x="7996714" y="6828559"/>
                  <a:pt x="8072222" y="6834057"/>
                  <a:pt x="8035974" y="6768534"/>
                </a:cubicBezTo>
                <a:cubicBezTo>
                  <a:pt x="8052675" y="6767900"/>
                  <a:pt x="8061381" y="6775932"/>
                  <a:pt x="8077370" y="6758601"/>
                </a:cubicBezTo>
                <a:cubicBezTo>
                  <a:pt x="8085365" y="6749935"/>
                  <a:pt x="8051963" y="6751203"/>
                  <a:pt x="8043969" y="6759868"/>
                </a:cubicBezTo>
                <a:cubicBezTo>
                  <a:pt x="8049828" y="6701111"/>
                  <a:pt x="8151455" y="6730704"/>
                  <a:pt x="8149320" y="6680611"/>
                </a:cubicBezTo>
                <a:cubicBezTo>
                  <a:pt x="8165309" y="6663281"/>
                  <a:pt x="8158738" y="6705341"/>
                  <a:pt x="8175439" y="6704707"/>
                </a:cubicBezTo>
                <a:cubicBezTo>
                  <a:pt x="8174015" y="6671312"/>
                  <a:pt x="8190716" y="6670679"/>
                  <a:pt x="8205993" y="6636650"/>
                </a:cubicBezTo>
                <a:cubicBezTo>
                  <a:pt x="8172592" y="6637918"/>
                  <a:pt x="8173304" y="6654615"/>
                  <a:pt x="8140614" y="6672580"/>
                </a:cubicBezTo>
                <a:cubicBezTo>
                  <a:pt x="8130485" y="6631153"/>
                  <a:pt x="8205993" y="6636650"/>
                  <a:pt x="8203858" y="6586558"/>
                </a:cubicBezTo>
                <a:cubicBezTo>
                  <a:pt x="8212564" y="6594590"/>
                  <a:pt x="8213276" y="6611288"/>
                  <a:pt x="8205282" y="6619953"/>
                </a:cubicBezTo>
                <a:cubicBezTo>
                  <a:pt x="8245965" y="6593323"/>
                  <a:pt x="8203858" y="6586558"/>
                  <a:pt x="8271372" y="6600721"/>
                </a:cubicBezTo>
                <a:cubicBezTo>
                  <a:pt x="8279367" y="6592056"/>
                  <a:pt x="8270661" y="6584024"/>
                  <a:pt x="8269949" y="6567326"/>
                </a:cubicBezTo>
                <a:cubicBezTo>
                  <a:pt x="8252537" y="6551263"/>
                  <a:pt x="8253960" y="6584657"/>
                  <a:pt x="8245965" y="6593323"/>
                </a:cubicBezTo>
                <a:cubicBezTo>
                  <a:pt x="8245254" y="6576626"/>
                  <a:pt x="8244542" y="6559928"/>
                  <a:pt x="8227130" y="6543864"/>
                </a:cubicBezTo>
                <a:cubicBezTo>
                  <a:pt x="8261243" y="6559294"/>
                  <a:pt x="8285938" y="6549996"/>
                  <a:pt x="8318627" y="6532031"/>
                </a:cubicBezTo>
                <a:cubicBezTo>
                  <a:pt x="8326622" y="6523365"/>
                  <a:pt x="8301215" y="6515967"/>
                  <a:pt x="8300504" y="6499270"/>
                </a:cubicBezTo>
                <a:cubicBezTo>
                  <a:pt x="8299792" y="6482572"/>
                  <a:pt x="8317204" y="6498636"/>
                  <a:pt x="8325910" y="6506668"/>
                </a:cubicBezTo>
                <a:cubicBezTo>
                  <a:pt x="8347047" y="6413882"/>
                  <a:pt x="8444404" y="6343291"/>
                  <a:pt x="8507648" y="6257269"/>
                </a:cubicBezTo>
                <a:cubicBezTo>
                  <a:pt x="8538914" y="6205910"/>
                  <a:pt x="8577463" y="6129188"/>
                  <a:pt x="8618148" y="6102557"/>
                </a:cubicBezTo>
                <a:cubicBezTo>
                  <a:pt x="8650837" y="6084593"/>
                  <a:pt x="8663268" y="5983775"/>
                  <a:pt x="8706087" y="6007237"/>
                </a:cubicBezTo>
                <a:cubicBezTo>
                  <a:pt x="8802732" y="5919948"/>
                  <a:pt x="8849275" y="5834561"/>
                  <a:pt x="8929932" y="5764603"/>
                </a:cubicBezTo>
                <a:cubicBezTo>
                  <a:pt x="8938638" y="5772635"/>
                  <a:pt x="8930644" y="5781300"/>
                  <a:pt x="8939350" y="5789332"/>
                </a:cubicBezTo>
                <a:cubicBezTo>
                  <a:pt x="8956762" y="5805396"/>
                  <a:pt x="8955339" y="5772001"/>
                  <a:pt x="8964045" y="5780033"/>
                </a:cubicBezTo>
                <a:cubicBezTo>
                  <a:pt x="8945921" y="5747272"/>
                  <a:pt x="8947344" y="5780666"/>
                  <a:pt x="8929932" y="5764603"/>
                </a:cubicBezTo>
                <a:cubicBezTo>
                  <a:pt x="8952492" y="5705212"/>
                  <a:pt x="9033860" y="5651951"/>
                  <a:pt x="9056421" y="5592560"/>
                </a:cubicBezTo>
                <a:cubicBezTo>
                  <a:pt x="9073833" y="5608624"/>
                  <a:pt x="9049138" y="5617923"/>
                  <a:pt x="9066550" y="5633987"/>
                </a:cubicBezTo>
                <a:cubicBezTo>
                  <a:pt x="9074722" y="5629496"/>
                  <a:pt x="9077087" y="5623657"/>
                  <a:pt x="9076684" y="5617270"/>
                </a:cubicBezTo>
                <a:lnTo>
                  <a:pt x="9073882" y="5608607"/>
                </a:lnTo>
                <a:lnTo>
                  <a:pt x="9096768" y="5600960"/>
                </a:lnTo>
                <a:cubicBezTo>
                  <a:pt x="9112473" y="5583117"/>
                  <a:pt x="9110739" y="5542417"/>
                  <a:pt x="9129794" y="5547966"/>
                </a:cubicBezTo>
                <a:cubicBezTo>
                  <a:pt x="9121088" y="5539933"/>
                  <a:pt x="9112382" y="5531902"/>
                  <a:pt x="9112382" y="5531902"/>
                </a:cubicBezTo>
                <a:cubicBezTo>
                  <a:pt x="9145071" y="5513937"/>
                  <a:pt x="9234433" y="5452011"/>
                  <a:pt x="9198897" y="5403186"/>
                </a:cubicBezTo>
                <a:cubicBezTo>
                  <a:pt x="9206892" y="5394521"/>
                  <a:pt x="9233010" y="5418617"/>
                  <a:pt x="9232299" y="5401919"/>
                </a:cubicBezTo>
                <a:cubicBezTo>
                  <a:pt x="9248288" y="5384588"/>
                  <a:pt x="9214175" y="5369158"/>
                  <a:pt x="9196763" y="5353094"/>
                </a:cubicBezTo>
                <a:cubicBezTo>
                  <a:pt x="9241005" y="5409951"/>
                  <a:pt x="9302825" y="5290535"/>
                  <a:pt x="9326809" y="5264538"/>
                </a:cubicBezTo>
                <a:cubicBezTo>
                  <a:pt x="9353639" y="5305332"/>
                  <a:pt x="9279554" y="5333228"/>
                  <a:pt x="9314379" y="5365356"/>
                </a:cubicBezTo>
                <a:cubicBezTo>
                  <a:pt x="9345645" y="5313997"/>
                  <a:pt x="9393612" y="5262004"/>
                  <a:pt x="9391477" y="5211911"/>
                </a:cubicBezTo>
                <a:cubicBezTo>
                  <a:pt x="9523658" y="5173448"/>
                  <a:pt x="9540525" y="4980477"/>
                  <a:pt x="9671995" y="4925317"/>
                </a:cubicBezTo>
                <a:cubicBezTo>
                  <a:pt x="9679277" y="4899954"/>
                  <a:pt x="9685849" y="4857893"/>
                  <a:pt x="9719250" y="4856626"/>
                </a:cubicBezTo>
                <a:cubicBezTo>
                  <a:pt x="9711255" y="4865291"/>
                  <a:pt x="9719962" y="4873323"/>
                  <a:pt x="9728668" y="4881355"/>
                </a:cubicBezTo>
                <a:cubicBezTo>
                  <a:pt x="9793335" y="4828729"/>
                  <a:pt x="9765082" y="4754541"/>
                  <a:pt x="9848585" y="4751373"/>
                </a:cubicBezTo>
                <a:cubicBezTo>
                  <a:pt x="9858003" y="4776102"/>
                  <a:pt x="9806477" y="4744608"/>
                  <a:pt x="9807901" y="4778003"/>
                </a:cubicBezTo>
                <a:cubicBezTo>
                  <a:pt x="9850720" y="4801465"/>
                  <a:pt x="9882698" y="4766803"/>
                  <a:pt x="9915387" y="4748839"/>
                </a:cubicBezTo>
                <a:cubicBezTo>
                  <a:pt x="9941505" y="4772935"/>
                  <a:pt x="9908816" y="4790899"/>
                  <a:pt x="9934935" y="4814995"/>
                </a:cubicBezTo>
                <a:cubicBezTo>
                  <a:pt x="9868132" y="4817529"/>
                  <a:pt x="9861561" y="4859590"/>
                  <a:pt x="9830295" y="4910949"/>
                </a:cubicBezTo>
                <a:cubicBezTo>
                  <a:pt x="9812882" y="4894885"/>
                  <a:pt x="9837577" y="4885586"/>
                  <a:pt x="9820876" y="4886220"/>
                </a:cubicBezTo>
                <a:cubicBezTo>
                  <a:pt x="9797605" y="4928914"/>
                  <a:pt x="9781616" y="4946244"/>
                  <a:pt x="9775045" y="4988305"/>
                </a:cubicBezTo>
                <a:cubicBezTo>
                  <a:pt x="9716948" y="4998871"/>
                  <a:pt x="9702383" y="5049597"/>
                  <a:pt x="9646421" y="5110256"/>
                </a:cubicBezTo>
                <a:cubicBezTo>
                  <a:pt x="9639139" y="5135619"/>
                  <a:pt x="9689241" y="5133718"/>
                  <a:pt x="9665257" y="5159715"/>
                </a:cubicBezTo>
                <a:cubicBezTo>
                  <a:pt x="9578196" y="5079395"/>
                  <a:pt x="9602013" y="5245736"/>
                  <a:pt x="9517798" y="5232206"/>
                </a:cubicBezTo>
                <a:cubicBezTo>
                  <a:pt x="9518510" y="5248904"/>
                  <a:pt x="9518510" y="5248904"/>
                  <a:pt x="9535922" y="5264968"/>
                </a:cubicBezTo>
                <a:cubicBezTo>
                  <a:pt x="9397169" y="5345491"/>
                  <a:pt x="9376744" y="5454975"/>
                  <a:pt x="9280099" y="5542264"/>
                </a:cubicBezTo>
                <a:cubicBezTo>
                  <a:pt x="9271393" y="5534232"/>
                  <a:pt x="9270681" y="5517534"/>
                  <a:pt x="9261975" y="5509502"/>
                </a:cubicBezTo>
                <a:cubicBezTo>
                  <a:pt x="9263398" y="5542897"/>
                  <a:pt x="9264822" y="5576291"/>
                  <a:pt x="9266245" y="5609686"/>
                </a:cubicBezTo>
                <a:cubicBezTo>
                  <a:pt x="9248833" y="5593623"/>
                  <a:pt x="9184165" y="5646250"/>
                  <a:pt x="9218990" y="5678378"/>
                </a:cubicBezTo>
                <a:cubicBezTo>
                  <a:pt x="9176882" y="5671612"/>
                  <a:pt x="9112215" y="5724239"/>
                  <a:pt x="9131051" y="5773698"/>
                </a:cubicBezTo>
                <a:cubicBezTo>
                  <a:pt x="9070819" y="5734171"/>
                  <a:pt x="9074377" y="5817659"/>
                  <a:pt x="9040977" y="5818925"/>
                </a:cubicBezTo>
                <a:cubicBezTo>
                  <a:pt x="9024988" y="5836256"/>
                  <a:pt x="9049683" y="5826958"/>
                  <a:pt x="9050395" y="5843655"/>
                </a:cubicBezTo>
                <a:cubicBezTo>
                  <a:pt x="9025699" y="5852954"/>
                  <a:pt x="9001004" y="5862253"/>
                  <a:pt x="9027123" y="5886349"/>
                </a:cubicBezTo>
                <a:cubicBezTo>
                  <a:pt x="8993010" y="5870919"/>
                  <a:pt x="9003851" y="5929043"/>
                  <a:pt x="8960320" y="5888883"/>
                </a:cubicBezTo>
                <a:cubicBezTo>
                  <a:pt x="8969738" y="5913613"/>
                  <a:pt x="8961743" y="5922279"/>
                  <a:pt x="8935625" y="5898183"/>
                </a:cubicBezTo>
                <a:cubicBezTo>
                  <a:pt x="8953749" y="5930944"/>
                  <a:pt x="8903648" y="5932844"/>
                  <a:pt x="8929766" y="5956940"/>
                </a:cubicBezTo>
                <a:cubicBezTo>
                  <a:pt x="8870246" y="5934111"/>
                  <a:pt x="8865810" y="6026264"/>
                  <a:pt x="8841115" y="6035563"/>
                </a:cubicBezTo>
                <a:cubicBezTo>
                  <a:pt x="8841827" y="6052261"/>
                  <a:pt x="8867945" y="6076356"/>
                  <a:pt x="8851956" y="6093688"/>
                </a:cubicBezTo>
                <a:cubicBezTo>
                  <a:pt x="8777159" y="6104887"/>
                  <a:pt x="8786577" y="6129617"/>
                  <a:pt x="8772722" y="6197040"/>
                </a:cubicBezTo>
                <a:cubicBezTo>
                  <a:pt x="8739322" y="6198307"/>
                  <a:pt x="8780005" y="6171677"/>
                  <a:pt x="8754599" y="6164279"/>
                </a:cubicBezTo>
                <a:cubicBezTo>
                  <a:pt x="8676077" y="6284329"/>
                  <a:pt x="8530042" y="6390215"/>
                  <a:pt x="8529876" y="6582553"/>
                </a:cubicBezTo>
                <a:cubicBezTo>
                  <a:pt x="8555994" y="6606648"/>
                  <a:pt x="8545864" y="6565222"/>
                  <a:pt x="8571983" y="6589318"/>
                </a:cubicBezTo>
                <a:cubicBezTo>
                  <a:pt x="8564700" y="6614680"/>
                  <a:pt x="8547999" y="6615314"/>
                  <a:pt x="8549423" y="6648709"/>
                </a:cubicBezTo>
                <a:cubicBezTo>
                  <a:pt x="8532010" y="6632645"/>
                  <a:pt x="8548711" y="6632012"/>
                  <a:pt x="8540005" y="6623979"/>
                </a:cubicBezTo>
                <a:cubicBezTo>
                  <a:pt x="8531299" y="6615948"/>
                  <a:pt x="8514598" y="6616581"/>
                  <a:pt x="8506604" y="6625247"/>
                </a:cubicBezTo>
                <a:cubicBezTo>
                  <a:pt x="8507315" y="6641944"/>
                  <a:pt x="8532010" y="6632645"/>
                  <a:pt x="8532722" y="6649343"/>
                </a:cubicBezTo>
                <a:cubicBezTo>
                  <a:pt x="8507315" y="6641944"/>
                  <a:pt x="8500033" y="6667307"/>
                  <a:pt x="8517445" y="6683371"/>
                </a:cubicBezTo>
                <a:cubicBezTo>
                  <a:pt x="8501456" y="6700702"/>
                  <a:pt x="8508739" y="6675339"/>
                  <a:pt x="8483332" y="6667941"/>
                </a:cubicBezTo>
                <a:cubicBezTo>
                  <a:pt x="8475338" y="6676606"/>
                  <a:pt x="8492750" y="6692670"/>
                  <a:pt x="8510162" y="6708734"/>
                </a:cubicBezTo>
                <a:cubicBezTo>
                  <a:pt x="8502879" y="6734097"/>
                  <a:pt x="8493461" y="6709367"/>
                  <a:pt x="8476761" y="6710001"/>
                </a:cubicBezTo>
                <a:cubicBezTo>
                  <a:pt x="8455624" y="6802787"/>
                  <a:pt x="8374968" y="6872745"/>
                  <a:pt x="8319006" y="6933403"/>
                </a:cubicBezTo>
                <a:cubicBezTo>
                  <a:pt x="8311724" y="6958766"/>
                  <a:pt x="8295023" y="6959400"/>
                  <a:pt x="8303018" y="6950734"/>
                </a:cubicBezTo>
                <a:cubicBezTo>
                  <a:pt x="8279745" y="6993428"/>
                  <a:pt x="8232490" y="7062119"/>
                  <a:pt x="8188960" y="7021959"/>
                </a:cubicBezTo>
                <a:cubicBezTo>
                  <a:pt x="8224496" y="7070784"/>
                  <a:pt x="8139570" y="7040557"/>
                  <a:pt x="8141705" y="7090649"/>
                </a:cubicBezTo>
                <a:cubicBezTo>
                  <a:pt x="8106168" y="7041824"/>
                  <a:pt x="8058913" y="7110514"/>
                  <a:pt x="8069043" y="7151942"/>
                </a:cubicBezTo>
                <a:cubicBezTo>
                  <a:pt x="8111150" y="7158706"/>
                  <a:pt x="8135134" y="7132710"/>
                  <a:pt x="8141705" y="7090649"/>
                </a:cubicBezTo>
                <a:cubicBezTo>
                  <a:pt x="8161963" y="7173503"/>
                  <a:pt x="8037065" y="7186603"/>
                  <a:pt x="8082019" y="7260158"/>
                </a:cubicBezTo>
                <a:cubicBezTo>
                  <a:pt x="8042758" y="7320183"/>
                  <a:pt x="7975244" y="7306020"/>
                  <a:pt x="7970096" y="7381475"/>
                </a:cubicBezTo>
                <a:cubicBezTo>
                  <a:pt x="7952684" y="7365411"/>
                  <a:pt x="7943266" y="7340682"/>
                  <a:pt x="7918571" y="7349981"/>
                </a:cubicBezTo>
                <a:cubicBezTo>
                  <a:pt x="7902582" y="7367312"/>
                  <a:pt x="7935983" y="7366045"/>
                  <a:pt x="7954107" y="7398806"/>
                </a:cubicBezTo>
                <a:cubicBezTo>
                  <a:pt x="7888728" y="7434735"/>
                  <a:pt x="7893709" y="7551617"/>
                  <a:pt x="7811630" y="7588180"/>
                </a:cubicBezTo>
                <a:cubicBezTo>
                  <a:pt x="7795641" y="7605511"/>
                  <a:pt x="7820336" y="7596212"/>
                  <a:pt x="7829754" y="7620941"/>
                </a:cubicBezTo>
                <a:cubicBezTo>
                  <a:pt x="7790493" y="7680966"/>
                  <a:pt x="7757092" y="7682234"/>
                  <a:pt x="7750521" y="7724294"/>
                </a:cubicBezTo>
                <a:cubicBezTo>
                  <a:pt x="7725114" y="7716895"/>
                  <a:pt x="7708413" y="7717529"/>
                  <a:pt x="7692424" y="7734860"/>
                </a:cubicBezTo>
                <a:cubicBezTo>
                  <a:pt x="7692424" y="7734860"/>
                  <a:pt x="7700419" y="7726194"/>
                  <a:pt x="7700419" y="7726194"/>
                </a:cubicBezTo>
                <a:cubicBezTo>
                  <a:pt x="7682295" y="7693433"/>
                  <a:pt x="7675012" y="7718796"/>
                  <a:pt x="7666306" y="7710764"/>
                </a:cubicBezTo>
                <a:cubicBezTo>
                  <a:pt x="7667018" y="7727462"/>
                  <a:pt x="7683718" y="7726828"/>
                  <a:pt x="7659735" y="7752824"/>
                </a:cubicBezTo>
                <a:cubicBezTo>
                  <a:pt x="7659023" y="7736127"/>
                  <a:pt x="7667018" y="7727462"/>
                  <a:pt x="7649605" y="7711398"/>
                </a:cubicBezTo>
                <a:cubicBezTo>
                  <a:pt x="7648182" y="7678003"/>
                  <a:pt x="7690289" y="7684767"/>
                  <a:pt x="7646759" y="7644608"/>
                </a:cubicBezTo>
                <a:cubicBezTo>
                  <a:pt x="7731685" y="7674835"/>
                  <a:pt x="7659901" y="7560487"/>
                  <a:pt x="7717997" y="7549921"/>
                </a:cubicBezTo>
                <a:cubicBezTo>
                  <a:pt x="7674467" y="7509761"/>
                  <a:pt x="7704143" y="7617344"/>
                  <a:pt x="7652618" y="7585850"/>
                </a:cubicBezTo>
                <a:cubicBezTo>
                  <a:pt x="7645336" y="7611213"/>
                  <a:pt x="7654753" y="7635942"/>
                  <a:pt x="7630058" y="7645241"/>
                </a:cubicBezTo>
                <a:cubicBezTo>
                  <a:pt x="7620641" y="7620512"/>
                  <a:pt x="7637341" y="7619878"/>
                  <a:pt x="7636630" y="7603181"/>
                </a:cubicBezTo>
                <a:cubicBezTo>
                  <a:pt x="7611223" y="7595782"/>
                  <a:pt x="7604652" y="7637843"/>
                  <a:pt x="7596657" y="7646509"/>
                </a:cubicBezTo>
                <a:cubicBezTo>
                  <a:pt x="7605363" y="7654541"/>
                  <a:pt x="7605363" y="7654541"/>
                  <a:pt x="7613358" y="7645875"/>
                </a:cubicBezTo>
                <a:cubicBezTo>
                  <a:pt x="7614069" y="7662573"/>
                  <a:pt x="7590798" y="7705266"/>
                  <a:pt x="7572674" y="7672505"/>
                </a:cubicBezTo>
                <a:cubicBezTo>
                  <a:pt x="7573386" y="7689203"/>
                  <a:pt x="7565391" y="7697868"/>
                  <a:pt x="7582803" y="7713932"/>
                </a:cubicBezTo>
                <a:cubicBezTo>
                  <a:pt x="7566814" y="7731263"/>
                  <a:pt x="7558108" y="7723231"/>
                  <a:pt x="7540696" y="7707167"/>
                </a:cubicBezTo>
                <a:cubicBezTo>
                  <a:pt x="7541408" y="7723865"/>
                  <a:pt x="7558819" y="7739928"/>
                  <a:pt x="7566814" y="7731263"/>
                </a:cubicBezTo>
                <a:cubicBezTo>
                  <a:pt x="7576232" y="7755992"/>
                  <a:pt x="7542119" y="7740562"/>
                  <a:pt x="7509430" y="7758527"/>
                </a:cubicBezTo>
                <a:cubicBezTo>
                  <a:pt x="7584938" y="7764024"/>
                  <a:pt x="7476740" y="7776491"/>
                  <a:pt x="7477452" y="7793189"/>
                </a:cubicBezTo>
                <a:cubicBezTo>
                  <a:pt x="7486158" y="7801221"/>
                  <a:pt x="7494864" y="7809252"/>
                  <a:pt x="7503570" y="7817285"/>
                </a:cubicBezTo>
                <a:cubicBezTo>
                  <a:pt x="7486869" y="7817918"/>
                  <a:pt x="7477452" y="7793189"/>
                  <a:pt x="7461463" y="7810519"/>
                </a:cubicBezTo>
                <a:cubicBezTo>
                  <a:pt x="7480298" y="7859978"/>
                  <a:pt x="7389513" y="7888509"/>
                  <a:pt x="7401065" y="7963331"/>
                </a:cubicBezTo>
                <a:cubicBezTo>
                  <a:pt x="7401065" y="7963331"/>
                  <a:pt x="7401065" y="7963331"/>
                  <a:pt x="7374947" y="7939235"/>
                </a:cubicBezTo>
                <a:cubicBezTo>
                  <a:pt x="7358958" y="7956566"/>
                  <a:pt x="7367664" y="7964598"/>
                  <a:pt x="7351675" y="7981929"/>
                </a:cubicBezTo>
                <a:cubicBezTo>
                  <a:pt x="7368376" y="7981295"/>
                  <a:pt x="7377082" y="7989327"/>
                  <a:pt x="7385077" y="7980662"/>
                </a:cubicBezTo>
                <a:cubicBezTo>
                  <a:pt x="7393782" y="7988694"/>
                  <a:pt x="7369087" y="7997993"/>
                  <a:pt x="7369799" y="8014690"/>
                </a:cubicBezTo>
                <a:cubicBezTo>
                  <a:pt x="7361093" y="8006658"/>
                  <a:pt x="7369087" y="7997993"/>
                  <a:pt x="7342969" y="7973897"/>
                </a:cubicBezTo>
                <a:cubicBezTo>
                  <a:pt x="7335686" y="7999260"/>
                  <a:pt x="7319697" y="8016591"/>
                  <a:pt x="7302997" y="8017224"/>
                </a:cubicBezTo>
                <a:cubicBezTo>
                  <a:pt x="7287008" y="8034555"/>
                  <a:pt x="7311703" y="8025256"/>
                  <a:pt x="7329115" y="8041320"/>
                </a:cubicBezTo>
                <a:cubicBezTo>
                  <a:pt x="7295714" y="8042587"/>
                  <a:pt x="7254318" y="8052520"/>
                  <a:pt x="7297849" y="8092680"/>
                </a:cubicBezTo>
                <a:cubicBezTo>
                  <a:pt x="7265159" y="8110644"/>
                  <a:pt x="7327525" y="8200263"/>
                  <a:pt x="7254152" y="8244857"/>
                </a:cubicBezTo>
                <a:cubicBezTo>
                  <a:pt x="7252728" y="8211462"/>
                  <a:pt x="7253440" y="8228160"/>
                  <a:pt x="7236739" y="8228793"/>
                </a:cubicBezTo>
                <a:cubicBezTo>
                  <a:pt x="7237451" y="8245491"/>
                  <a:pt x="7238163" y="8262188"/>
                  <a:pt x="7246869" y="8270220"/>
                </a:cubicBezTo>
                <a:cubicBezTo>
                  <a:pt x="7222174" y="8279519"/>
                  <a:pt x="7213468" y="8271487"/>
                  <a:pt x="7206185" y="8296850"/>
                </a:cubicBezTo>
                <a:cubicBezTo>
                  <a:pt x="7188773" y="8280786"/>
                  <a:pt x="7205473" y="8280153"/>
                  <a:pt x="7180067" y="8272754"/>
                </a:cubicBezTo>
                <a:cubicBezTo>
                  <a:pt x="7190196" y="8314181"/>
                  <a:pt x="7173495" y="8314815"/>
                  <a:pt x="7174919" y="8348210"/>
                </a:cubicBezTo>
                <a:cubicBezTo>
                  <a:pt x="7157507" y="8332146"/>
                  <a:pt x="7140094" y="8316082"/>
                  <a:pt x="7142229" y="8366174"/>
                </a:cubicBezTo>
                <a:cubicBezTo>
                  <a:pt x="7116111" y="8342078"/>
                  <a:pt x="7109539" y="8384139"/>
                  <a:pt x="7083421" y="8360043"/>
                </a:cubicBezTo>
                <a:cubicBezTo>
                  <a:pt x="7058726" y="8369342"/>
                  <a:pt x="7101545" y="8392804"/>
                  <a:pt x="7084844" y="8393438"/>
                </a:cubicBezTo>
                <a:cubicBezTo>
                  <a:pt x="7050732" y="8378007"/>
                  <a:pt x="7050732" y="8378007"/>
                  <a:pt x="7041314" y="8353278"/>
                </a:cubicBezTo>
                <a:cubicBezTo>
                  <a:pt x="7033320" y="8361944"/>
                  <a:pt x="7017331" y="8379275"/>
                  <a:pt x="7017331" y="8379275"/>
                </a:cubicBezTo>
                <a:cubicBezTo>
                  <a:pt x="7034743" y="8395338"/>
                  <a:pt x="7042026" y="8369976"/>
                  <a:pt x="7060149" y="8402737"/>
                </a:cubicBezTo>
                <a:cubicBezTo>
                  <a:pt x="7036166" y="8428734"/>
                  <a:pt x="6963504" y="8490026"/>
                  <a:pt x="6945380" y="8457264"/>
                </a:cubicBezTo>
                <a:cubicBezTo>
                  <a:pt x="6937386" y="8465930"/>
                  <a:pt x="6954798" y="8481994"/>
                  <a:pt x="6963504" y="8490026"/>
                </a:cubicBezTo>
                <a:cubicBezTo>
                  <a:pt x="6947515" y="8507356"/>
                  <a:pt x="6929392" y="8474595"/>
                  <a:pt x="6903985" y="8467197"/>
                </a:cubicBezTo>
                <a:cubicBezTo>
                  <a:pt x="6928679" y="8457898"/>
                  <a:pt x="6902561" y="8433802"/>
                  <a:pt x="6927256" y="8424503"/>
                </a:cubicBezTo>
                <a:cubicBezTo>
                  <a:pt x="6860454" y="8427037"/>
                  <a:pt x="6878578" y="8459798"/>
                  <a:pt x="6837894" y="8486429"/>
                </a:cubicBezTo>
                <a:cubicBezTo>
                  <a:pt x="6864012" y="8510525"/>
                  <a:pt x="6880713" y="8509891"/>
                  <a:pt x="6904696" y="8483894"/>
                </a:cubicBezTo>
                <a:cubicBezTo>
                  <a:pt x="6905408" y="8500592"/>
                  <a:pt x="6889419" y="8517923"/>
                  <a:pt x="6890130" y="8534620"/>
                </a:cubicBezTo>
                <a:cubicBezTo>
                  <a:pt x="6872718" y="8518556"/>
                  <a:pt x="6864724" y="8527221"/>
                  <a:pt x="6847312" y="8511158"/>
                </a:cubicBezTo>
                <a:cubicBezTo>
                  <a:pt x="6831323" y="8528489"/>
                  <a:pt x="6848735" y="8544553"/>
                  <a:pt x="6832746" y="8561884"/>
                </a:cubicBezTo>
                <a:cubicBezTo>
                  <a:pt x="6824040" y="8553852"/>
                  <a:pt x="6823328" y="8537154"/>
                  <a:pt x="6814622" y="8529122"/>
                </a:cubicBezTo>
                <a:cubicBezTo>
                  <a:pt x="6845722" y="8670100"/>
                  <a:pt x="6709983" y="8625076"/>
                  <a:pt x="6706969" y="8750624"/>
                </a:cubicBezTo>
                <a:cubicBezTo>
                  <a:pt x="6705546" y="8717229"/>
                  <a:pt x="6680139" y="8709831"/>
                  <a:pt x="6686710" y="8667770"/>
                </a:cubicBezTo>
                <a:cubicBezTo>
                  <a:pt x="6670010" y="8668404"/>
                  <a:pt x="6670010" y="8668404"/>
                  <a:pt x="6678716" y="8676436"/>
                </a:cubicBezTo>
                <a:cubicBezTo>
                  <a:pt x="6617773" y="8620212"/>
                  <a:pt x="6596636" y="8712999"/>
                  <a:pt x="6581359" y="8747027"/>
                </a:cubicBezTo>
                <a:cubicBezTo>
                  <a:pt x="6563235" y="8714265"/>
                  <a:pt x="6579224" y="8696935"/>
                  <a:pt x="6586507" y="8671572"/>
                </a:cubicBezTo>
                <a:cubicBezTo>
                  <a:pt x="6561100" y="8664173"/>
                  <a:pt x="6528411" y="8682138"/>
                  <a:pt x="6571941" y="8722297"/>
                </a:cubicBezTo>
                <a:cubicBezTo>
                  <a:pt x="6538540" y="8723565"/>
                  <a:pt x="6547246" y="8731597"/>
                  <a:pt x="6539963" y="8756959"/>
                </a:cubicBezTo>
                <a:cubicBezTo>
                  <a:pt x="6506562" y="8758227"/>
                  <a:pt x="6555241" y="8722931"/>
                  <a:pt x="6529834" y="8715533"/>
                </a:cubicBezTo>
                <a:cubicBezTo>
                  <a:pt x="6495721" y="8700102"/>
                  <a:pt x="6465167" y="8768159"/>
                  <a:pt x="6457172" y="8776825"/>
                </a:cubicBezTo>
                <a:cubicBezTo>
                  <a:pt x="6449178" y="8785490"/>
                  <a:pt x="6441183" y="8794156"/>
                  <a:pt x="6441183" y="8794156"/>
                </a:cubicBezTo>
                <a:cubicBezTo>
                  <a:pt x="6425906" y="8828184"/>
                  <a:pt x="6391793" y="8812754"/>
                  <a:pt x="6367098" y="8822053"/>
                </a:cubicBezTo>
                <a:cubicBezTo>
                  <a:pt x="6359103" y="8830719"/>
                  <a:pt x="6385222" y="8854814"/>
                  <a:pt x="6369233" y="8872145"/>
                </a:cubicBezTo>
                <a:cubicBezTo>
                  <a:pt x="6328549" y="8898775"/>
                  <a:pt x="6255887" y="8960067"/>
                  <a:pt x="6251451" y="9052220"/>
                </a:cubicBezTo>
                <a:cubicBezTo>
                  <a:pt x="6234750" y="9052854"/>
                  <a:pt x="6217338" y="9036790"/>
                  <a:pt x="6209343" y="9045455"/>
                </a:cubicBezTo>
                <a:cubicBezTo>
                  <a:pt x="6199926" y="9020726"/>
                  <a:pt x="6242745" y="9044188"/>
                  <a:pt x="6242033" y="9027491"/>
                </a:cubicBezTo>
                <a:cubicBezTo>
                  <a:pt x="6207209" y="8995363"/>
                  <a:pt x="6175231" y="9030025"/>
                  <a:pt x="6167948" y="9055388"/>
                </a:cubicBezTo>
                <a:cubicBezTo>
                  <a:pt x="6176654" y="9063420"/>
                  <a:pt x="6184648" y="9054754"/>
                  <a:pt x="6193354" y="9062786"/>
                </a:cubicBezTo>
                <a:cubicBezTo>
                  <a:pt x="6160665" y="9080751"/>
                  <a:pt x="6077162" y="9083919"/>
                  <a:pt x="6121404" y="9140776"/>
                </a:cubicBezTo>
                <a:cubicBezTo>
                  <a:pt x="6105415" y="9158107"/>
                  <a:pt x="6095997" y="9133377"/>
                  <a:pt x="6087291" y="9125345"/>
                </a:cubicBezTo>
                <a:cubicBezTo>
                  <a:pt x="6072014" y="9159374"/>
                  <a:pt x="6063308" y="9151342"/>
                  <a:pt x="6064020" y="9168039"/>
                </a:cubicBezTo>
                <a:cubicBezTo>
                  <a:pt x="6064731" y="9184737"/>
                  <a:pt x="6081432" y="9184103"/>
                  <a:pt x="6089426" y="9175438"/>
                </a:cubicBezTo>
                <a:cubicBezTo>
                  <a:pt x="6091561" y="9225530"/>
                  <a:pt x="6040036" y="9194036"/>
                  <a:pt x="6034177" y="9252794"/>
                </a:cubicBezTo>
                <a:cubicBezTo>
                  <a:pt x="6016053" y="9220032"/>
                  <a:pt x="6000775" y="9254061"/>
                  <a:pt x="5983363" y="9237997"/>
                </a:cubicBezTo>
                <a:cubicBezTo>
                  <a:pt x="5954232" y="9339449"/>
                  <a:pt x="5850304" y="9452100"/>
                  <a:pt x="5760941" y="9514026"/>
                </a:cubicBezTo>
                <a:cubicBezTo>
                  <a:pt x="5772494" y="9588847"/>
                  <a:pt x="5696985" y="9583350"/>
                  <a:pt x="5683132" y="9650773"/>
                </a:cubicBezTo>
                <a:cubicBezTo>
                  <a:pt x="5666431" y="9651407"/>
                  <a:pt x="5658436" y="9660072"/>
                  <a:pt x="5632318" y="9635976"/>
                </a:cubicBezTo>
                <a:cubicBezTo>
                  <a:pt x="5625035" y="9661339"/>
                  <a:pt x="5633741" y="9669371"/>
                  <a:pt x="5609046" y="9678670"/>
                </a:cubicBezTo>
                <a:cubicBezTo>
                  <a:pt x="5601052" y="9687336"/>
                  <a:pt x="5625747" y="9678037"/>
                  <a:pt x="5635165" y="9702766"/>
                </a:cubicBezTo>
                <a:cubicBezTo>
                  <a:pt x="5594481" y="9729396"/>
                  <a:pt x="5630728" y="9794919"/>
                  <a:pt x="5607457" y="9837613"/>
                </a:cubicBezTo>
                <a:cubicBezTo>
                  <a:pt x="5571920" y="9788788"/>
                  <a:pt x="5613316" y="9778855"/>
                  <a:pt x="5595192" y="9746094"/>
                </a:cubicBezTo>
                <a:cubicBezTo>
                  <a:pt x="5570497" y="9755393"/>
                  <a:pt x="5529101" y="9765325"/>
                  <a:pt x="5530525" y="9798720"/>
                </a:cubicBezTo>
                <a:cubicBezTo>
                  <a:pt x="5521819" y="9790688"/>
                  <a:pt x="5513112" y="9782656"/>
                  <a:pt x="5504406" y="9774624"/>
                </a:cubicBezTo>
                <a:cubicBezTo>
                  <a:pt x="5514536" y="9816051"/>
                  <a:pt x="5489841" y="9825350"/>
                  <a:pt x="5449157" y="9851980"/>
                </a:cubicBezTo>
                <a:cubicBezTo>
                  <a:pt x="5457863" y="9860012"/>
                  <a:pt x="5465857" y="9851347"/>
                  <a:pt x="5483270" y="9867411"/>
                </a:cubicBezTo>
                <a:cubicBezTo>
                  <a:pt x="5385201" y="9921304"/>
                  <a:pt x="5356070" y="10022756"/>
                  <a:pt x="5258001" y="10076650"/>
                </a:cubicBezTo>
                <a:cubicBezTo>
                  <a:pt x="5258713" y="10093347"/>
                  <a:pt x="5267419" y="10101379"/>
                  <a:pt x="5276125" y="10109411"/>
                </a:cubicBezTo>
                <a:cubicBezTo>
                  <a:pt x="5252142" y="10135408"/>
                  <a:pt x="5244147" y="10144073"/>
                  <a:pt x="5228158" y="10161404"/>
                </a:cubicBezTo>
                <a:cubicBezTo>
                  <a:pt x="5278260" y="10159503"/>
                  <a:pt x="5204175" y="10187401"/>
                  <a:pt x="5178768" y="10180002"/>
                </a:cubicBezTo>
                <a:cubicBezTo>
                  <a:pt x="5170773" y="10188668"/>
                  <a:pt x="5204886" y="10204098"/>
                  <a:pt x="5196892" y="10212763"/>
                </a:cubicBezTo>
                <a:cubicBezTo>
                  <a:pt x="5180903" y="10230094"/>
                  <a:pt x="5170773" y="10188668"/>
                  <a:pt x="5146079" y="10197967"/>
                </a:cubicBezTo>
                <a:cubicBezTo>
                  <a:pt x="5164202" y="10230728"/>
                  <a:pt x="5130801" y="10231995"/>
                  <a:pt x="5116236" y="10282721"/>
                </a:cubicBezTo>
                <a:cubicBezTo>
                  <a:pt x="5099535" y="10283355"/>
                  <a:pt x="5131513" y="10248693"/>
                  <a:pt x="5122807" y="10240661"/>
                </a:cubicBezTo>
                <a:cubicBezTo>
                  <a:pt x="5104683" y="10207899"/>
                  <a:pt x="5081411" y="10250593"/>
                  <a:pt x="5065422" y="10267924"/>
                </a:cubicBezTo>
                <a:cubicBezTo>
                  <a:pt x="5057427" y="10276590"/>
                  <a:pt x="5091541" y="10292020"/>
                  <a:pt x="5100246" y="10300052"/>
                </a:cubicBezTo>
                <a:cubicBezTo>
                  <a:pt x="5076263" y="10326049"/>
                  <a:pt x="5049433" y="10285255"/>
                  <a:pt x="5026162" y="10327949"/>
                </a:cubicBezTo>
                <a:cubicBezTo>
                  <a:pt x="5026873" y="10344647"/>
                  <a:pt x="5051568" y="10335348"/>
                  <a:pt x="5052280" y="10352045"/>
                </a:cubicBezTo>
                <a:cubicBezTo>
                  <a:pt x="5001466" y="10337248"/>
                  <a:pt x="4978906" y="10396640"/>
                  <a:pt x="4937511" y="10406572"/>
                </a:cubicBezTo>
                <a:cubicBezTo>
                  <a:pt x="4928805" y="10398540"/>
                  <a:pt x="4945505" y="10397907"/>
                  <a:pt x="4936799" y="10389875"/>
                </a:cubicBezTo>
                <a:cubicBezTo>
                  <a:pt x="4919387" y="10373811"/>
                  <a:pt x="4937511" y="10406572"/>
                  <a:pt x="4920810" y="10407206"/>
                </a:cubicBezTo>
                <a:cubicBezTo>
                  <a:pt x="4929516" y="10415238"/>
                  <a:pt x="4938222" y="10423270"/>
                  <a:pt x="4946217" y="10414604"/>
                </a:cubicBezTo>
                <a:cubicBezTo>
                  <a:pt x="4938222" y="10423270"/>
                  <a:pt x="4914239" y="10449266"/>
                  <a:pt x="4889544" y="10458565"/>
                </a:cubicBezTo>
                <a:cubicBezTo>
                  <a:pt x="4856143" y="10459832"/>
                  <a:pt x="4871420" y="10425804"/>
                  <a:pt x="4846014" y="10418406"/>
                </a:cubicBezTo>
                <a:cubicBezTo>
                  <a:pt x="4846725" y="10435103"/>
                  <a:pt x="4872843" y="10459199"/>
                  <a:pt x="4839442" y="10460466"/>
                </a:cubicBezTo>
                <a:cubicBezTo>
                  <a:pt x="4822030" y="10444402"/>
                  <a:pt x="4838019" y="10427071"/>
                  <a:pt x="4803906" y="10411641"/>
                </a:cubicBezTo>
                <a:cubicBezTo>
                  <a:pt x="4803906" y="10411641"/>
                  <a:pt x="4787205" y="10412274"/>
                  <a:pt x="4787205" y="10412274"/>
                </a:cubicBezTo>
                <a:cubicBezTo>
                  <a:pt x="4771217" y="10429605"/>
                  <a:pt x="4830025" y="10435737"/>
                  <a:pt x="4805329" y="10445035"/>
                </a:cubicBezTo>
                <a:cubicBezTo>
                  <a:pt x="4769793" y="10396210"/>
                  <a:pt x="4746522" y="10438905"/>
                  <a:pt x="4721826" y="10448203"/>
                </a:cubicBezTo>
                <a:cubicBezTo>
                  <a:pt x="4713120" y="10440171"/>
                  <a:pt x="4745810" y="10422207"/>
                  <a:pt x="4737104" y="10414175"/>
                </a:cubicBezTo>
                <a:cubicBezTo>
                  <a:pt x="4727686" y="10389445"/>
                  <a:pt x="4711697" y="10406777"/>
                  <a:pt x="4695708" y="10424107"/>
                </a:cubicBezTo>
                <a:cubicBezTo>
                  <a:pt x="4671013" y="10433407"/>
                  <a:pt x="4719691" y="10398111"/>
                  <a:pt x="4710985" y="10390079"/>
                </a:cubicBezTo>
                <a:cubicBezTo>
                  <a:pt x="4669589" y="10400012"/>
                  <a:pt x="4605634" y="10469336"/>
                  <a:pt x="4641882" y="10534858"/>
                </a:cubicBezTo>
                <a:cubicBezTo>
                  <a:pt x="4625181" y="10535492"/>
                  <a:pt x="4600486" y="10544791"/>
                  <a:pt x="4617898" y="10560855"/>
                </a:cubicBezTo>
                <a:cubicBezTo>
                  <a:pt x="4551096" y="10563389"/>
                  <a:pt x="4546660" y="10655542"/>
                  <a:pt x="4513258" y="10656809"/>
                </a:cubicBezTo>
                <a:cubicBezTo>
                  <a:pt x="4504552" y="10648777"/>
                  <a:pt x="4520541" y="10631446"/>
                  <a:pt x="4519829" y="10614748"/>
                </a:cubicBezTo>
                <a:cubicBezTo>
                  <a:pt x="4494423" y="10607350"/>
                  <a:pt x="4486428" y="10616016"/>
                  <a:pt x="4469016" y="10599952"/>
                </a:cubicBezTo>
                <a:cubicBezTo>
                  <a:pt x="4413055" y="10660610"/>
                  <a:pt x="4314274" y="10697806"/>
                  <a:pt x="4284431" y="10782561"/>
                </a:cubicBezTo>
                <a:cubicBezTo>
                  <a:pt x="4218341" y="10801792"/>
                  <a:pt x="4219764" y="10835187"/>
                  <a:pt x="4153674" y="10854419"/>
                </a:cubicBezTo>
                <a:cubicBezTo>
                  <a:pt x="4209635" y="10793761"/>
                  <a:pt x="4322981" y="10705838"/>
                  <a:pt x="4403637" y="10635881"/>
                </a:cubicBezTo>
                <a:cubicBezTo>
                  <a:pt x="4427621" y="10609884"/>
                  <a:pt x="4424774" y="10543094"/>
                  <a:pt x="4477011" y="10591286"/>
                </a:cubicBezTo>
                <a:cubicBezTo>
                  <a:pt x="4493000" y="10573955"/>
                  <a:pt x="4525689" y="10555991"/>
                  <a:pt x="4516271" y="10531261"/>
                </a:cubicBezTo>
                <a:cubicBezTo>
                  <a:pt x="4524266" y="10522596"/>
                  <a:pt x="4550384" y="10546692"/>
                  <a:pt x="4557667" y="10521329"/>
                </a:cubicBezTo>
                <a:cubicBezTo>
                  <a:pt x="4557667" y="10521329"/>
                  <a:pt x="4556956" y="10504631"/>
                  <a:pt x="4556956" y="10504631"/>
                </a:cubicBezTo>
                <a:cubicBezTo>
                  <a:pt x="4564950" y="10495966"/>
                  <a:pt x="4522842" y="10489201"/>
                  <a:pt x="4530125" y="10463838"/>
                </a:cubicBezTo>
                <a:cubicBezTo>
                  <a:pt x="4538120" y="10455172"/>
                  <a:pt x="4598351" y="10494698"/>
                  <a:pt x="4563527" y="10462571"/>
                </a:cubicBezTo>
                <a:cubicBezTo>
                  <a:pt x="4654312" y="10434040"/>
                  <a:pt x="4701568" y="10365350"/>
                  <a:pt x="4789507" y="10270029"/>
                </a:cubicBezTo>
                <a:cubicBezTo>
                  <a:pt x="4840320" y="10284826"/>
                  <a:pt x="4862880" y="10225435"/>
                  <a:pt x="4886864" y="10199438"/>
                </a:cubicBezTo>
                <a:cubicBezTo>
                  <a:pt x="4869451" y="10183374"/>
                  <a:pt x="4863592" y="10242132"/>
                  <a:pt x="4845468" y="10209371"/>
                </a:cubicBezTo>
                <a:cubicBezTo>
                  <a:pt x="4861457" y="10192040"/>
                  <a:pt x="4860745" y="10175342"/>
                  <a:pt x="4876734" y="10158011"/>
                </a:cubicBezTo>
                <a:cubicBezTo>
                  <a:pt x="4912982" y="10223534"/>
                  <a:pt x="4950819" y="10130114"/>
                  <a:pt x="4958814" y="10121449"/>
                </a:cubicBezTo>
                <a:cubicBezTo>
                  <a:pt x="4941402" y="10105385"/>
                  <a:pt x="4925413" y="10122716"/>
                  <a:pt x="4909424" y="10140047"/>
                </a:cubicBezTo>
                <a:cubicBezTo>
                  <a:pt x="4905154" y="10039862"/>
                  <a:pt x="5038759" y="10034794"/>
                  <a:pt x="5077308" y="9958071"/>
                </a:cubicBezTo>
                <a:cubicBezTo>
                  <a:pt x="5094720" y="9974135"/>
                  <a:pt x="5094008" y="9957437"/>
                  <a:pt x="5102714" y="9965470"/>
                </a:cubicBezTo>
                <a:cubicBezTo>
                  <a:pt x="5115857" y="9881349"/>
                  <a:pt x="5199360" y="9878181"/>
                  <a:pt x="5221920" y="9818790"/>
                </a:cubicBezTo>
                <a:cubicBezTo>
                  <a:pt x="5319988" y="9764896"/>
                  <a:pt x="5326560" y="9722836"/>
                  <a:pt x="5381098" y="9628782"/>
                </a:cubicBezTo>
                <a:cubicBezTo>
                  <a:pt x="5381098" y="9628782"/>
                  <a:pt x="5364397" y="9629416"/>
                  <a:pt x="5346985" y="9613352"/>
                </a:cubicBezTo>
                <a:cubicBezTo>
                  <a:pt x="5373815" y="9654145"/>
                  <a:pt x="5330996" y="9630683"/>
                  <a:pt x="5314295" y="9631316"/>
                </a:cubicBezTo>
                <a:cubicBezTo>
                  <a:pt x="5314295" y="9631316"/>
                  <a:pt x="5306301" y="9639982"/>
                  <a:pt x="5298306" y="9648647"/>
                </a:cubicBezTo>
                <a:cubicBezTo>
                  <a:pt x="5323713" y="9656046"/>
                  <a:pt x="5339702" y="9638715"/>
                  <a:pt x="5365109" y="9646113"/>
                </a:cubicBezTo>
                <a:cubicBezTo>
                  <a:pt x="5349120" y="9663444"/>
                  <a:pt x="5331707" y="9647380"/>
                  <a:pt x="5316430" y="9681409"/>
                </a:cubicBezTo>
                <a:cubicBezTo>
                  <a:pt x="5290312" y="9657313"/>
                  <a:pt x="5289600" y="9640616"/>
                  <a:pt x="5265617" y="9666612"/>
                </a:cubicBezTo>
                <a:cubicBezTo>
                  <a:pt x="5264905" y="9649915"/>
                  <a:pt x="5247493" y="9633851"/>
                  <a:pt x="5263482" y="9616520"/>
                </a:cubicBezTo>
                <a:cubicBezTo>
                  <a:pt x="5219951" y="9576360"/>
                  <a:pt x="5158842" y="9712474"/>
                  <a:pt x="5206809" y="9660481"/>
                </a:cubicBezTo>
                <a:cubicBezTo>
                  <a:pt x="5208232" y="9693876"/>
                  <a:pt x="5142141" y="9713107"/>
                  <a:pt x="5176254" y="9728538"/>
                </a:cubicBezTo>
                <a:cubicBezTo>
                  <a:pt x="5161689" y="9779263"/>
                  <a:pt x="5118869" y="9755801"/>
                  <a:pt x="5094886" y="9781798"/>
                </a:cubicBezTo>
                <a:cubicBezTo>
                  <a:pt x="5087603" y="9807161"/>
                  <a:pt x="5105727" y="9839922"/>
                  <a:pt x="5090450" y="9873950"/>
                </a:cubicBezTo>
                <a:cubicBezTo>
                  <a:pt x="5098444" y="9865285"/>
                  <a:pt x="5073038" y="9857887"/>
                  <a:pt x="5073038" y="9857887"/>
                </a:cubicBezTo>
                <a:cubicBezTo>
                  <a:pt x="5073749" y="9874584"/>
                  <a:pt x="5084591" y="9932709"/>
                  <a:pt x="5033066" y="9901214"/>
                </a:cubicBezTo>
                <a:cubicBezTo>
                  <a:pt x="5057760" y="9891915"/>
                  <a:pt x="5073038" y="9857887"/>
                  <a:pt x="5038925" y="9842456"/>
                </a:cubicBezTo>
                <a:cubicBezTo>
                  <a:pt x="5049766" y="9900581"/>
                  <a:pt x="4933574" y="9921713"/>
                  <a:pt x="4911725" y="9997802"/>
                </a:cubicBezTo>
                <a:cubicBezTo>
                  <a:pt x="4903731" y="10006467"/>
                  <a:pt x="4895025" y="9998435"/>
                  <a:pt x="4886319" y="9990403"/>
                </a:cubicBezTo>
                <a:cubicBezTo>
                  <a:pt x="4864470" y="10066492"/>
                  <a:pt x="4740283" y="10096290"/>
                  <a:pt x="4726429" y="10163713"/>
                </a:cubicBezTo>
                <a:cubicBezTo>
                  <a:pt x="4726429" y="10163713"/>
                  <a:pt x="4726429" y="10163713"/>
                  <a:pt x="4709016" y="10147649"/>
                </a:cubicBezTo>
                <a:cubicBezTo>
                  <a:pt x="4719146" y="10189076"/>
                  <a:pt x="4702446" y="10189710"/>
                  <a:pt x="4669756" y="10207674"/>
                </a:cubicBezTo>
                <a:cubicBezTo>
                  <a:pt x="4685033" y="10173646"/>
                  <a:pt x="4651632" y="10174913"/>
                  <a:pt x="4683610" y="10140251"/>
                </a:cubicBezTo>
                <a:cubicBezTo>
                  <a:pt x="4650921" y="10158216"/>
                  <a:pt x="4636355" y="10208941"/>
                  <a:pt x="4585541" y="10194144"/>
                </a:cubicBezTo>
                <a:cubicBezTo>
                  <a:pt x="4594248" y="10202177"/>
                  <a:pt x="4602953" y="10210208"/>
                  <a:pt x="4619655" y="10209575"/>
                </a:cubicBezTo>
                <a:cubicBezTo>
                  <a:pt x="4620366" y="10226272"/>
                  <a:pt x="4570264" y="10228173"/>
                  <a:pt x="4545569" y="10237472"/>
                </a:cubicBezTo>
                <a:cubicBezTo>
                  <a:pt x="4554275" y="10245504"/>
                  <a:pt x="4531003" y="10288198"/>
                  <a:pt x="4555699" y="10278899"/>
                </a:cubicBezTo>
                <a:cubicBezTo>
                  <a:pt x="4523721" y="10313561"/>
                  <a:pt x="4500449" y="10356255"/>
                  <a:pt x="4460476" y="10399582"/>
                </a:cubicBezTo>
                <a:cubicBezTo>
                  <a:pt x="4425652" y="10367455"/>
                  <a:pt x="4458342" y="10349490"/>
                  <a:pt x="4416234" y="10342725"/>
                </a:cubicBezTo>
                <a:cubicBezTo>
                  <a:pt x="4452743" y="10316254"/>
                  <a:pt x="4485155" y="10304049"/>
                  <a:pt x="4494206" y="10268035"/>
                </a:cubicBezTo>
                <a:lnTo>
                  <a:pt x="4494747" y="10223389"/>
                </a:lnTo>
                <a:lnTo>
                  <a:pt x="4495466" y="10223331"/>
                </a:lnTo>
                <a:lnTo>
                  <a:pt x="4504550" y="10231711"/>
                </a:lnTo>
                <a:cubicBezTo>
                  <a:pt x="4509991" y="10236731"/>
                  <a:pt x="4516521" y="10242755"/>
                  <a:pt x="4520874" y="10246771"/>
                </a:cubicBezTo>
                <a:cubicBezTo>
                  <a:pt x="4520162" y="10230074"/>
                  <a:pt x="4511456" y="10222042"/>
                  <a:pt x="4511456" y="10222042"/>
                </a:cubicBezTo>
                <a:lnTo>
                  <a:pt x="4495466" y="10223331"/>
                </a:lnTo>
                <a:lnTo>
                  <a:pt x="4494756" y="10222675"/>
                </a:lnTo>
                <a:lnTo>
                  <a:pt x="4494747" y="10223389"/>
                </a:lnTo>
                <a:lnTo>
                  <a:pt x="4486972" y="10224016"/>
                </a:lnTo>
                <a:cubicBezTo>
                  <a:pt x="4459123" y="10232912"/>
                  <a:pt x="4427378" y="10260771"/>
                  <a:pt x="4447500" y="10291366"/>
                </a:cubicBezTo>
                <a:cubicBezTo>
                  <a:pt x="4422805" y="10300665"/>
                  <a:pt x="4406816" y="10317996"/>
                  <a:pt x="4390115" y="10318629"/>
                </a:cubicBezTo>
                <a:cubicBezTo>
                  <a:pt x="4355291" y="10286502"/>
                  <a:pt x="4337879" y="10270438"/>
                  <a:pt x="4361151" y="10227744"/>
                </a:cubicBezTo>
                <a:cubicBezTo>
                  <a:pt x="4378563" y="10243807"/>
                  <a:pt x="4353868" y="10253107"/>
                  <a:pt x="4371280" y="10269171"/>
                </a:cubicBezTo>
                <a:cubicBezTo>
                  <a:pt x="4388693" y="10285235"/>
                  <a:pt x="4387981" y="10268537"/>
                  <a:pt x="4405393" y="10284601"/>
                </a:cubicBezTo>
                <a:cubicBezTo>
                  <a:pt x="4404681" y="10267904"/>
                  <a:pt x="4436659" y="10233242"/>
                  <a:pt x="4411253" y="10225843"/>
                </a:cubicBezTo>
                <a:cubicBezTo>
                  <a:pt x="4401835" y="10201114"/>
                  <a:pt x="4427953" y="10225209"/>
                  <a:pt x="4453360" y="10232608"/>
                </a:cubicBezTo>
                <a:cubicBezTo>
                  <a:pt x="4443942" y="10207879"/>
                  <a:pt x="4435236" y="10199847"/>
                  <a:pt x="4468637" y="10198580"/>
                </a:cubicBezTo>
                <a:cubicBezTo>
                  <a:pt x="4459931" y="10190547"/>
                  <a:pt x="4459219" y="10173850"/>
                  <a:pt x="4450513" y="10165818"/>
                </a:cubicBezTo>
                <a:cubicBezTo>
                  <a:pt x="4491197" y="10139188"/>
                  <a:pt x="4530458" y="10079163"/>
                  <a:pt x="4578425" y="10027170"/>
                </a:cubicBezTo>
                <a:cubicBezTo>
                  <a:pt x="4578425" y="10027170"/>
                  <a:pt x="4579137" y="10043868"/>
                  <a:pt x="4579137" y="10043868"/>
                </a:cubicBezTo>
                <a:cubicBezTo>
                  <a:pt x="4594414" y="10009839"/>
                  <a:pt x="4602408" y="10001174"/>
                  <a:pt x="4634386" y="9966512"/>
                </a:cubicBezTo>
                <a:cubicBezTo>
                  <a:pt x="4616974" y="9950448"/>
                  <a:pt x="4608268" y="9942416"/>
                  <a:pt x="4608268" y="9942416"/>
                </a:cubicBezTo>
                <a:cubicBezTo>
                  <a:pt x="4632251" y="9916419"/>
                  <a:pt x="4670800" y="9839697"/>
                  <a:pt x="4694072" y="9797003"/>
                </a:cubicBezTo>
                <a:cubicBezTo>
                  <a:pt x="4720902" y="9837796"/>
                  <a:pt x="4717344" y="9754309"/>
                  <a:pt x="4768869" y="9785803"/>
                </a:cubicBezTo>
                <a:cubicBezTo>
                  <a:pt x="4759451" y="9761074"/>
                  <a:pt x="4783435" y="9735077"/>
                  <a:pt x="4766022" y="9719013"/>
                </a:cubicBezTo>
                <a:cubicBezTo>
                  <a:pt x="4782011" y="9701683"/>
                  <a:pt x="4766734" y="9735711"/>
                  <a:pt x="4800847" y="9751141"/>
                </a:cubicBezTo>
                <a:cubicBezTo>
                  <a:pt x="4816124" y="9717113"/>
                  <a:pt x="4797289" y="9667654"/>
                  <a:pt x="4821984" y="9658355"/>
                </a:cubicBezTo>
                <a:cubicBezTo>
                  <a:pt x="4830690" y="9666387"/>
                  <a:pt x="4848102" y="9682451"/>
                  <a:pt x="4856096" y="9673785"/>
                </a:cubicBezTo>
                <a:cubicBezTo>
                  <a:pt x="4864091" y="9665120"/>
                  <a:pt x="4845967" y="9632358"/>
                  <a:pt x="4861956" y="9615027"/>
                </a:cubicBezTo>
                <a:cubicBezTo>
                  <a:pt x="4853961" y="9623693"/>
                  <a:pt x="4871374" y="9639757"/>
                  <a:pt x="4871374" y="9639757"/>
                </a:cubicBezTo>
                <a:cubicBezTo>
                  <a:pt x="4879368" y="9631091"/>
                  <a:pt x="4877945" y="9597696"/>
                  <a:pt x="4877945" y="9597696"/>
                </a:cubicBezTo>
                <a:cubicBezTo>
                  <a:pt x="4893934" y="9580366"/>
                  <a:pt x="4944748" y="9595162"/>
                  <a:pt x="4952030" y="9569799"/>
                </a:cubicBezTo>
                <a:cubicBezTo>
                  <a:pt x="4960025" y="9561134"/>
                  <a:pt x="4941901" y="9528372"/>
                  <a:pt x="4949184" y="9503010"/>
                </a:cubicBezTo>
                <a:cubicBezTo>
                  <a:pt x="4973167" y="9477013"/>
                  <a:pt x="5031975" y="9483144"/>
                  <a:pt x="5021845" y="9441717"/>
                </a:cubicBezTo>
                <a:cubicBezTo>
                  <a:pt x="5037834" y="9424387"/>
                  <a:pt x="5055247" y="9440451"/>
                  <a:pt x="5063241" y="9431785"/>
                </a:cubicBezTo>
                <a:cubicBezTo>
                  <a:pt x="5093796" y="9363728"/>
                  <a:pt x="5133768" y="9320401"/>
                  <a:pt x="5164322" y="9252344"/>
                </a:cubicBezTo>
                <a:cubicBezTo>
                  <a:pt x="5154905" y="9227614"/>
                  <a:pt x="5135358" y="9161458"/>
                  <a:pt x="5111374" y="9187455"/>
                </a:cubicBezTo>
                <a:cubicBezTo>
                  <a:pt x="5135358" y="9161458"/>
                  <a:pt x="5173907" y="9084736"/>
                  <a:pt x="5107104" y="9087270"/>
                </a:cubicBezTo>
                <a:cubicBezTo>
                  <a:pt x="5090404" y="9087903"/>
                  <a:pt x="5091827" y="9121298"/>
                  <a:pt x="5099822" y="9112633"/>
                </a:cubicBezTo>
                <a:cubicBezTo>
                  <a:pt x="5059137" y="9139263"/>
                  <a:pt x="5002465" y="9183224"/>
                  <a:pt x="5005311" y="9250014"/>
                </a:cubicBezTo>
                <a:cubicBezTo>
                  <a:pt x="4883971" y="9346601"/>
                  <a:pt x="4814156" y="9474683"/>
                  <a:pt x="4691392" y="9537876"/>
                </a:cubicBezTo>
                <a:cubicBezTo>
                  <a:pt x="4621743" y="9473620"/>
                  <a:pt x="4567917" y="9584371"/>
                  <a:pt x="4561345" y="9626432"/>
                </a:cubicBezTo>
                <a:cubicBezTo>
                  <a:pt x="4472695" y="9705055"/>
                  <a:pt x="4418157" y="9799108"/>
                  <a:pt x="4338923" y="9902460"/>
                </a:cubicBezTo>
                <a:cubicBezTo>
                  <a:pt x="4322223" y="9903094"/>
                  <a:pt x="4321511" y="9886396"/>
                  <a:pt x="4312805" y="9878365"/>
                </a:cubicBezTo>
                <a:cubicBezTo>
                  <a:pt x="4304811" y="9887030"/>
                  <a:pt x="4305522" y="9903727"/>
                  <a:pt x="4322934" y="9919791"/>
                </a:cubicBezTo>
                <a:cubicBezTo>
                  <a:pt x="4280827" y="9913027"/>
                  <a:pt x="4250984" y="9997781"/>
                  <a:pt x="4215448" y="9948956"/>
                </a:cubicBezTo>
                <a:cubicBezTo>
                  <a:pt x="4208165" y="9974318"/>
                  <a:pt x="4225577" y="9990382"/>
                  <a:pt x="4200883" y="9999682"/>
                </a:cubicBezTo>
                <a:cubicBezTo>
                  <a:pt x="4183470" y="9983618"/>
                  <a:pt x="4192176" y="9991649"/>
                  <a:pt x="4166058" y="9967554"/>
                </a:cubicBezTo>
                <a:cubicBezTo>
                  <a:pt x="4182047" y="9950223"/>
                  <a:pt x="4199459" y="9966287"/>
                  <a:pt x="4172629" y="9925493"/>
                </a:cubicBezTo>
                <a:cubicBezTo>
                  <a:pt x="4139940" y="9943458"/>
                  <a:pt x="4098544" y="9953391"/>
                  <a:pt x="4074560" y="9979387"/>
                </a:cubicBezTo>
                <a:cubicBezTo>
                  <a:pt x="4083267" y="9987419"/>
                  <a:pt x="4085402" y="10037511"/>
                  <a:pt x="4109385" y="10011515"/>
                </a:cubicBezTo>
                <a:cubicBezTo>
                  <a:pt x="4110809" y="10044910"/>
                  <a:pt x="4059283" y="10013416"/>
                  <a:pt x="4050577" y="10005383"/>
                </a:cubicBezTo>
                <a:cubicBezTo>
                  <a:pt x="4010605" y="10048711"/>
                  <a:pt x="3951797" y="10042580"/>
                  <a:pt x="3962638" y="10100704"/>
                </a:cubicBezTo>
                <a:cubicBezTo>
                  <a:pt x="3911825" y="10085907"/>
                  <a:pt x="3888553" y="10128601"/>
                  <a:pt x="3845022" y="10088441"/>
                </a:cubicBezTo>
                <a:cubicBezTo>
                  <a:pt x="3829033" y="10105772"/>
                  <a:pt x="3870429" y="10095840"/>
                  <a:pt x="3871140" y="10112537"/>
                </a:cubicBezTo>
                <a:cubicBezTo>
                  <a:pt x="3847869" y="10155231"/>
                  <a:pt x="3845022" y="10088441"/>
                  <a:pt x="3820327" y="10097741"/>
                </a:cubicBezTo>
                <a:cubicBezTo>
                  <a:pt x="3842887" y="10038349"/>
                  <a:pt x="3953932" y="10092672"/>
                  <a:pt x="3942379" y="10017850"/>
                </a:cubicBezTo>
                <a:cubicBezTo>
                  <a:pt x="3943091" y="10034548"/>
                  <a:pt x="3951085" y="10025882"/>
                  <a:pt x="3959791" y="10033914"/>
                </a:cubicBezTo>
                <a:cubicBezTo>
                  <a:pt x="3949662" y="9992488"/>
                  <a:pt x="4051289" y="10022081"/>
                  <a:pt x="4007046" y="9965224"/>
                </a:cubicBezTo>
                <a:cubicBezTo>
                  <a:pt x="4057148" y="9963323"/>
                  <a:pt x="4114533" y="9936059"/>
                  <a:pt x="4137093" y="9876668"/>
                </a:cubicBezTo>
                <a:cubicBezTo>
                  <a:pt x="4146511" y="9901397"/>
                  <a:pt x="4154505" y="9892732"/>
                  <a:pt x="4171917" y="9908796"/>
                </a:cubicBezTo>
                <a:cubicBezTo>
                  <a:pt x="4211178" y="9848771"/>
                  <a:pt x="4285975" y="9837571"/>
                  <a:pt x="4326659" y="9810941"/>
                </a:cubicBezTo>
                <a:cubicBezTo>
                  <a:pt x="4371068" y="9675461"/>
                  <a:pt x="4538074" y="9669126"/>
                  <a:pt x="4582483" y="9533645"/>
                </a:cubicBezTo>
                <a:cubicBezTo>
                  <a:pt x="4530246" y="9485453"/>
                  <a:pt x="4479432" y="9470657"/>
                  <a:pt x="4468591" y="9412532"/>
                </a:cubicBezTo>
                <a:cubicBezTo>
                  <a:pt x="4459885" y="9404501"/>
                  <a:pt x="4451891" y="9413166"/>
                  <a:pt x="4443184" y="9405134"/>
                </a:cubicBezTo>
                <a:cubicBezTo>
                  <a:pt x="4443896" y="9421832"/>
                  <a:pt x="4437325" y="9463892"/>
                  <a:pt x="4403212" y="9448461"/>
                </a:cubicBezTo>
                <a:cubicBezTo>
                  <a:pt x="4444607" y="9438529"/>
                  <a:pt x="4434478" y="9397102"/>
                  <a:pt x="4449756" y="9363074"/>
                </a:cubicBezTo>
                <a:cubicBezTo>
                  <a:pt x="4423637" y="9338978"/>
                  <a:pt x="4430920" y="9313615"/>
                  <a:pt x="4429497" y="9280220"/>
                </a:cubicBezTo>
                <a:cubicBezTo>
                  <a:pt x="4404090" y="9272822"/>
                  <a:pt x="4388101" y="9290153"/>
                  <a:pt x="4362694" y="9282754"/>
                </a:cubicBezTo>
                <a:cubicBezTo>
                  <a:pt x="4377972" y="9248726"/>
                  <a:pt x="4394672" y="9248092"/>
                  <a:pt x="4393249" y="9214697"/>
                </a:cubicBezTo>
                <a:cubicBezTo>
                  <a:pt x="4320587" y="9275990"/>
                  <a:pt x="4297315" y="9318683"/>
                  <a:pt x="4198535" y="9355880"/>
                </a:cubicBezTo>
                <a:cubicBezTo>
                  <a:pt x="4207953" y="9380609"/>
                  <a:pt x="4224654" y="9379975"/>
                  <a:pt x="4232648" y="9371310"/>
                </a:cubicBezTo>
                <a:cubicBezTo>
                  <a:pt x="4233360" y="9388007"/>
                  <a:pt x="4192676" y="9414638"/>
                  <a:pt x="4175263" y="9398574"/>
                </a:cubicBezTo>
                <a:cubicBezTo>
                  <a:pt x="4186816" y="9473395"/>
                  <a:pt x="4128008" y="9467264"/>
                  <a:pt x="4130855" y="9534054"/>
                </a:cubicBezTo>
                <a:cubicBezTo>
                  <a:pt x="4156973" y="9558150"/>
                  <a:pt x="4181668" y="9548850"/>
                  <a:pt x="4205651" y="9522854"/>
                </a:cubicBezTo>
                <a:cubicBezTo>
                  <a:pt x="4214358" y="9530886"/>
                  <a:pt x="4231770" y="9546950"/>
                  <a:pt x="4248470" y="9546316"/>
                </a:cubicBezTo>
                <a:cubicBezTo>
                  <a:pt x="4274589" y="9570412"/>
                  <a:pt x="4215069" y="9547583"/>
                  <a:pt x="4241187" y="9571679"/>
                </a:cubicBezTo>
                <a:cubicBezTo>
                  <a:pt x="4223064" y="9538918"/>
                  <a:pt x="4181668" y="9548850"/>
                  <a:pt x="4156973" y="9558150"/>
                </a:cubicBezTo>
                <a:cubicBezTo>
                  <a:pt x="4148978" y="9566815"/>
                  <a:pt x="4174385" y="9574214"/>
                  <a:pt x="4166391" y="9582879"/>
                </a:cubicBezTo>
                <a:cubicBezTo>
                  <a:pt x="4200504" y="9598309"/>
                  <a:pt x="4191086" y="9573580"/>
                  <a:pt x="4215781" y="9564281"/>
                </a:cubicBezTo>
                <a:cubicBezTo>
                  <a:pt x="4250605" y="9596409"/>
                  <a:pt x="4182380" y="9565548"/>
                  <a:pt x="4201215" y="9615007"/>
                </a:cubicBezTo>
                <a:cubicBezTo>
                  <a:pt x="4244034" y="9638469"/>
                  <a:pt x="4267306" y="9595775"/>
                  <a:pt x="4292001" y="9586476"/>
                </a:cubicBezTo>
                <a:cubicBezTo>
                  <a:pt x="4277435" y="9637202"/>
                  <a:pt x="4186649" y="9665733"/>
                  <a:pt x="4155383" y="9717092"/>
                </a:cubicBezTo>
                <a:cubicBezTo>
                  <a:pt x="4088581" y="9719626"/>
                  <a:pt x="4075438" y="9803747"/>
                  <a:pt x="3987666" y="9706730"/>
                </a:cubicBezTo>
                <a:cubicBezTo>
                  <a:pt x="3994237" y="9664670"/>
                  <a:pt x="3967407" y="9623877"/>
                  <a:pt x="4016085" y="9588581"/>
                </a:cubicBezTo>
                <a:cubicBezTo>
                  <a:pt x="3939154" y="9549688"/>
                  <a:pt x="3970253" y="9690666"/>
                  <a:pt x="3945558" y="9699965"/>
                </a:cubicBezTo>
                <a:cubicBezTo>
                  <a:pt x="3919440" y="9675870"/>
                  <a:pt x="3969542" y="9673969"/>
                  <a:pt x="3926723" y="9650507"/>
                </a:cubicBezTo>
                <a:cubicBezTo>
                  <a:pt x="3943424" y="9649873"/>
                  <a:pt x="3959412" y="9632542"/>
                  <a:pt x="3941289" y="9599781"/>
                </a:cubicBezTo>
                <a:cubicBezTo>
                  <a:pt x="3933294" y="9608446"/>
                  <a:pt x="3892610" y="9635076"/>
                  <a:pt x="3927435" y="9667204"/>
                </a:cubicBezTo>
                <a:cubicBezTo>
                  <a:pt x="3894034" y="9668471"/>
                  <a:pt x="3861344" y="9686436"/>
                  <a:pt x="3854061" y="9711799"/>
                </a:cubicBezTo>
                <a:cubicBezTo>
                  <a:pt x="3836649" y="9695735"/>
                  <a:pt x="3852638" y="9678404"/>
                  <a:pt x="3835226" y="9662340"/>
                </a:cubicBezTo>
                <a:cubicBezTo>
                  <a:pt x="3826519" y="9654308"/>
                  <a:pt x="3818525" y="9662973"/>
                  <a:pt x="3810530" y="9671639"/>
                </a:cubicBezTo>
                <a:cubicBezTo>
                  <a:pt x="3817813" y="9646276"/>
                  <a:pt x="3782989" y="9614148"/>
                  <a:pt x="3781566" y="9580753"/>
                </a:cubicBezTo>
                <a:cubicBezTo>
                  <a:pt x="3756871" y="9590052"/>
                  <a:pt x="3740170" y="9590686"/>
                  <a:pt x="3722046" y="9557924"/>
                </a:cubicBezTo>
                <a:cubicBezTo>
                  <a:pt x="3738035" y="9540594"/>
                  <a:pt x="3739458" y="9573988"/>
                  <a:pt x="3746030" y="9531928"/>
                </a:cubicBezTo>
                <a:cubicBezTo>
                  <a:pt x="3719911" y="9507832"/>
                  <a:pt x="3696639" y="9550526"/>
                  <a:pt x="3697351" y="9567224"/>
                </a:cubicBezTo>
                <a:cubicBezTo>
                  <a:pt x="3696639" y="9550526"/>
                  <a:pt x="3688645" y="9559192"/>
                  <a:pt x="3679939" y="9551160"/>
                </a:cubicBezTo>
                <a:cubicBezTo>
                  <a:pt x="3639966" y="9594487"/>
                  <a:pt x="3581870" y="9605053"/>
                  <a:pt x="3601417" y="9671210"/>
                </a:cubicBezTo>
                <a:cubicBezTo>
                  <a:pt x="3627536" y="9695306"/>
                  <a:pt x="3634818" y="9669943"/>
                  <a:pt x="3660937" y="9694038"/>
                </a:cubicBezTo>
                <a:cubicBezTo>
                  <a:pt x="3678349" y="9710102"/>
                  <a:pt x="3653654" y="9719401"/>
                  <a:pt x="3671066" y="9735465"/>
                </a:cubicBezTo>
                <a:cubicBezTo>
                  <a:pt x="3647794" y="9778159"/>
                  <a:pt x="3554874" y="9756598"/>
                  <a:pt x="3607822" y="9821487"/>
                </a:cubicBezTo>
                <a:cubicBezTo>
                  <a:pt x="3600539" y="9846850"/>
                  <a:pt x="3541731" y="9840718"/>
                  <a:pt x="3550437" y="9848750"/>
                </a:cubicBezTo>
                <a:cubicBezTo>
                  <a:pt x="3506195" y="9791893"/>
                  <a:pt x="3546713" y="9957600"/>
                  <a:pt x="3490040" y="10001562"/>
                </a:cubicBezTo>
                <a:cubicBezTo>
                  <a:pt x="3498746" y="10009593"/>
                  <a:pt x="3506740" y="10000928"/>
                  <a:pt x="3515447" y="10008960"/>
                </a:cubicBezTo>
                <a:cubicBezTo>
                  <a:pt x="3587397" y="9930970"/>
                  <a:pt x="3668053" y="9861013"/>
                  <a:pt x="3748710" y="9791055"/>
                </a:cubicBezTo>
                <a:cubicBezTo>
                  <a:pt x="3742138" y="9833116"/>
                  <a:pt x="3676759" y="9869045"/>
                  <a:pt x="3687600" y="9927169"/>
                </a:cubicBezTo>
                <a:cubicBezTo>
                  <a:pt x="3671611" y="9944500"/>
                  <a:pt x="3678894" y="9919137"/>
                  <a:pt x="3653487" y="9911739"/>
                </a:cubicBezTo>
                <a:cubicBezTo>
                  <a:pt x="3573543" y="9998394"/>
                  <a:pt x="3535705" y="10091814"/>
                  <a:pt x="3471750" y="10161138"/>
                </a:cubicBezTo>
                <a:cubicBezTo>
                  <a:pt x="3507286" y="10209963"/>
                  <a:pt x="3451325" y="10270621"/>
                  <a:pt x="3435336" y="10287952"/>
                </a:cubicBezTo>
                <a:cubicBezTo>
                  <a:pt x="3361962" y="10332547"/>
                  <a:pt x="3350955" y="10466760"/>
                  <a:pt x="3292147" y="10460629"/>
                </a:cubicBezTo>
                <a:cubicBezTo>
                  <a:pt x="3279716" y="10561447"/>
                  <a:pt x="3162812" y="10565882"/>
                  <a:pt x="3115557" y="10634572"/>
                </a:cubicBezTo>
                <a:cubicBezTo>
                  <a:pt x="3080732" y="10602444"/>
                  <a:pt x="3088015" y="10577082"/>
                  <a:pt x="3069891" y="10544320"/>
                </a:cubicBezTo>
                <a:cubicBezTo>
                  <a:pt x="3101157" y="10492961"/>
                  <a:pt x="3158542" y="10465697"/>
                  <a:pt x="3147701" y="10407573"/>
                </a:cubicBezTo>
                <a:cubicBezTo>
                  <a:pt x="3058338" y="10469499"/>
                  <a:pt x="2964706" y="10431239"/>
                  <a:pt x="2900039" y="10483866"/>
                </a:cubicBezTo>
                <a:cubicBezTo>
                  <a:pt x="2883338" y="10484500"/>
                  <a:pt x="2873920" y="10459770"/>
                  <a:pt x="2857931" y="10477101"/>
                </a:cubicBezTo>
                <a:cubicBezTo>
                  <a:pt x="2839807" y="10444340"/>
                  <a:pt x="2830390" y="10419610"/>
                  <a:pt x="2837673" y="10394247"/>
                </a:cubicBezTo>
                <a:cubicBezTo>
                  <a:pt x="2813689" y="10420244"/>
                  <a:pt x="2788282" y="10412846"/>
                  <a:pt x="2739604" y="10448141"/>
                </a:cubicBezTo>
                <a:cubicBezTo>
                  <a:pt x="2746887" y="10422778"/>
                  <a:pt x="2697497" y="10441376"/>
                  <a:pt x="2721480" y="10415380"/>
                </a:cubicBezTo>
                <a:cubicBezTo>
                  <a:pt x="2704068" y="10399316"/>
                  <a:pt x="2688790" y="10433344"/>
                  <a:pt x="2698208" y="10458074"/>
                </a:cubicBezTo>
                <a:cubicBezTo>
                  <a:pt x="2673513" y="10467373"/>
                  <a:pt x="2656101" y="10451309"/>
                  <a:pt x="2640112" y="10468640"/>
                </a:cubicBezTo>
                <a:cubicBezTo>
                  <a:pt x="2622700" y="10452576"/>
                  <a:pt x="2598005" y="10461875"/>
                  <a:pt x="2597293" y="10445178"/>
                </a:cubicBezTo>
                <a:cubicBezTo>
                  <a:pt x="2580593" y="10445811"/>
                  <a:pt x="2598005" y="10461875"/>
                  <a:pt x="2581304" y="10462508"/>
                </a:cubicBezTo>
                <a:cubicBezTo>
                  <a:pt x="2555898" y="10455110"/>
                  <a:pt x="2580593" y="10445811"/>
                  <a:pt x="2546480" y="10430381"/>
                </a:cubicBezTo>
                <a:cubicBezTo>
                  <a:pt x="2595870" y="10411783"/>
                  <a:pt x="2648106" y="10459974"/>
                  <a:pt x="2688790" y="10433344"/>
                </a:cubicBezTo>
                <a:cubicBezTo>
                  <a:pt x="2662672" y="10409248"/>
                  <a:pt x="2656101" y="10451309"/>
                  <a:pt x="2621276" y="10419181"/>
                </a:cubicBezTo>
                <a:cubicBezTo>
                  <a:pt x="2637977" y="10418547"/>
                  <a:pt x="2620565" y="10402484"/>
                  <a:pt x="2628559" y="10393818"/>
                </a:cubicBezTo>
                <a:cubicBezTo>
                  <a:pt x="2551628" y="10354925"/>
                  <a:pt x="2485537" y="10374157"/>
                  <a:pt x="2454982" y="10442214"/>
                </a:cubicBezTo>
                <a:cubicBezTo>
                  <a:pt x="2412875" y="10435449"/>
                  <a:pt x="2428864" y="10418118"/>
                  <a:pt x="2377339" y="10386624"/>
                </a:cubicBezTo>
                <a:cubicBezTo>
                  <a:pt x="2377339" y="10386624"/>
                  <a:pt x="2377339" y="10386624"/>
                  <a:pt x="2401322" y="10360627"/>
                </a:cubicBezTo>
                <a:cubicBezTo>
                  <a:pt x="2384622" y="10361261"/>
                  <a:pt x="2367921" y="10361895"/>
                  <a:pt x="2383910" y="10344564"/>
                </a:cubicBezTo>
                <a:cubicBezTo>
                  <a:pt x="2332385" y="10313069"/>
                  <a:pt x="2298984" y="10314336"/>
                  <a:pt x="2256876" y="10307572"/>
                </a:cubicBezTo>
                <a:cubicBezTo>
                  <a:pt x="2229335" y="10250081"/>
                  <a:pt x="2018798" y="10216257"/>
                  <a:pt x="2098743" y="10129602"/>
                </a:cubicBezTo>
                <a:cubicBezTo>
                  <a:pt x="2081331" y="10113538"/>
                  <a:pt x="2095896" y="10062812"/>
                  <a:pt x="2087190" y="10054780"/>
                </a:cubicBezTo>
                <a:cubicBezTo>
                  <a:pt x="2109751" y="9995389"/>
                  <a:pt x="2115610" y="9936631"/>
                  <a:pt x="2096063" y="9870475"/>
                </a:cubicBezTo>
                <a:cubicBezTo>
                  <a:pt x="2144741" y="9835179"/>
                  <a:pt x="2031562" y="9730764"/>
                  <a:pt x="2113642" y="9694201"/>
                </a:cubicBezTo>
                <a:cubicBezTo>
                  <a:pt x="2113642" y="9694201"/>
                  <a:pt x="2113642" y="9694201"/>
                  <a:pt x="2139760" y="9718297"/>
                </a:cubicBezTo>
                <a:cubicBezTo>
                  <a:pt x="2178309" y="9641575"/>
                  <a:pt x="2306054" y="9695264"/>
                  <a:pt x="2343180" y="9585147"/>
                </a:cubicBezTo>
                <a:cubicBezTo>
                  <a:pt x="2274954" y="9554286"/>
                  <a:pt x="2227699" y="9622976"/>
                  <a:pt x="2149344" y="9550689"/>
                </a:cubicBezTo>
                <a:cubicBezTo>
                  <a:pt x="2157338" y="9542023"/>
                  <a:pt x="2174039" y="9541390"/>
                  <a:pt x="2165333" y="9533358"/>
                </a:cubicBezTo>
                <a:cubicBezTo>
                  <a:pt x="2147209" y="9500597"/>
                  <a:pt x="2139926" y="9525960"/>
                  <a:pt x="2123226" y="9526593"/>
                </a:cubicBezTo>
                <a:cubicBezTo>
                  <a:pt x="2105813" y="9510529"/>
                  <a:pt x="2121802" y="9493198"/>
                  <a:pt x="2130509" y="9501230"/>
                </a:cubicBezTo>
                <a:cubicBezTo>
                  <a:pt x="2062283" y="9470370"/>
                  <a:pt x="2101544" y="9410345"/>
                  <a:pt x="2032606" y="9362786"/>
                </a:cubicBezTo>
                <a:cubicBezTo>
                  <a:pt x="2057301" y="9353487"/>
                  <a:pt x="2081996" y="9344188"/>
                  <a:pt x="2047172" y="9312061"/>
                </a:cubicBezTo>
                <a:cubicBezTo>
                  <a:pt x="2079862" y="9294096"/>
                  <a:pt x="2103845" y="9268100"/>
                  <a:pt x="2060314" y="9227940"/>
                </a:cubicBezTo>
                <a:cubicBezTo>
                  <a:pt x="2116987" y="9183979"/>
                  <a:pt x="2238161" y="9279729"/>
                  <a:pt x="2277422" y="9219704"/>
                </a:cubicBezTo>
                <a:cubicBezTo>
                  <a:pt x="2294123" y="9219070"/>
                  <a:pt x="2311535" y="9235134"/>
                  <a:pt x="2328235" y="9234500"/>
                </a:cubicBezTo>
                <a:cubicBezTo>
                  <a:pt x="2336942" y="9242532"/>
                  <a:pt x="2328947" y="9251198"/>
                  <a:pt x="2328947" y="9251198"/>
                </a:cubicBezTo>
                <a:cubicBezTo>
                  <a:pt x="2389178" y="9290724"/>
                  <a:pt x="2427727" y="9214002"/>
                  <a:pt x="2479252" y="9245496"/>
                </a:cubicBezTo>
                <a:cubicBezTo>
                  <a:pt x="2493818" y="9194770"/>
                  <a:pt x="2509095" y="9160741"/>
                  <a:pt x="2558486" y="9142143"/>
                </a:cubicBezTo>
                <a:cubicBezTo>
                  <a:pt x="2531656" y="9101350"/>
                  <a:pt x="2517802" y="9168773"/>
                  <a:pt x="2507672" y="9127347"/>
                </a:cubicBezTo>
                <a:cubicBezTo>
                  <a:pt x="2516378" y="9135379"/>
                  <a:pt x="2508384" y="9144044"/>
                  <a:pt x="2500389" y="9152710"/>
                </a:cubicBezTo>
                <a:cubicBezTo>
                  <a:pt x="2483689" y="9153343"/>
                  <a:pt x="2465565" y="9120582"/>
                  <a:pt x="2449576" y="9137913"/>
                </a:cubicBezTo>
                <a:cubicBezTo>
                  <a:pt x="2432164" y="9121849"/>
                  <a:pt x="2465565" y="9120582"/>
                  <a:pt x="2473559" y="9111916"/>
                </a:cubicBezTo>
                <a:cubicBezTo>
                  <a:pt x="2456147" y="9095852"/>
                  <a:pt x="2422746" y="9097119"/>
                  <a:pt x="2421323" y="9063725"/>
                </a:cubicBezTo>
                <a:cubicBezTo>
                  <a:pt x="2389345" y="9098387"/>
                  <a:pt x="2432164" y="9121849"/>
                  <a:pt x="2416175" y="9139180"/>
                </a:cubicBezTo>
                <a:cubicBezTo>
                  <a:pt x="2399474" y="9139813"/>
                  <a:pt x="2379927" y="9073657"/>
                  <a:pt x="2356655" y="9116351"/>
                </a:cubicBezTo>
                <a:cubicBezTo>
                  <a:pt x="2339243" y="9100287"/>
                  <a:pt x="2347237" y="9091622"/>
                  <a:pt x="2355232" y="9082956"/>
                </a:cubicBezTo>
                <a:cubicBezTo>
                  <a:pt x="2347237" y="9091622"/>
                  <a:pt x="2338531" y="9083590"/>
                  <a:pt x="2329825" y="9075558"/>
                </a:cubicBezTo>
                <a:cubicBezTo>
                  <a:pt x="2330537" y="9092255"/>
                  <a:pt x="2338531" y="9083590"/>
                  <a:pt x="2322542" y="9100921"/>
                </a:cubicBezTo>
                <a:cubicBezTo>
                  <a:pt x="2305130" y="9084857"/>
                  <a:pt x="2297136" y="9093522"/>
                  <a:pt x="2288429" y="9085490"/>
                </a:cubicBezTo>
                <a:cubicBezTo>
                  <a:pt x="2278300" y="9044064"/>
                  <a:pt x="2218780" y="9021235"/>
                  <a:pt x="2203503" y="9055263"/>
                </a:cubicBezTo>
                <a:cubicBezTo>
                  <a:pt x="2185379" y="9022502"/>
                  <a:pt x="2143272" y="9015737"/>
                  <a:pt x="2118577" y="9025036"/>
                </a:cubicBezTo>
                <a:cubicBezTo>
                  <a:pt x="2109871" y="9017004"/>
                  <a:pt x="2109159" y="9000307"/>
                  <a:pt x="2125860" y="8999673"/>
                </a:cubicBezTo>
                <a:cubicBezTo>
                  <a:pt x="2014104" y="8928653"/>
                  <a:pt x="1952994" y="9064767"/>
                  <a:pt x="1880333" y="9126059"/>
                </a:cubicBezTo>
                <a:cubicBezTo>
                  <a:pt x="1889039" y="9134091"/>
                  <a:pt x="1889039" y="9134091"/>
                  <a:pt x="1889039" y="9134091"/>
                </a:cubicBezTo>
                <a:cubicBezTo>
                  <a:pt x="1881044" y="9142756"/>
                  <a:pt x="1857061" y="9168753"/>
                  <a:pt x="1832366" y="9178052"/>
                </a:cubicBezTo>
                <a:cubicBezTo>
                  <a:pt x="1824371" y="9186717"/>
                  <a:pt x="1833077" y="9194749"/>
                  <a:pt x="1841783" y="9202781"/>
                </a:cubicBezTo>
                <a:cubicBezTo>
                  <a:pt x="1771257" y="9314166"/>
                  <a:pt x="1742125" y="9415617"/>
                  <a:pt x="1646191" y="9519603"/>
                </a:cubicBezTo>
                <a:cubicBezTo>
                  <a:pt x="1638197" y="9528269"/>
                  <a:pt x="1654898" y="9527635"/>
                  <a:pt x="1663604" y="9535667"/>
                </a:cubicBezTo>
                <a:cubicBezTo>
                  <a:pt x="1600360" y="9621689"/>
                  <a:pt x="1603918" y="9705176"/>
                  <a:pt x="1531968" y="9783165"/>
                </a:cubicBezTo>
                <a:cubicBezTo>
                  <a:pt x="1549380" y="9799229"/>
                  <a:pt x="1557374" y="9790564"/>
                  <a:pt x="1574075" y="9789930"/>
                </a:cubicBezTo>
                <a:cubicBezTo>
                  <a:pt x="1583493" y="9814660"/>
                  <a:pt x="1542097" y="9824592"/>
                  <a:pt x="1568215" y="9848688"/>
                </a:cubicBezTo>
                <a:cubicBezTo>
                  <a:pt x="1551515" y="9849322"/>
                  <a:pt x="1534814" y="9849955"/>
                  <a:pt x="1519537" y="9883984"/>
                </a:cubicBezTo>
                <a:cubicBezTo>
                  <a:pt x="1528243" y="9892016"/>
                  <a:pt x="1536949" y="9900047"/>
                  <a:pt x="1544943" y="9891382"/>
                </a:cubicBezTo>
                <a:cubicBezTo>
                  <a:pt x="1487559" y="9918646"/>
                  <a:pt x="1360359" y="10073991"/>
                  <a:pt x="1231902" y="10003604"/>
                </a:cubicBezTo>
                <a:cubicBezTo>
                  <a:pt x="1202059" y="10088359"/>
                  <a:pt x="1289120" y="10168678"/>
                  <a:pt x="1283972" y="10244133"/>
                </a:cubicBezTo>
                <a:cubicBezTo>
                  <a:pt x="1233871" y="10246034"/>
                  <a:pt x="1173640" y="10206508"/>
                  <a:pt x="1132244" y="10216440"/>
                </a:cubicBezTo>
                <a:cubicBezTo>
                  <a:pt x="1130820" y="10183045"/>
                  <a:pt x="1070589" y="10143519"/>
                  <a:pt x="1054601" y="10160850"/>
                </a:cubicBezTo>
                <a:cubicBezTo>
                  <a:pt x="1051754" y="10094061"/>
                  <a:pt x="1116421" y="10041434"/>
                  <a:pt x="1138981" y="9982043"/>
                </a:cubicBezTo>
                <a:cubicBezTo>
                  <a:pt x="1069332" y="9917787"/>
                  <a:pt x="1022789" y="10003175"/>
                  <a:pt x="951717" y="9905524"/>
                </a:cubicBezTo>
                <a:cubicBezTo>
                  <a:pt x="951005" y="9888827"/>
                  <a:pt x="958288" y="9863464"/>
                  <a:pt x="940876" y="9847400"/>
                </a:cubicBezTo>
                <a:cubicBezTo>
                  <a:pt x="924175" y="9848034"/>
                  <a:pt x="907474" y="9848667"/>
                  <a:pt x="898768" y="9840635"/>
                </a:cubicBezTo>
                <a:cubicBezTo>
                  <a:pt x="880645" y="9807874"/>
                  <a:pt x="887927" y="9782511"/>
                  <a:pt x="853103" y="9750383"/>
                </a:cubicBezTo>
                <a:cubicBezTo>
                  <a:pt x="917770" y="9697757"/>
                  <a:pt x="839415" y="9625469"/>
                  <a:pt x="895376" y="9564811"/>
                </a:cubicBezTo>
                <a:cubicBezTo>
                  <a:pt x="825016" y="9483858"/>
                  <a:pt x="732807" y="9478993"/>
                  <a:pt x="647169" y="9432069"/>
                </a:cubicBezTo>
                <a:cubicBezTo>
                  <a:pt x="630468" y="9432702"/>
                  <a:pt x="664581" y="9448133"/>
                  <a:pt x="639886" y="9457432"/>
                </a:cubicBezTo>
                <a:cubicBezTo>
                  <a:pt x="572372" y="9443269"/>
                  <a:pt x="538971" y="9444536"/>
                  <a:pt x="486023" y="9379647"/>
                </a:cubicBezTo>
                <a:cubicBezTo>
                  <a:pt x="427926" y="9390213"/>
                  <a:pt x="371253" y="9434174"/>
                  <a:pt x="311734" y="9411345"/>
                </a:cubicBezTo>
                <a:cubicBezTo>
                  <a:pt x="367695" y="9350687"/>
                  <a:pt x="425080" y="9323423"/>
                  <a:pt x="482464" y="9296159"/>
                </a:cubicBezTo>
                <a:cubicBezTo>
                  <a:pt x="507159" y="9286860"/>
                  <a:pt x="481753" y="9279462"/>
                  <a:pt x="497742" y="9262131"/>
                </a:cubicBezTo>
                <a:cubicBezTo>
                  <a:pt x="454923" y="9238669"/>
                  <a:pt x="454923" y="9238669"/>
                  <a:pt x="462206" y="9213306"/>
                </a:cubicBezTo>
                <a:cubicBezTo>
                  <a:pt x="436087" y="9189210"/>
                  <a:pt x="404109" y="9223872"/>
                  <a:pt x="385274" y="9174413"/>
                </a:cubicBezTo>
                <a:cubicBezTo>
                  <a:pt x="377991" y="9199776"/>
                  <a:pt x="361290" y="9200410"/>
                  <a:pt x="335884" y="9193011"/>
                </a:cubicBezTo>
                <a:cubicBezTo>
                  <a:pt x="319895" y="9210342"/>
                  <a:pt x="329312" y="9235072"/>
                  <a:pt x="322030" y="9260435"/>
                </a:cubicBezTo>
                <a:cubicBezTo>
                  <a:pt x="304617" y="9244371"/>
                  <a:pt x="295911" y="9236339"/>
                  <a:pt x="295199" y="9219641"/>
                </a:cubicBezTo>
                <a:cubicBezTo>
                  <a:pt x="211697" y="9222809"/>
                  <a:pt x="136900" y="9234009"/>
                  <a:pt x="43979" y="9212447"/>
                </a:cubicBezTo>
                <a:cubicBezTo>
                  <a:pt x="35985" y="9221113"/>
                  <a:pt x="19996" y="9238444"/>
                  <a:pt x="3295" y="9239077"/>
                </a:cubicBezTo>
                <a:cubicBezTo>
                  <a:pt x="-26381" y="9131494"/>
                  <a:pt x="152889" y="9216678"/>
                  <a:pt x="200144" y="9147987"/>
                </a:cubicBezTo>
                <a:cubicBezTo>
                  <a:pt x="190726" y="9123258"/>
                  <a:pt x="156614" y="9107828"/>
                  <a:pt x="155902" y="9091130"/>
                </a:cubicBezTo>
                <a:cubicBezTo>
                  <a:pt x="163896" y="9082465"/>
                  <a:pt x="223416" y="9105293"/>
                  <a:pt x="179885" y="9065134"/>
                </a:cubicBezTo>
                <a:cubicBezTo>
                  <a:pt x="195874" y="9047803"/>
                  <a:pt x="221993" y="9071899"/>
                  <a:pt x="237982" y="9054568"/>
                </a:cubicBezTo>
                <a:cubicBezTo>
                  <a:pt x="247399" y="9079297"/>
                  <a:pt x="213286" y="9063867"/>
                  <a:pt x="213998" y="9080564"/>
                </a:cubicBezTo>
                <a:cubicBezTo>
                  <a:pt x="240116" y="9104660"/>
                  <a:pt x="255393" y="9070631"/>
                  <a:pt x="271382" y="9053300"/>
                </a:cubicBezTo>
                <a:cubicBezTo>
                  <a:pt x="330902" y="9076129"/>
                  <a:pt x="357732" y="9116922"/>
                  <a:pt x="417252" y="9139751"/>
                </a:cubicBezTo>
                <a:cubicBezTo>
                  <a:pt x="425958" y="9147783"/>
                  <a:pt x="417964" y="9156449"/>
                  <a:pt x="427381" y="9181178"/>
                </a:cubicBezTo>
                <a:cubicBezTo>
                  <a:pt x="460782" y="9179911"/>
                  <a:pt x="466642" y="9121153"/>
                  <a:pt x="449230" y="9105089"/>
                </a:cubicBezTo>
                <a:cubicBezTo>
                  <a:pt x="491337" y="9111854"/>
                  <a:pt x="522603" y="9060495"/>
                  <a:pt x="574128" y="9091989"/>
                </a:cubicBezTo>
                <a:cubicBezTo>
                  <a:pt x="625653" y="9123483"/>
                  <a:pt x="635783" y="9164910"/>
                  <a:pt x="662613" y="9205703"/>
                </a:cubicBezTo>
                <a:cubicBezTo>
                  <a:pt x="696725" y="9221133"/>
                  <a:pt x="720709" y="9195137"/>
                  <a:pt x="753399" y="9177172"/>
                </a:cubicBezTo>
                <a:cubicBezTo>
                  <a:pt x="840460" y="9257492"/>
                  <a:pt x="918269" y="9120744"/>
                  <a:pt x="1021320" y="9183733"/>
                </a:cubicBezTo>
                <a:cubicBezTo>
                  <a:pt x="1086699" y="9147804"/>
                  <a:pt x="1168067" y="9094544"/>
                  <a:pt x="1207327" y="9034519"/>
                </a:cubicBezTo>
                <a:cubicBezTo>
                  <a:pt x="1224740" y="9050583"/>
                  <a:pt x="1200044" y="9059882"/>
                  <a:pt x="1217457" y="9075946"/>
                </a:cubicBezTo>
                <a:cubicBezTo>
                  <a:pt x="1274841" y="9048682"/>
                  <a:pt x="1313390" y="8971960"/>
                  <a:pt x="1382328" y="9019518"/>
                </a:cubicBezTo>
                <a:cubicBezTo>
                  <a:pt x="1422300" y="8976190"/>
                  <a:pt x="1480396" y="8965624"/>
                  <a:pt x="1538493" y="8955058"/>
                </a:cubicBezTo>
                <a:cubicBezTo>
                  <a:pt x="1564611" y="8979154"/>
                  <a:pt x="1556616" y="8987819"/>
                  <a:pt x="1540627" y="9005150"/>
                </a:cubicBezTo>
                <a:cubicBezTo>
                  <a:pt x="1584158" y="9045310"/>
                  <a:pt x="1616136" y="9010648"/>
                  <a:pt x="1649537" y="9009381"/>
                </a:cubicBezTo>
                <a:cubicBezTo>
                  <a:pt x="1654685" y="8933926"/>
                  <a:pt x="1781718" y="8970918"/>
                  <a:pt x="1803567" y="8894829"/>
                </a:cubicBezTo>
                <a:cubicBezTo>
                  <a:pt x="1734630" y="8847271"/>
                  <a:pt x="1659121" y="8841773"/>
                  <a:pt x="1590896" y="8810912"/>
                </a:cubicBezTo>
                <a:cubicBezTo>
                  <a:pt x="1590896" y="8810912"/>
                  <a:pt x="1563354" y="8753422"/>
                  <a:pt x="1548077" y="8787450"/>
                </a:cubicBezTo>
                <a:cubicBezTo>
                  <a:pt x="1539371" y="8779418"/>
                  <a:pt x="1538659" y="8762721"/>
                  <a:pt x="1555360" y="8762087"/>
                </a:cubicBezTo>
                <a:cubicBezTo>
                  <a:pt x="1537947" y="8746023"/>
                  <a:pt x="1529953" y="8754689"/>
                  <a:pt x="1521958" y="8763354"/>
                </a:cubicBezTo>
                <a:cubicBezTo>
                  <a:pt x="1495128" y="8722561"/>
                  <a:pt x="1437032" y="8733127"/>
                  <a:pt x="1426903" y="8691700"/>
                </a:cubicBezTo>
                <a:cubicBezTo>
                  <a:pt x="1352106" y="8702900"/>
                  <a:pt x="1274462" y="8647310"/>
                  <a:pt x="1208372" y="8666541"/>
                </a:cubicBezTo>
                <a:cubicBezTo>
                  <a:pt x="1002983" y="8557262"/>
                  <a:pt x="900645" y="8510971"/>
                  <a:pt x="728657" y="8400424"/>
                </a:cubicBezTo>
                <a:cubicBezTo>
                  <a:pt x="711245" y="8384361"/>
                  <a:pt x="703962" y="8409724"/>
                  <a:pt x="695256" y="8401692"/>
                </a:cubicBezTo>
                <a:cubicBezTo>
                  <a:pt x="685838" y="8376962"/>
                  <a:pt x="651725" y="8361532"/>
                  <a:pt x="667714" y="8344201"/>
                </a:cubicBezTo>
                <a:cubicBezTo>
                  <a:pt x="659008" y="8336169"/>
                  <a:pt x="659720" y="8352866"/>
                  <a:pt x="651014" y="8344834"/>
                </a:cubicBezTo>
                <a:cubicBezTo>
                  <a:pt x="623472" y="8287344"/>
                  <a:pt x="580653" y="8263881"/>
                  <a:pt x="528417" y="8215690"/>
                </a:cubicBezTo>
                <a:cubicBezTo>
                  <a:pt x="519710" y="8207658"/>
                  <a:pt x="527705" y="8198992"/>
                  <a:pt x="535699" y="8190327"/>
                </a:cubicBezTo>
                <a:cubicBezTo>
                  <a:pt x="450773" y="8160100"/>
                  <a:pt x="464627" y="8092676"/>
                  <a:pt x="386984" y="8037086"/>
                </a:cubicBezTo>
                <a:cubicBezTo>
                  <a:pt x="491624" y="7941132"/>
                  <a:pt x="357473" y="7737166"/>
                  <a:pt x="462113" y="7641212"/>
                </a:cubicBezTo>
                <a:cubicBezTo>
                  <a:pt x="496938" y="7673340"/>
                  <a:pt x="529627" y="7655375"/>
                  <a:pt x="555034" y="7662773"/>
                </a:cubicBezTo>
                <a:cubicBezTo>
                  <a:pt x="559304" y="7762958"/>
                  <a:pt x="538167" y="7855744"/>
                  <a:pt x="551143" y="7963961"/>
                </a:cubicBezTo>
                <a:cubicBezTo>
                  <a:pt x="577261" y="7988057"/>
                  <a:pt x="593962" y="7987423"/>
                  <a:pt x="601957" y="7978758"/>
                </a:cubicBezTo>
                <a:cubicBezTo>
                  <a:pt x="618657" y="7978124"/>
                  <a:pt x="575838" y="7954662"/>
                  <a:pt x="600533" y="7945363"/>
                </a:cubicBezTo>
                <a:cubicBezTo>
                  <a:pt x="670894" y="8026316"/>
                  <a:pt x="689896" y="7883437"/>
                  <a:pt x="713168" y="7840743"/>
                </a:cubicBezTo>
                <a:cubicBezTo>
                  <a:pt x="729868" y="7840110"/>
                  <a:pt x="747280" y="7856174"/>
                  <a:pt x="763269" y="7838843"/>
                </a:cubicBezTo>
                <a:cubicBezTo>
                  <a:pt x="769840" y="7796782"/>
                  <a:pt x="801107" y="7745423"/>
                  <a:pt x="834508" y="7744156"/>
                </a:cubicBezTo>
                <a:cubicBezTo>
                  <a:pt x="847650" y="7660035"/>
                  <a:pt x="885488" y="7566615"/>
                  <a:pt x="952290" y="7564081"/>
                </a:cubicBezTo>
                <a:cubicBezTo>
                  <a:pt x="878917" y="7608675"/>
                  <a:pt x="857780" y="7701462"/>
                  <a:pt x="861338" y="7784949"/>
                </a:cubicBezTo>
                <a:cubicBezTo>
                  <a:pt x="912151" y="7799746"/>
                  <a:pt x="892604" y="7733590"/>
                  <a:pt x="908593" y="7716259"/>
                </a:cubicBezTo>
                <a:cubicBezTo>
                  <a:pt x="918011" y="7740988"/>
                  <a:pt x="919434" y="7774383"/>
                  <a:pt x="919434" y="7774383"/>
                </a:cubicBezTo>
                <a:cubicBezTo>
                  <a:pt x="978954" y="7797211"/>
                  <a:pt x="934000" y="7723657"/>
                  <a:pt x="941283" y="7698294"/>
                </a:cubicBezTo>
                <a:cubicBezTo>
                  <a:pt x="1017503" y="7720489"/>
                  <a:pt x="1056052" y="7643767"/>
                  <a:pt x="1045922" y="7602340"/>
                </a:cubicBezTo>
                <a:cubicBezTo>
                  <a:pt x="1029222" y="7602973"/>
                  <a:pt x="1012521" y="7603607"/>
                  <a:pt x="995109" y="7587543"/>
                </a:cubicBezTo>
                <a:cubicBezTo>
                  <a:pt x="994397" y="7570846"/>
                  <a:pt x="993686" y="7554148"/>
                  <a:pt x="984980" y="7546116"/>
                </a:cubicBezTo>
                <a:cubicBezTo>
                  <a:pt x="967567" y="7530052"/>
                  <a:pt x="950867" y="7530686"/>
                  <a:pt x="943584" y="7556049"/>
                </a:cubicBezTo>
                <a:cubicBezTo>
                  <a:pt x="934700" y="7543843"/>
                  <a:pt x="925994" y="7535811"/>
                  <a:pt x="917410" y="7530648"/>
                </a:cubicBezTo>
                <a:lnTo>
                  <a:pt x="892756" y="7522720"/>
                </a:lnTo>
                <a:lnTo>
                  <a:pt x="897699" y="7509707"/>
                </a:lnTo>
                <a:cubicBezTo>
                  <a:pt x="897521" y="7505532"/>
                  <a:pt x="895344" y="7503524"/>
                  <a:pt x="891347" y="7507857"/>
                </a:cubicBezTo>
                <a:cubicBezTo>
                  <a:pt x="882641" y="7499825"/>
                  <a:pt x="898630" y="7482494"/>
                  <a:pt x="907336" y="7490526"/>
                </a:cubicBezTo>
                <a:cubicBezTo>
                  <a:pt x="897918" y="7465797"/>
                  <a:pt x="888501" y="7441067"/>
                  <a:pt x="836976" y="7409573"/>
                </a:cubicBezTo>
                <a:cubicBezTo>
                  <a:pt x="878371" y="7399641"/>
                  <a:pt x="816717" y="7326719"/>
                  <a:pt x="848695" y="7292057"/>
                </a:cubicBezTo>
                <a:cubicBezTo>
                  <a:pt x="830571" y="7259296"/>
                  <a:pt x="806587" y="7285293"/>
                  <a:pt x="805876" y="7268595"/>
                </a:cubicBezTo>
                <a:cubicBezTo>
                  <a:pt x="805164" y="7251898"/>
                  <a:pt x="813870" y="7259930"/>
                  <a:pt x="830571" y="7259296"/>
                </a:cubicBezTo>
                <a:cubicBezTo>
                  <a:pt x="845848" y="7225268"/>
                  <a:pt x="870543" y="7215969"/>
                  <a:pt x="885821" y="7181940"/>
                </a:cubicBezTo>
                <a:cubicBezTo>
                  <a:pt x="875691" y="7140513"/>
                  <a:pt x="848861" y="7099720"/>
                  <a:pt x="880839" y="7065058"/>
                </a:cubicBezTo>
                <a:cubicBezTo>
                  <a:pt x="846015" y="7032930"/>
                  <a:pt x="829314" y="7033564"/>
                  <a:pt x="802484" y="6992771"/>
                </a:cubicBezTo>
                <a:cubicBezTo>
                  <a:pt x="797502" y="6875888"/>
                  <a:pt x="1042152" y="6925143"/>
                  <a:pt x="926837" y="6770635"/>
                </a:cubicBezTo>
                <a:cubicBezTo>
                  <a:pt x="968944" y="6777400"/>
                  <a:pt x="986357" y="6793464"/>
                  <a:pt x="996486" y="6834891"/>
                </a:cubicBezTo>
                <a:cubicBezTo>
                  <a:pt x="1112679" y="6813759"/>
                  <a:pt x="1226736" y="6742534"/>
                  <a:pt x="1281986" y="6665178"/>
                </a:cubicBezTo>
                <a:cubicBezTo>
                  <a:pt x="1256579" y="6657780"/>
                  <a:pt x="1230461" y="6633684"/>
                  <a:pt x="1213760" y="6634317"/>
                </a:cubicBezTo>
                <a:cubicBezTo>
                  <a:pt x="1204343" y="6609588"/>
                  <a:pt x="1178936" y="6602190"/>
                  <a:pt x="1144111" y="6570062"/>
                </a:cubicBezTo>
                <a:cubicBezTo>
                  <a:pt x="1160812" y="6569428"/>
                  <a:pt x="1177513" y="6568795"/>
                  <a:pt x="1202208" y="6559496"/>
                </a:cubicBezTo>
                <a:cubicBezTo>
                  <a:pt x="1210914" y="6567528"/>
                  <a:pt x="1220331" y="6592257"/>
                  <a:pt x="1227614" y="6566894"/>
                </a:cubicBezTo>
                <a:cubicBezTo>
                  <a:pt x="1228326" y="6583591"/>
                  <a:pt x="1237032" y="6591623"/>
                  <a:pt x="1237744" y="6608321"/>
                </a:cubicBezTo>
                <a:cubicBezTo>
                  <a:pt x="1245738" y="6599655"/>
                  <a:pt x="1253733" y="6590990"/>
                  <a:pt x="1270433" y="6590356"/>
                </a:cubicBezTo>
                <a:cubicBezTo>
                  <a:pt x="1278428" y="6581691"/>
                  <a:pt x="1252309" y="6557595"/>
                  <a:pt x="1252309" y="6557595"/>
                </a:cubicBezTo>
                <a:cubicBezTo>
                  <a:pt x="1268298" y="6540264"/>
                  <a:pt x="1285711" y="6556328"/>
                  <a:pt x="1311829" y="6580424"/>
                </a:cubicBezTo>
                <a:cubicBezTo>
                  <a:pt x="1310406" y="6547029"/>
                  <a:pt x="1319823" y="6571758"/>
                  <a:pt x="1336524" y="6571125"/>
                </a:cubicBezTo>
                <a:cubicBezTo>
                  <a:pt x="1353225" y="6570491"/>
                  <a:pt x="1309694" y="6530331"/>
                  <a:pt x="1310406" y="6547029"/>
                </a:cubicBezTo>
                <a:cubicBezTo>
                  <a:pt x="1335101" y="6537730"/>
                  <a:pt x="1358372" y="6495036"/>
                  <a:pt x="1364944" y="6452975"/>
                </a:cubicBezTo>
                <a:cubicBezTo>
                  <a:pt x="1367078" y="6503068"/>
                  <a:pt x="1422328" y="6425712"/>
                  <a:pt x="1407762" y="6476438"/>
                </a:cubicBezTo>
                <a:cubicBezTo>
                  <a:pt x="1472430" y="6423811"/>
                  <a:pt x="1504408" y="6389149"/>
                  <a:pt x="1587199" y="6369284"/>
                </a:cubicBezTo>
                <a:cubicBezTo>
                  <a:pt x="1586487" y="6352587"/>
                  <a:pt x="1570499" y="6369917"/>
                  <a:pt x="1561081" y="6345188"/>
                </a:cubicBezTo>
                <a:cubicBezTo>
                  <a:pt x="1611183" y="6343287"/>
                  <a:pt x="1643161" y="6308625"/>
                  <a:pt x="1694685" y="6340120"/>
                </a:cubicBezTo>
                <a:cubicBezTo>
                  <a:pt x="1718669" y="6314123"/>
                  <a:pt x="1734658" y="6296792"/>
                  <a:pt x="1741941" y="6271429"/>
                </a:cubicBezTo>
                <a:cubicBezTo>
                  <a:pt x="1741229" y="6254732"/>
                  <a:pt x="1733235" y="6263397"/>
                  <a:pt x="1725240" y="6272063"/>
                </a:cubicBezTo>
                <a:cubicBezTo>
                  <a:pt x="1715111" y="6230636"/>
                  <a:pt x="1766636" y="6262130"/>
                  <a:pt x="1775342" y="6270162"/>
                </a:cubicBezTo>
                <a:cubicBezTo>
                  <a:pt x="1798614" y="6227468"/>
                  <a:pt x="1848004" y="6208870"/>
                  <a:pt x="1845869" y="6158778"/>
                </a:cubicBezTo>
                <a:cubicBezTo>
                  <a:pt x="1863993" y="6191539"/>
                  <a:pt x="1879982" y="6174208"/>
                  <a:pt x="1897394" y="6190272"/>
                </a:cubicBezTo>
                <a:cubicBezTo>
                  <a:pt x="1896682" y="6173575"/>
                  <a:pt x="1904677" y="6164909"/>
                  <a:pt x="1895971" y="6156877"/>
                </a:cubicBezTo>
                <a:lnTo>
                  <a:pt x="1892892" y="6155390"/>
                </a:lnTo>
                <a:lnTo>
                  <a:pt x="1903360" y="6140134"/>
                </a:lnTo>
                <a:cubicBezTo>
                  <a:pt x="1930823" y="6103814"/>
                  <a:pt x="1965033" y="6060182"/>
                  <a:pt x="1956368" y="6004066"/>
                </a:cubicBezTo>
                <a:cubicBezTo>
                  <a:pt x="1981063" y="5994767"/>
                  <a:pt x="1981775" y="6011464"/>
                  <a:pt x="1999187" y="6027528"/>
                </a:cubicBezTo>
                <a:cubicBezTo>
                  <a:pt x="2006470" y="6002165"/>
                  <a:pt x="1988346" y="5969404"/>
                  <a:pt x="2012330" y="5943407"/>
                </a:cubicBezTo>
                <a:cubicBezTo>
                  <a:pt x="2021747" y="5968137"/>
                  <a:pt x="2006470" y="6002165"/>
                  <a:pt x="2023882" y="6018229"/>
                </a:cubicBezTo>
                <a:cubicBezTo>
                  <a:pt x="2039871" y="6000898"/>
                  <a:pt x="2082690" y="6024360"/>
                  <a:pt x="2089973" y="5998997"/>
                </a:cubicBezTo>
                <a:cubicBezTo>
                  <a:pt x="2105962" y="5981666"/>
                  <a:pt x="2072561" y="5982934"/>
                  <a:pt x="2097256" y="5973634"/>
                </a:cubicBezTo>
                <a:cubicBezTo>
                  <a:pt x="2071137" y="5949539"/>
                  <a:pt x="2063143" y="5958204"/>
                  <a:pt x="2037025" y="5934108"/>
                </a:cubicBezTo>
                <a:cubicBezTo>
                  <a:pt x="2053725" y="5933475"/>
                  <a:pt x="2095833" y="5940240"/>
                  <a:pt x="2105250" y="5964969"/>
                </a:cubicBezTo>
                <a:cubicBezTo>
                  <a:pt x="2104539" y="5948272"/>
                  <a:pt x="2113245" y="5956303"/>
                  <a:pt x="2121951" y="5964335"/>
                </a:cubicBezTo>
                <a:cubicBezTo>
                  <a:pt x="2129234" y="5938972"/>
                  <a:pt x="2128522" y="5922275"/>
                  <a:pt x="2135805" y="5896912"/>
                </a:cubicBezTo>
                <a:cubicBezTo>
                  <a:pt x="2161212" y="5904310"/>
                  <a:pt x="2168494" y="5878947"/>
                  <a:pt x="2176489" y="5870282"/>
                </a:cubicBezTo>
                <a:cubicBezTo>
                  <a:pt x="2176489" y="5870282"/>
                  <a:pt x="2185195" y="5878314"/>
                  <a:pt x="2193901" y="5886346"/>
                </a:cubicBezTo>
                <a:cubicBezTo>
                  <a:pt x="2209178" y="5852317"/>
                  <a:pt x="2233873" y="5843018"/>
                  <a:pt x="2240445" y="5800958"/>
                </a:cubicBezTo>
                <a:cubicBezTo>
                  <a:pt x="2240445" y="5800958"/>
                  <a:pt x="2240445" y="5800958"/>
                  <a:pt x="2282552" y="5807723"/>
                </a:cubicBezTo>
                <a:cubicBezTo>
                  <a:pt x="2281840" y="5791025"/>
                  <a:pt x="2281129" y="5774328"/>
                  <a:pt x="2306535" y="5781726"/>
                </a:cubicBezTo>
                <a:cubicBezTo>
                  <a:pt x="2305824" y="5765029"/>
                  <a:pt x="2305824" y="5765029"/>
                  <a:pt x="2297118" y="5756997"/>
                </a:cubicBezTo>
                <a:cubicBezTo>
                  <a:pt x="2279705" y="5740933"/>
                  <a:pt x="2281129" y="5774328"/>
                  <a:pt x="2272422" y="5766296"/>
                </a:cubicBezTo>
                <a:cubicBezTo>
                  <a:pt x="2255010" y="5750232"/>
                  <a:pt x="2287700" y="5732267"/>
                  <a:pt x="2296406" y="5740299"/>
                </a:cubicBezTo>
                <a:cubicBezTo>
                  <a:pt x="2283347" y="5728252"/>
                  <a:pt x="2307864" y="5714778"/>
                  <a:pt x="2313293" y="5694973"/>
                </a:cubicBezTo>
                <a:lnTo>
                  <a:pt x="2312386" y="5688363"/>
                </a:lnTo>
                <a:lnTo>
                  <a:pt x="2335810" y="5668314"/>
                </a:lnTo>
                <a:cubicBezTo>
                  <a:pt x="2388177" y="5609164"/>
                  <a:pt x="2405989" y="5490502"/>
                  <a:pt x="2485427" y="5465538"/>
                </a:cubicBezTo>
                <a:cubicBezTo>
                  <a:pt x="2492710" y="5440174"/>
                  <a:pt x="2491998" y="5423477"/>
                  <a:pt x="2499992" y="5414812"/>
                </a:cubicBezTo>
                <a:cubicBezTo>
                  <a:pt x="2516693" y="5414178"/>
                  <a:pt x="2525399" y="5422210"/>
                  <a:pt x="2534105" y="5430242"/>
                </a:cubicBezTo>
                <a:cubicBezTo>
                  <a:pt x="2542100" y="5421577"/>
                  <a:pt x="2550094" y="5412911"/>
                  <a:pt x="2558800" y="5420943"/>
                </a:cubicBezTo>
                <a:cubicBezTo>
                  <a:pt x="2566795" y="5412278"/>
                  <a:pt x="2565372" y="5378883"/>
                  <a:pt x="2540676" y="5388182"/>
                </a:cubicBezTo>
                <a:cubicBezTo>
                  <a:pt x="2531259" y="5363452"/>
                  <a:pt x="2573366" y="5370218"/>
                  <a:pt x="2566083" y="5395580"/>
                </a:cubicBezTo>
                <a:cubicBezTo>
                  <a:pt x="2600196" y="5411011"/>
                  <a:pt x="2607479" y="5385648"/>
                  <a:pt x="2623468" y="5368317"/>
                </a:cubicBezTo>
                <a:cubicBezTo>
                  <a:pt x="2597349" y="5344221"/>
                  <a:pt x="2598773" y="5377616"/>
                  <a:pt x="2581360" y="5361552"/>
                </a:cubicBezTo>
                <a:cubicBezTo>
                  <a:pt x="2613338" y="5326890"/>
                  <a:pt x="2630039" y="5326256"/>
                  <a:pt x="2635898" y="5267498"/>
                </a:cubicBezTo>
                <a:cubicBezTo>
                  <a:pt x="2660594" y="5258199"/>
                  <a:pt x="2619909" y="5284830"/>
                  <a:pt x="2637322" y="5300893"/>
                </a:cubicBezTo>
                <a:cubicBezTo>
                  <a:pt x="2680141" y="5324356"/>
                  <a:pt x="2712830" y="5306391"/>
                  <a:pt x="2754226" y="5296459"/>
                </a:cubicBezTo>
                <a:cubicBezTo>
                  <a:pt x="2738949" y="5330487"/>
                  <a:pt x="2679429" y="5307658"/>
                  <a:pt x="2655445" y="5333655"/>
                </a:cubicBezTo>
                <a:cubicBezTo>
                  <a:pt x="2690270" y="5365783"/>
                  <a:pt x="2616185" y="5393680"/>
                  <a:pt x="2584207" y="5428342"/>
                </a:cubicBezTo>
                <a:cubicBezTo>
                  <a:pt x="2584207" y="5428342"/>
                  <a:pt x="2592913" y="5436373"/>
                  <a:pt x="2584919" y="5445039"/>
                </a:cubicBezTo>
                <a:cubicBezTo>
                  <a:pt x="2593625" y="5453071"/>
                  <a:pt x="2601619" y="5444405"/>
                  <a:pt x="2601619" y="5444405"/>
                </a:cubicBezTo>
                <a:cubicBezTo>
                  <a:pt x="2603042" y="5477800"/>
                  <a:pt x="2502127" y="5464904"/>
                  <a:pt x="2555076" y="5529793"/>
                </a:cubicBezTo>
                <a:cubicBezTo>
                  <a:pt x="2580483" y="5537192"/>
                  <a:pt x="2552941" y="5479701"/>
                  <a:pt x="2596472" y="5519861"/>
                </a:cubicBezTo>
                <a:cubicBezTo>
                  <a:pt x="2604466" y="5511195"/>
                  <a:pt x="2594336" y="5469768"/>
                  <a:pt x="2619743" y="5477167"/>
                </a:cubicBezTo>
                <a:cubicBezTo>
                  <a:pt x="2608024" y="5594682"/>
                  <a:pt x="2475843" y="5633146"/>
                  <a:pt x="2470695" y="5708601"/>
                </a:cubicBezTo>
                <a:cubicBezTo>
                  <a:pt x="2503384" y="5690636"/>
                  <a:pt x="2528079" y="5681338"/>
                  <a:pt x="2569475" y="5671405"/>
                </a:cubicBezTo>
                <a:cubicBezTo>
                  <a:pt x="2586887" y="5687469"/>
                  <a:pt x="2536785" y="5689370"/>
                  <a:pt x="2570898" y="5704800"/>
                </a:cubicBezTo>
                <a:cubicBezTo>
                  <a:pt x="2588310" y="5720864"/>
                  <a:pt x="2594170" y="5662106"/>
                  <a:pt x="2628283" y="5677536"/>
                </a:cubicBezTo>
                <a:cubicBezTo>
                  <a:pt x="2644272" y="5660205"/>
                  <a:pt x="2611582" y="5678170"/>
                  <a:pt x="2594170" y="5662106"/>
                </a:cubicBezTo>
                <a:cubicBezTo>
                  <a:pt x="2619577" y="5669504"/>
                  <a:pt x="2626148" y="5627444"/>
                  <a:pt x="2609447" y="5628077"/>
                </a:cubicBezTo>
                <a:cubicBezTo>
                  <a:pt x="2642137" y="5610113"/>
                  <a:pt x="2766324" y="5580315"/>
                  <a:pt x="2763477" y="5513525"/>
                </a:cubicBezTo>
                <a:cubicBezTo>
                  <a:pt x="2788172" y="5504226"/>
                  <a:pt x="2772895" y="5538255"/>
                  <a:pt x="2790307" y="5554319"/>
                </a:cubicBezTo>
                <a:cubicBezTo>
                  <a:pt x="2788884" y="5520924"/>
                  <a:pt x="2804161" y="5486895"/>
                  <a:pt x="2819438" y="5452867"/>
                </a:cubicBezTo>
                <a:cubicBezTo>
                  <a:pt x="2836139" y="5452233"/>
                  <a:pt x="2820150" y="5469564"/>
                  <a:pt x="2853551" y="5468297"/>
                </a:cubicBezTo>
                <a:cubicBezTo>
                  <a:pt x="2861546" y="5459631"/>
                  <a:pt x="2852840" y="5451599"/>
                  <a:pt x="2835428" y="5435536"/>
                </a:cubicBezTo>
                <a:cubicBezTo>
                  <a:pt x="2860834" y="5442934"/>
                  <a:pt x="2893524" y="5424970"/>
                  <a:pt x="2902942" y="5449699"/>
                </a:cubicBezTo>
                <a:cubicBezTo>
                  <a:pt x="2910224" y="5424336"/>
                  <a:pt x="2900807" y="5399607"/>
                  <a:pt x="2924790" y="5373610"/>
                </a:cubicBezTo>
                <a:cubicBezTo>
                  <a:pt x="2933496" y="5381642"/>
                  <a:pt x="2925502" y="5390308"/>
                  <a:pt x="2934208" y="5398340"/>
                </a:cubicBezTo>
                <a:cubicBezTo>
                  <a:pt x="2931361" y="5331550"/>
                  <a:pt x="2989457" y="5320983"/>
                  <a:pt x="2996028" y="5278923"/>
                </a:cubicBezTo>
                <a:cubicBezTo>
                  <a:pt x="3004735" y="5286955"/>
                  <a:pt x="3004735" y="5286955"/>
                  <a:pt x="3013441" y="5294987"/>
                </a:cubicBezTo>
                <a:cubicBezTo>
                  <a:pt x="3092674" y="5191635"/>
                  <a:pt x="3158765" y="5172403"/>
                  <a:pt x="3221297" y="5069684"/>
                </a:cubicBezTo>
                <a:cubicBezTo>
                  <a:pt x="3222009" y="5086381"/>
                  <a:pt x="3231427" y="5111111"/>
                  <a:pt x="3206731" y="5120410"/>
                </a:cubicBezTo>
                <a:cubicBezTo>
                  <a:pt x="3266251" y="5143239"/>
                  <a:pt x="3279393" y="5059118"/>
                  <a:pt x="3320078" y="5032488"/>
                </a:cubicBezTo>
                <a:cubicBezTo>
                  <a:pt x="3320078" y="5032488"/>
                  <a:pt x="3345484" y="5039886"/>
                  <a:pt x="3353478" y="5031221"/>
                </a:cubicBezTo>
                <a:cubicBezTo>
                  <a:pt x="3361473" y="5022555"/>
                  <a:pt x="3335355" y="4998459"/>
                  <a:pt x="3335355" y="4998459"/>
                </a:cubicBezTo>
                <a:cubicBezTo>
                  <a:pt x="3343349" y="4989794"/>
                  <a:pt x="3383321" y="4946466"/>
                  <a:pt x="3417434" y="4961897"/>
                </a:cubicBezTo>
                <a:cubicBezTo>
                  <a:pt x="3401446" y="4979228"/>
                  <a:pt x="3368756" y="4997192"/>
                  <a:pt x="3378173" y="5021922"/>
                </a:cubicBezTo>
                <a:cubicBezTo>
                  <a:pt x="3420281" y="5028687"/>
                  <a:pt x="3443553" y="4985993"/>
                  <a:pt x="3495078" y="5017487"/>
                </a:cubicBezTo>
                <a:cubicBezTo>
                  <a:pt x="3445688" y="5036085"/>
                  <a:pt x="3445688" y="5036085"/>
                  <a:pt x="3421704" y="5062082"/>
                </a:cubicBezTo>
                <a:cubicBezTo>
                  <a:pt x="3404292" y="5046018"/>
                  <a:pt x="3395586" y="5037986"/>
                  <a:pt x="3420281" y="5028687"/>
                </a:cubicBezTo>
                <a:cubicBezTo>
                  <a:pt x="3411575" y="5020654"/>
                  <a:pt x="3403580" y="5029320"/>
                  <a:pt x="3394874" y="5021288"/>
                </a:cubicBezTo>
                <a:cubicBezTo>
                  <a:pt x="3425262" y="5145569"/>
                  <a:pt x="3181325" y="5113012"/>
                  <a:pt x="3238543" y="5278085"/>
                </a:cubicBezTo>
                <a:cubicBezTo>
                  <a:pt x="3171029" y="5263922"/>
                  <a:pt x="3133192" y="5357342"/>
                  <a:pt x="3101213" y="5392004"/>
                </a:cubicBezTo>
                <a:cubicBezTo>
                  <a:pt x="3092507" y="5383972"/>
                  <a:pt x="3100502" y="5375307"/>
                  <a:pt x="3083090" y="5359243"/>
                </a:cubicBezTo>
                <a:cubicBezTo>
                  <a:pt x="3059106" y="5385239"/>
                  <a:pt x="3075807" y="5384605"/>
                  <a:pt x="3093219" y="5400669"/>
                </a:cubicBezTo>
                <a:cubicBezTo>
                  <a:pt x="3068524" y="5409968"/>
                  <a:pt x="3068524" y="5409968"/>
                  <a:pt x="3053247" y="5443997"/>
                </a:cubicBezTo>
                <a:cubicBezTo>
                  <a:pt x="3009716" y="5403837"/>
                  <a:pt x="3012563" y="5470627"/>
                  <a:pt x="2970455" y="5463862"/>
                </a:cubicBezTo>
                <a:cubicBezTo>
                  <a:pt x="2970455" y="5463862"/>
                  <a:pt x="2962461" y="5472528"/>
                  <a:pt x="2962461" y="5472528"/>
                </a:cubicBezTo>
                <a:cubicBezTo>
                  <a:pt x="2988579" y="5496623"/>
                  <a:pt x="2996574" y="5487958"/>
                  <a:pt x="3013274" y="5487324"/>
                </a:cubicBezTo>
                <a:cubicBezTo>
                  <a:pt x="2972591" y="5513954"/>
                  <a:pt x="2900640" y="5591944"/>
                  <a:pt x="2825132" y="5586446"/>
                </a:cubicBezTo>
                <a:cubicBezTo>
                  <a:pt x="2825843" y="5603144"/>
                  <a:pt x="2835261" y="5627873"/>
                  <a:pt x="2835261" y="5627873"/>
                </a:cubicBezTo>
                <a:cubicBezTo>
                  <a:pt x="2792442" y="5604411"/>
                  <a:pt x="2803995" y="5679233"/>
                  <a:pt x="2785871" y="5646471"/>
                </a:cubicBezTo>
                <a:cubicBezTo>
                  <a:pt x="2787294" y="5679866"/>
                  <a:pt x="2771305" y="5697197"/>
                  <a:pt x="2789429" y="5729958"/>
                </a:cubicBezTo>
                <a:cubicBezTo>
                  <a:pt x="2757451" y="5764620"/>
                  <a:pt x="2779300" y="5688531"/>
                  <a:pt x="2756028" y="5731225"/>
                </a:cubicBezTo>
                <a:cubicBezTo>
                  <a:pt x="2738616" y="5715162"/>
                  <a:pt x="2763311" y="5705862"/>
                  <a:pt x="2771305" y="5697197"/>
                </a:cubicBezTo>
                <a:cubicBezTo>
                  <a:pt x="2729198" y="5690432"/>
                  <a:pt x="2696508" y="5708397"/>
                  <a:pt x="2681943" y="5759123"/>
                </a:cubicBezTo>
                <a:cubicBezTo>
                  <a:pt x="2699355" y="5775186"/>
                  <a:pt x="2723339" y="5749190"/>
                  <a:pt x="2740039" y="5748557"/>
                </a:cubicBezTo>
                <a:cubicBezTo>
                  <a:pt x="2766157" y="5772652"/>
                  <a:pt x="2741462" y="5781951"/>
                  <a:pt x="2775575" y="5797382"/>
                </a:cubicBezTo>
                <a:cubicBezTo>
                  <a:pt x="2726897" y="5832677"/>
                  <a:pt x="2786416" y="5855506"/>
                  <a:pt x="2753015" y="5856773"/>
                </a:cubicBezTo>
                <a:cubicBezTo>
                  <a:pt x="2761721" y="5864805"/>
                  <a:pt x="2769716" y="5856140"/>
                  <a:pt x="2777710" y="5847474"/>
                </a:cubicBezTo>
                <a:cubicBezTo>
                  <a:pt x="2787839" y="5888901"/>
                  <a:pt x="2755150" y="5906865"/>
                  <a:pt x="2731167" y="5932862"/>
                </a:cubicBezTo>
                <a:cubicBezTo>
                  <a:pt x="2782692" y="5964356"/>
                  <a:pt x="2746444" y="5898833"/>
                  <a:pt x="2787839" y="5888901"/>
                </a:cubicBezTo>
                <a:cubicBezTo>
                  <a:pt x="2788551" y="5905598"/>
                  <a:pt x="2788551" y="5905598"/>
                  <a:pt x="2789263" y="5922296"/>
                </a:cubicBezTo>
                <a:cubicBezTo>
                  <a:pt x="2863348" y="5894398"/>
                  <a:pt x="2921444" y="5883832"/>
                  <a:pt x="2986823" y="5847903"/>
                </a:cubicBezTo>
                <a:cubicBezTo>
                  <a:pt x="2942581" y="5791046"/>
                  <a:pt x="3036925" y="5846003"/>
                  <a:pt x="3068903" y="5811341"/>
                </a:cubicBezTo>
                <a:cubicBezTo>
                  <a:pt x="3056911" y="5824339"/>
                  <a:pt x="3040423" y="5842211"/>
                  <a:pt x="3050992" y="5860233"/>
                </a:cubicBezTo>
                <a:lnTo>
                  <a:pt x="3069345" y="5876057"/>
                </a:lnTo>
                <a:lnTo>
                  <a:pt x="3070066" y="5880404"/>
                </a:lnTo>
                <a:lnTo>
                  <a:pt x="3064582" y="5887810"/>
                </a:lnTo>
                <a:cubicBezTo>
                  <a:pt x="3056038" y="5889702"/>
                  <a:pt x="3044344" y="5872898"/>
                  <a:pt x="3038348" y="5879398"/>
                </a:cubicBezTo>
                <a:cubicBezTo>
                  <a:pt x="3047766" y="5904127"/>
                  <a:pt x="3063755" y="5886796"/>
                  <a:pt x="3072461" y="5894828"/>
                </a:cubicBezTo>
                <a:lnTo>
                  <a:pt x="3070066" y="5880404"/>
                </a:lnTo>
                <a:lnTo>
                  <a:pt x="3071750" y="5878130"/>
                </a:lnTo>
                <a:lnTo>
                  <a:pt x="3069345" y="5876057"/>
                </a:lnTo>
                <a:lnTo>
                  <a:pt x="3068923" y="5873517"/>
                </a:lnTo>
                <a:cubicBezTo>
                  <a:pt x="3068840" y="5831334"/>
                  <a:pt x="3121249" y="5837577"/>
                  <a:pt x="3126999" y="5800774"/>
                </a:cubicBezTo>
                <a:cubicBezTo>
                  <a:pt x="3101593" y="5793376"/>
                  <a:pt x="3119716" y="5826137"/>
                  <a:pt x="3103016" y="5826771"/>
                </a:cubicBezTo>
                <a:cubicBezTo>
                  <a:pt x="3103016" y="5826771"/>
                  <a:pt x="3093598" y="5802042"/>
                  <a:pt x="3084892" y="5794010"/>
                </a:cubicBezTo>
                <a:cubicBezTo>
                  <a:pt x="3108875" y="5768013"/>
                  <a:pt x="3118293" y="5792742"/>
                  <a:pt x="3152406" y="5808173"/>
                </a:cubicBezTo>
                <a:cubicBezTo>
                  <a:pt x="3158265" y="5749415"/>
                  <a:pt x="3174966" y="5748781"/>
                  <a:pt x="3223644" y="5713486"/>
                </a:cubicBezTo>
                <a:cubicBezTo>
                  <a:pt x="3230927" y="5688123"/>
                  <a:pt x="3198238" y="5706088"/>
                  <a:pt x="3197526" y="5689390"/>
                </a:cubicBezTo>
                <a:cubicBezTo>
                  <a:pt x="3214227" y="5688757"/>
                  <a:pt x="3229504" y="5654728"/>
                  <a:pt x="3256334" y="5695521"/>
                </a:cubicBezTo>
                <a:cubicBezTo>
                  <a:pt x="3272323" y="5678190"/>
                  <a:pt x="3254911" y="5662126"/>
                  <a:pt x="3279606" y="5652828"/>
                </a:cubicBezTo>
                <a:cubicBezTo>
                  <a:pt x="3262905" y="5653461"/>
                  <a:pt x="3254199" y="5645429"/>
                  <a:pt x="3237499" y="5646062"/>
                </a:cubicBezTo>
                <a:cubicBezTo>
                  <a:pt x="3244781" y="5620700"/>
                  <a:pt x="3337702" y="5642261"/>
                  <a:pt x="3301454" y="5576739"/>
                </a:cubicBezTo>
                <a:cubicBezTo>
                  <a:pt x="3359551" y="5566172"/>
                  <a:pt x="3416224" y="5522211"/>
                  <a:pt x="3430077" y="5454788"/>
                </a:cubicBezTo>
                <a:cubicBezTo>
                  <a:pt x="3439495" y="5479517"/>
                  <a:pt x="3439495" y="5479517"/>
                  <a:pt x="3464902" y="5486916"/>
                </a:cubicBezTo>
                <a:cubicBezTo>
                  <a:pt x="3471473" y="5444856"/>
                  <a:pt x="3503451" y="5410194"/>
                  <a:pt x="3546270" y="5433656"/>
                </a:cubicBezTo>
                <a:cubicBezTo>
                  <a:pt x="3553553" y="5408293"/>
                  <a:pt x="3560836" y="5382930"/>
                  <a:pt x="3576113" y="5348902"/>
                </a:cubicBezTo>
                <a:cubicBezTo>
                  <a:pt x="3550706" y="5341503"/>
                  <a:pt x="3544135" y="5383563"/>
                  <a:pt x="3526011" y="5350802"/>
                </a:cubicBezTo>
                <a:cubicBezTo>
                  <a:pt x="3542712" y="5350168"/>
                  <a:pt x="3575401" y="5332204"/>
                  <a:pt x="3557989" y="5316140"/>
                </a:cubicBezTo>
                <a:cubicBezTo>
                  <a:pt x="3574690" y="5315507"/>
                  <a:pt x="3591390" y="5314873"/>
                  <a:pt x="3600808" y="5339602"/>
                </a:cubicBezTo>
                <a:cubicBezTo>
                  <a:pt x="3616797" y="5322271"/>
                  <a:pt x="3624080" y="5296909"/>
                  <a:pt x="3640069" y="5279578"/>
                </a:cubicBezTo>
                <a:cubicBezTo>
                  <a:pt x="3605956" y="5264147"/>
                  <a:pt x="3616086" y="5305574"/>
                  <a:pt x="3581261" y="5273446"/>
                </a:cubicBezTo>
                <a:cubicBezTo>
                  <a:pt x="3542000" y="5333471"/>
                  <a:pt x="3441085" y="5320575"/>
                  <a:pt x="3452638" y="5395397"/>
                </a:cubicBezTo>
                <a:cubicBezTo>
                  <a:pt x="3427231" y="5387998"/>
                  <a:pt x="3395253" y="5422660"/>
                  <a:pt x="3404671" y="5447389"/>
                </a:cubicBezTo>
                <a:cubicBezTo>
                  <a:pt x="3353146" y="5415896"/>
                  <a:pt x="3345863" y="5441258"/>
                  <a:pt x="3339292" y="5483319"/>
                </a:cubicBezTo>
                <a:cubicBezTo>
                  <a:pt x="3279060" y="5443793"/>
                  <a:pt x="3286343" y="5418430"/>
                  <a:pt x="3217406" y="5370872"/>
                </a:cubicBezTo>
                <a:cubicBezTo>
                  <a:pt x="3224689" y="5345509"/>
                  <a:pt x="3215271" y="5320779"/>
                  <a:pt x="3214560" y="5304082"/>
                </a:cubicBezTo>
                <a:cubicBezTo>
                  <a:pt x="3265373" y="5318879"/>
                  <a:pt x="3255243" y="5277452"/>
                  <a:pt x="3287933" y="5259487"/>
                </a:cubicBezTo>
                <a:cubicBezTo>
                  <a:pt x="3315475" y="5316978"/>
                  <a:pt x="3378719" y="5230956"/>
                  <a:pt x="3336612" y="5224192"/>
                </a:cubicBezTo>
                <a:cubicBezTo>
                  <a:pt x="3361307" y="5214893"/>
                  <a:pt x="3395419" y="5230323"/>
                  <a:pt x="3428821" y="5229056"/>
                </a:cubicBezTo>
                <a:cubicBezTo>
                  <a:pt x="3444810" y="5211725"/>
                  <a:pt x="3410697" y="5196295"/>
                  <a:pt x="3418691" y="5187629"/>
                </a:cubicBezTo>
                <a:cubicBezTo>
                  <a:pt x="3444810" y="5211725"/>
                  <a:pt x="3460087" y="5177696"/>
                  <a:pt x="3484070" y="5151700"/>
                </a:cubicBezTo>
                <a:cubicBezTo>
                  <a:pt x="3475364" y="5143668"/>
                  <a:pt x="3458663" y="5144302"/>
                  <a:pt x="3458663" y="5144302"/>
                </a:cubicBezTo>
                <a:cubicBezTo>
                  <a:pt x="3482647" y="5118305"/>
                  <a:pt x="3529902" y="5049615"/>
                  <a:pt x="3587998" y="5039048"/>
                </a:cubicBezTo>
                <a:cubicBezTo>
                  <a:pt x="3587998" y="5039048"/>
                  <a:pt x="3570586" y="5022984"/>
                  <a:pt x="3561880" y="5014952"/>
                </a:cubicBezTo>
                <a:cubicBezTo>
                  <a:pt x="3653378" y="5003119"/>
                  <a:pt x="3701344" y="4951126"/>
                  <a:pt x="3765300" y="4881802"/>
                </a:cubicBezTo>
                <a:cubicBezTo>
                  <a:pt x="3765300" y="4881802"/>
                  <a:pt x="3766012" y="4898500"/>
                  <a:pt x="3774718" y="4906532"/>
                </a:cubicBezTo>
                <a:cubicBezTo>
                  <a:pt x="3807408" y="4888567"/>
                  <a:pt x="3797989" y="4863838"/>
                  <a:pt x="3848091" y="4861937"/>
                </a:cubicBezTo>
                <a:cubicBezTo>
                  <a:pt x="3816114" y="4896599"/>
                  <a:pt x="3826955" y="4954723"/>
                  <a:pt x="3770282" y="4998684"/>
                </a:cubicBezTo>
                <a:cubicBezTo>
                  <a:pt x="3821095" y="5013481"/>
                  <a:pt x="3826243" y="4938026"/>
                  <a:pt x="3885763" y="4960854"/>
                </a:cubicBezTo>
                <a:cubicBezTo>
                  <a:pt x="3818248" y="4946691"/>
                  <a:pt x="3875633" y="4919428"/>
                  <a:pt x="3909746" y="4934858"/>
                </a:cubicBezTo>
                <a:cubicBezTo>
                  <a:pt x="3899616" y="4893431"/>
                  <a:pt x="3933018" y="4892164"/>
                  <a:pt x="3939589" y="4850104"/>
                </a:cubicBezTo>
                <a:cubicBezTo>
                  <a:pt x="3964996" y="4857502"/>
                  <a:pt x="3949718" y="4891531"/>
                  <a:pt x="3965707" y="4874200"/>
                </a:cubicBezTo>
                <a:cubicBezTo>
                  <a:pt x="3967130" y="4907595"/>
                  <a:pt x="3885051" y="4944157"/>
                  <a:pt x="3920587" y="4992982"/>
                </a:cubicBezTo>
                <a:cubicBezTo>
                  <a:pt x="3913304" y="5018345"/>
                  <a:pt x="3911881" y="4984950"/>
                  <a:pt x="3894469" y="4968886"/>
                </a:cubicBezTo>
                <a:cubicBezTo>
                  <a:pt x="3887186" y="4994249"/>
                  <a:pt x="3913304" y="5018345"/>
                  <a:pt x="3914016" y="5035043"/>
                </a:cubicBezTo>
                <a:cubicBezTo>
                  <a:pt x="3920587" y="4992982"/>
                  <a:pt x="3987389" y="4990448"/>
                  <a:pt x="3960559" y="4949655"/>
                </a:cubicBezTo>
                <a:cubicBezTo>
                  <a:pt x="4042639" y="4913092"/>
                  <a:pt x="4123295" y="4843134"/>
                  <a:pt x="4111743" y="4768313"/>
                </a:cubicBezTo>
                <a:cubicBezTo>
                  <a:pt x="4129866" y="4801074"/>
                  <a:pt x="4137149" y="4775711"/>
                  <a:pt x="4145855" y="4783743"/>
                </a:cubicBezTo>
                <a:cubicBezTo>
                  <a:pt x="4168416" y="4724352"/>
                  <a:pt x="4259201" y="4695821"/>
                  <a:pt x="4206253" y="4630932"/>
                </a:cubicBezTo>
                <a:cubicBezTo>
                  <a:pt x="4213536" y="4605569"/>
                  <a:pt x="4231660" y="4638330"/>
                  <a:pt x="4249072" y="4654394"/>
                </a:cubicBezTo>
                <a:cubicBezTo>
                  <a:pt x="4227935" y="4747181"/>
                  <a:pt x="4144432" y="4750348"/>
                  <a:pt x="4156696" y="4841868"/>
                </a:cubicBezTo>
                <a:cubicBezTo>
                  <a:pt x="4174109" y="4857931"/>
                  <a:pt x="4188674" y="4807205"/>
                  <a:pt x="4206798" y="4839967"/>
                </a:cubicBezTo>
                <a:cubicBezTo>
                  <a:pt x="4245347" y="4763245"/>
                  <a:pt x="4350699" y="4683988"/>
                  <a:pt x="4381254" y="4615931"/>
                </a:cubicBezTo>
                <a:cubicBezTo>
                  <a:pt x="4415366" y="4631361"/>
                  <a:pt x="4357270" y="4641927"/>
                  <a:pt x="4374682" y="4657991"/>
                </a:cubicBezTo>
                <a:cubicBezTo>
                  <a:pt x="4421226" y="4572604"/>
                  <a:pt x="4544701" y="4526108"/>
                  <a:pt x="4540431" y="4425923"/>
                </a:cubicBezTo>
                <a:cubicBezTo>
                  <a:pt x="4557844" y="4441987"/>
                  <a:pt x="4533148" y="4451286"/>
                  <a:pt x="4550561" y="4467350"/>
                </a:cubicBezTo>
                <a:cubicBezTo>
                  <a:pt x="4556420" y="4408593"/>
                  <a:pt x="4658759" y="4454884"/>
                  <a:pt x="4638500" y="4372030"/>
                </a:cubicBezTo>
                <a:cubicBezTo>
                  <a:pt x="4655200" y="4371396"/>
                  <a:pt x="4680607" y="4378795"/>
                  <a:pt x="4689313" y="4386827"/>
                </a:cubicBezTo>
                <a:cubicBezTo>
                  <a:pt x="4696596" y="4361464"/>
                  <a:pt x="4711162" y="4310738"/>
                  <a:pt x="4727862" y="4310104"/>
                </a:cubicBezTo>
                <a:cubicBezTo>
                  <a:pt x="4736569" y="4318136"/>
                  <a:pt x="4728574" y="4326802"/>
                  <a:pt x="4728574" y="4326802"/>
                </a:cubicBezTo>
                <a:cubicBezTo>
                  <a:pt x="4728574" y="4326802"/>
                  <a:pt x="4728574" y="4326802"/>
                  <a:pt x="4736569" y="4318136"/>
                </a:cubicBezTo>
                <a:cubicBezTo>
                  <a:pt x="4791652" y="4433118"/>
                  <a:pt x="4873186" y="4187520"/>
                  <a:pt x="4888464" y="4153492"/>
                </a:cubicBezTo>
                <a:cubicBezTo>
                  <a:pt x="4896458" y="4144826"/>
                  <a:pt x="4897170" y="4161524"/>
                  <a:pt x="4913870" y="4160890"/>
                </a:cubicBezTo>
                <a:cubicBezTo>
                  <a:pt x="4977826" y="4091566"/>
                  <a:pt x="5024370" y="4006178"/>
                  <a:pt x="5105026" y="3936221"/>
                </a:cubicBezTo>
                <a:cubicBezTo>
                  <a:pt x="5113020" y="3927555"/>
                  <a:pt x="5096320" y="3928189"/>
                  <a:pt x="5088325" y="3936854"/>
                </a:cubicBezTo>
                <a:cubicBezTo>
                  <a:pt x="5104314" y="3919523"/>
                  <a:pt x="5212512" y="3907056"/>
                  <a:pt x="5176265" y="3841534"/>
                </a:cubicBezTo>
                <a:cubicBezTo>
                  <a:pt x="5184971" y="3849566"/>
                  <a:pt x="5185682" y="3866263"/>
                  <a:pt x="5194388" y="3874295"/>
                </a:cubicBezTo>
                <a:cubicBezTo>
                  <a:pt x="5201671" y="3848932"/>
                  <a:pt x="5175553" y="3824836"/>
                  <a:pt x="5191542" y="3807505"/>
                </a:cubicBezTo>
                <a:cubicBezTo>
                  <a:pt x="5200248" y="3815537"/>
                  <a:pt x="5208954" y="3823569"/>
                  <a:pt x="5217660" y="3831601"/>
                </a:cubicBezTo>
                <a:cubicBezTo>
                  <a:pt x="5275756" y="3821035"/>
                  <a:pt x="5256209" y="3754879"/>
                  <a:pt x="5289610" y="3753612"/>
                </a:cubicBezTo>
                <a:cubicBezTo>
                  <a:pt x="5297605" y="3744946"/>
                  <a:pt x="5296893" y="3728249"/>
                  <a:pt x="5304888" y="3719583"/>
                </a:cubicBezTo>
                <a:lnTo>
                  <a:pt x="5297385" y="3711506"/>
                </a:lnTo>
                <a:lnTo>
                  <a:pt x="5308446" y="3711086"/>
                </a:lnTo>
                <a:cubicBezTo>
                  <a:pt x="5315291" y="3706123"/>
                  <a:pt x="5309994" y="3692212"/>
                  <a:pt x="5329583" y="3710284"/>
                </a:cubicBezTo>
                <a:cubicBezTo>
                  <a:pt x="5320165" y="3685555"/>
                  <a:pt x="5336154" y="3668224"/>
                  <a:pt x="5318742" y="3652160"/>
                </a:cubicBezTo>
                <a:cubicBezTo>
                  <a:pt x="5335442" y="3651526"/>
                  <a:pt x="5336154" y="3668224"/>
                  <a:pt x="5361561" y="3675622"/>
                </a:cubicBezTo>
                <a:cubicBezTo>
                  <a:pt x="5418234" y="3631661"/>
                  <a:pt x="5448788" y="3563604"/>
                  <a:pt x="5487337" y="3486882"/>
                </a:cubicBezTo>
                <a:cubicBezTo>
                  <a:pt x="5530156" y="3510344"/>
                  <a:pt x="5586829" y="3466383"/>
                  <a:pt x="5610101" y="3423689"/>
                </a:cubicBezTo>
                <a:cubicBezTo>
                  <a:pt x="5628225" y="3456451"/>
                  <a:pt x="5650785" y="3397059"/>
                  <a:pt x="5676192" y="3404457"/>
                </a:cubicBezTo>
                <a:cubicBezTo>
                  <a:pt x="5676192" y="3404457"/>
                  <a:pt x="5676192" y="3404457"/>
                  <a:pt x="5684186" y="3395792"/>
                </a:cubicBezTo>
                <a:cubicBezTo>
                  <a:pt x="5666062" y="3363031"/>
                  <a:pt x="5650785" y="3397059"/>
                  <a:pt x="5641367" y="3372330"/>
                </a:cubicBezTo>
                <a:cubicBezTo>
                  <a:pt x="5653715" y="3367680"/>
                  <a:pt x="5666240" y="3367205"/>
                  <a:pt x="5678855" y="3368817"/>
                </a:cubicBezTo>
                <a:lnTo>
                  <a:pt x="5702062" y="3374317"/>
                </a:lnTo>
                <a:lnTo>
                  <a:pt x="5700353" y="3382635"/>
                </a:lnTo>
                <a:cubicBezTo>
                  <a:pt x="5700709" y="3390984"/>
                  <a:pt x="5701243" y="3403507"/>
                  <a:pt x="5684898" y="3412489"/>
                </a:cubicBezTo>
                <a:cubicBezTo>
                  <a:pt x="5718299" y="3411222"/>
                  <a:pt x="5724870" y="3369162"/>
                  <a:pt x="5740859" y="3351831"/>
                </a:cubicBezTo>
                <a:cubicBezTo>
                  <a:pt x="5723447" y="3335767"/>
                  <a:pt x="5707458" y="3353098"/>
                  <a:pt x="5699463" y="3361764"/>
                </a:cubicBezTo>
                <a:cubicBezTo>
                  <a:pt x="5732153" y="3343799"/>
                  <a:pt x="5769279" y="3233682"/>
                  <a:pt x="5820804" y="3265176"/>
                </a:cubicBezTo>
                <a:cubicBezTo>
                  <a:pt x="5827375" y="3223116"/>
                  <a:pt x="5786691" y="3249746"/>
                  <a:pt x="5776562" y="3208319"/>
                </a:cubicBezTo>
                <a:cubicBezTo>
                  <a:pt x="5761284" y="3242347"/>
                  <a:pt x="5730730" y="3310404"/>
                  <a:pt x="5662504" y="3279543"/>
                </a:cubicBezTo>
                <a:cubicBezTo>
                  <a:pt x="5687199" y="3270244"/>
                  <a:pt x="5677781" y="3245515"/>
                  <a:pt x="5660369" y="3229451"/>
                </a:cubicBezTo>
                <a:cubicBezTo>
                  <a:pt x="5684352" y="3203455"/>
                  <a:pt x="5699630" y="3169426"/>
                  <a:pt x="5733743" y="3184856"/>
                </a:cubicBezTo>
                <a:cubicBezTo>
                  <a:pt x="5733031" y="3168159"/>
                  <a:pt x="5740314" y="3142796"/>
                  <a:pt x="5739602" y="3126099"/>
                </a:cubicBezTo>
                <a:cubicBezTo>
                  <a:pt x="5796987" y="3098835"/>
                  <a:pt x="5809417" y="2998017"/>
                  <a:pt x="5893632" y="3011547"/>
                </a:cubicBezTo>
                <a:cubicBezTo>
                  <a:pt x="5877643" y="3028878"/>
                  <a:pt x="5851525" y="3004782"/>
                  <a:pt x="5860942" y="3029511"/>
                </a:cubicBezTo>
                <a:cubicBezTo>
                  <a:pt x="5886349" y="3036910"/>
                  <a:pt x="5885638" y="3020212"/>
                  <a:pt x="5901627" y="3002881"/>
                </a:cubicBezTo>
                <a:cubicBezTo>
                  <a:pt x="5900915" y="2986183"/>
                  <a:pt x="5892920" y="2994849"/>
                  <a:pt x="5884214" y="2986817"/>
                </a:cubicBezTo>
                <a:cubicBezTo>
                  <a:pt x="5924899" y="2960187"/>
                  <a:pt x="5936617" y="2842671"/>
                  <a:pt x="6004131" y="2856835"/>
                </a:cubicBezTo>
                <a:cubicBezTo>
                  <a:pt x="5993291" y="2798710"/>
                  <a:pt x="6101488" y="2786244"/>
                  <a:pt x="6073947" y="2728753"/>
                </a:cubicBezTo>
                <a:cubicBezTo>
                  <a:pt x="6090647" y="2728119"/>
                  <a:pt x="6116054" y="2735518"/>
                  <a:pt x="6140749" y="2726218"/>
                </a:cubicBezTo>
                <a:cubicBezTo>
                  <a:pt x="6123337" y="2710154"/>
                  <a:pt x="6121914" y="2676760"/>
                  <a:pt x="6164733" y="2700222"/>
                </a:cubicBezTo>
                <a:cubicBezTo>
                  <a:pt x="6201858" y="2590105"/>
                  <a:pt x="6358735" y="2542343"/>
                  <a:pt x="6353042" y="2408763"/>
                </a:cubicBezTo>
                <a:cubicBezTo>
                  <a:pt x="6361036" y="2400098"/>
                  <a:pt x="6378448" y="2416162"/>
                  <a:pt x="6386443" y="2407496"/>
                </a:cubicBezTo>
                <a:cubicBezTo>
                  <a:pt x="6377736" y="2399464"/>
                  <a:pt x="6369742" y="2408130"/>
                  <a:pt x="6352330" y="2392066"/>
                </a:cubicBezTo>
                <a:cubicBezTo>
                  <a:pt x="6394437" y="2398830"/>
                  <a:pt x="6393014" y="2365436"/>
                  <a:pt x="6409714" y="2364802"/>
                </a:cubicBezTo>
                <a:cubicBezTo>
                  <a:pt x="6418421" y="2372834"/>
                  <a:pt x="6411849" y="2414894"/>
                  <a:pt x="6444539" y="2396930"/>
                </a:cubicBezTo>
                <a:cubicBezTo>
                  <a:pt x="6445251" y="2413627"/>
                  <a:pt x="6394437" y="2398830"/>
                  <a:pt x="6379160" y="2432858"/>
                </a:cubicBezTo>
                <a:cubicBezTo>
                  <a:pt x="6387866" y="2440890"/>
                  <a:pt x="6403855" y="2423560"/>
                  <a:pt x="6420555" y="2422926"/>
                </a:cubicBezTo>
                <a:cubicBezTo>
                  <a:pt x="6429973" y="2447656"/>
                  <a:pt x="6395860" y="2432225"/>
                  <a:pt x="6396572" y="2448922"/>
                </a:cubicBezTo>
                <a:cubicBezTo>
                  <a:pt x="6421979" y="2456321"/>
                  <a:pt x="6453957" y="2421659"/>
                  <a:pt x="6478652" y="2412360"/>
                </a:cubicBezTo>
                <a:cubicBezTo>
                  <a:pt x="6400130" y="2532410"/>
                  <a:pt x="6219271" y="2606169"/>
                  <a:pt x="6175574" y="2758346"/>
                </a:cubicBezTo>
                <a:cubicBezTo>
                  <a:pt x="6159585" y="2775677"/>
                  <a:pt x="6134178" y="2768279"/>
                  <a:pt x="6117477" y="2768913"/>
                </a:cubicBezTo>
                <a:cubicBezTo>
                  <a:pt x="6118189" y="2785610"/>
                  <a:pt x="6135601" y="2801674"/>
                  <a:pt x="6127607" y="2810339"/>
                </a:cubicBezTo>
                <a:cubicBezTo>
                  <a:pt x="6076081" y="2778845"/>
                  <a:pt x="6113753" y="2877762"/>
                  <a:pt x="6069510" y="2820906"/>
                </a:cubicBezTo>
                <a:cubicBezTo>
                  <a:pt x="6079640" y="2862332"/>
                  <a:pt x="6080352" y="2879029"/>
                  <a:pt x="6081063" y="2895727"/>
                </a:cubicBezTo>
                <a:cubicBezTo>
                  <a:pt x="6065074" y="2913058"/>
                  <a:pt x="6056368" y="2905026"/>
                  <a:pt x="6039668" y="2905660"/>
                </a:cubicBezTo>
                <a:cubicBezTo>
                  <a:pt x="6091193" y="2937154"/>
                  <a:pt x="5968429" y="3000346"/>
                  <a:pt x="5985841" y="3016410"/>
                </a:cubicBezTo>
                <a:cubicBezTo>
                  <a:pt x="5961146" y="3025710"/>
                  <a:pt x="5937874" y="3068404"/>
                  <a:pt x="5905896" y="3103066"/>
                </a:cubicBezTo>
                <a:cubicBezTo>
                  <a:pt x="5957421" y="3134560"/>
                  <a:pt x="5995971" y="3057837"/>
                  <a:pt x="5995259" y="3041140"/>
                </a:cubicBezTo>
                <a:cubicBezTo>
                  <a:pt x="6053355" y="3030574"/>
                  <a:pt x="6084621" y="2979214"/>
                  <a:pt x="6100610" y="2961883"/>
                </a:cubicBezTo>
                <a:cubicBezTo>
                  <a:pt x="6134723" y="2977314"/>
                  <a:pt x="6093327" y="2987247"/>
                  <a:pt x="6110740" y="3003310"/>
                </a:cubicBezTo>
                <a:cubicBezTo>
                  <a:pt x="6127440" y="3002677"/>
                  <a:pt x="6127440" y="3002677"/>
                  <a:pt x="6144853" y="3018741"/>
                </a:cubicBezTo>
                <a:cubicBezTo>
                  <a:pt x="6160130" y="2984712"/>
                  <a:pt x="6192820" y="2966747"/>
                  <a:pt x="6174696" y="2933986"/>
                </a:cubicBezTo>
                <a:cubicBezTo>
                  <a:pt x="6240074" y="2898057"/>
                  <a:pt x="6254640" y="2847331"/>
                  <a:pt x="6338143" y="2844164"/>
                </a:cubicBezTo>
                <a:cubicBezTo>
                  <a:pt x="6354132" y="2826833"/>
                  <a:pt x="6344714" y="2802103"/>
                  <a:pt x="6369409" y="2792804"/>
                </a:cubicBezTo>
                <a:cubicBezTo>
                  <a:pt x="6381757" y="2788155"/>
                  <a:pt x="6381935" y="2792329"/>
                  <a:pt x="6376938" y="2797745"/>
                </a:cubicBezTo>
                <a:lnTo>
                  <a:pt x="6369561" y="2803440"/>
                </a:lnTo>
                <a:lnTo>
                  <a:pt x="6353420" y="2810135"/>
                </a:lnTo>
                <a:cubicBezTo>
                  <a:pt x="6357595" y="2809977"/>
                  <a:pt x="6362226" y="2808233"/>
                  <a:pt x="6366437" y="2805852"/>
                </a:cubicBezTo>
                <a:lnTo>
                  <a:pt x="6369561" y="2803440"/>
                </a:lnTo>
                <a:lnTo>
                  <a:pt x="6408895" y="2787125"/>
                </a:lnTo>
                <a:cubicBezTo>
                  <a:pt x="6425151" y="2776055"/>
                  <a:pt x="6439142" y="2760891"/>
                  <a:pt x="6450778" y="2739544"/>
                </a:cubicBezTo>
                <a:cubicBezTo>
                  <a:pt x="6425371" y="2732145"/>
                  <a:pt x="6426794" y="2765540"/>
                  <a:pt x="6410094" y="2766174"/>
                </a:cubicBezTo>
                <a:cubicBezTo>
                  <a:pt x="6366563" y="2726014"/>
                  <a:pt x="6442072" y="2731512"/>
                  <a:pt x="6448642" y="2689452"/>
                </a:cubicBezTo>
                <a:cubicBezTo>
                  <a:pt x="6457348" y="2697484"/>
                  <a:pt x="6458060" y="2714181"/>
                  <a:pt x="6450066" y="2722846"/>
                </a:cubicBezTo>
                <a:cubicBezTo>
                  <a:pt x="6491461" y="2712914"/>
                  <a:pt x="6548846" y="2685650"/>
                  <a:pt x="6563412" y="2634924"/>
                </a:cubicBezTo>
                <a:cubicBezTo>
                  <a:pt x="6546000" y="2618860"/>
                  <a:pt x="6547423" y="2652255"/>
                  <a:pt x="6521304" y="2628159"/>
                </a:cubicBezTo>
                <a:cubicBezTo>
                  <a:pt x="6529299" y="2619494"/>
                  <a:pt x="6580112" y="2634291"/>
                  <a:pt x="6545288" y="2602163"/>
                </a:cubicBezTo>
                <a:cubicBezTo>
                  <a:pt x="6586683" y="2592231"/>
                  <a:pt x="6602672" y="2574900"/>
                  <a:pt x="6609244" y="2532839"/>
                </a:cubicBezTo>
                <a:cubicBezTo>
                  <a:pt x="6626656" y="2548903"/>
                  <a:pt x="6642645" y="2531572"/>
                  <a:pt x="6641933" y="2514874"/>
                </a:cubicBezTo>
                <a:cubicBezTo>
                  <a:pt x="6635362" y="2556935"/>
                  <a:pt x="6602672" y="2574900"/>
                  <a:pt x="6580112" y="2634291"/>
                </a:cubicBezTo>
                <a:cubicBezTo>
                  <a:pt x="6622219" y="2641056"/>
                  <a:pt x="6654197" y="2606394"/>
                  <a:pt x="6652774" y="2572999"/>
                </a:cubicBezTo>
                <a:cubicBezTo>
                  <a:pt x="6688310" y="2621824"/>
                  <a:pt x="6707312" y="2478946"/>
                  <a:pt x="6792950" y="2525870"/>
                </a:cubicBezTo>
                <a:cubicBezTo>
                  <a:pt x="6830788" y="2432450"/>
                  <a:pt x="6899014" y="2463311"/>
                  <a:pt x="6944845" y="2361226"/>
                </a:cubicBezTo>
                <a:cubicBezTo>
                  <a:pt x="6930991" y="2428649"/>
                  <a:pt x="6994235" y="2342627"/>
                  <a:pt x="7018219" y="2316630"/>
                </a:cubicBezTo>
                <a:cubicBezTo>
                  <a:pt x="7000095" y="2283870"/>
                  <a:pt x="6992812" y="2309232"/>
                  <a:pt x="6976112" y="2309866"/>
                </a:cubicBezTo>
                <a:cubicBezTo>
                  <a:pt x="6985529" y="2334595"/>
                  <a:pt x="6977535" y="2343261"/>
                  <a:pt x="6969540" y="2351926"/>
                </a:cubicBezTo>
                <a:cubicBezTo>
                  <a:pt x="6934716" y="2319799"/>
                  <a:pt x="6982682" y="2267806"/>
                  <a:pt x="7017507" y="2299934"/>
                </a:cubicBezTo>
                <a:cubicBezTo>
                  <a:pt x="7080751" y="2213912"/>
                  <a:pt x="7120723" y="2170585"/>
                  <a:pt x="7212221" y="2158751"/>
                </a:cubicBezTo>
                <a:cubicBezTo>
                  <a:pt x="7211509" y="2142054"/>
                  <a:pt x="7186814" y="2151353"/>
                  <a:pt x="7178820" y="2160018"/>
                </a:cubicBezTo>
                <a:cubicBezTo>
                  <a:pt x="7202803" y="2134022"/>
                  <a:pt x="7282036" y="2030669"/>
                  <a:pt x="7330715" y="1995374"/>
                </a:cubicBezTo>
                <a:cubicBezTo>
                  <a:pt x="7359627" y="1937832"/>
                  <a:pt x="7390139" y="1917860"/>
                  <a:pt x="7430871" y="1889268"/>
                </a:cubicBezTo>
                <a:lnTo>
                  <a:pt x="7473681" y="1857321"/>
                </a:lnTo>
                <a:lnTo>
                  <a:pt x="7467333" y="1864758"/>
                </a:lnTo>
                <a:cubicBezTo>
                  <a:pt x="7467333" y="1864758"/>
                  <a:pt x="7475327" y="1856092"/>
                  <a:pt x="7475327" y="1856092"/>
                </a:cubicBezTo>
                <a:lnTo>
                  <a:pt x="7473681" y="1857321"/>
                </a:lnTo>
                <a:lnTo>
                  <a:pt x="7557698" y="1758892"/>
                </a:lnTo>
                <a:cubicBezTo>
                  <a:pt x="7648218" y="1656680"/>
                  <a:pt x="7736790" y="1563948"/>
                  <a:pt x="7801677" y="1467412"/>
                </a:cubicBezTo>
                <a:cubicBezTo>
                  <a:pt x="7819089" y="1483476"/>
                  <a:pt x="7811095" y="1492141"/>
                  <a:pt x="7828507" y="1508205"/>
                </a:cubicBezTo>
                <a:cubicBezTo>
                  <a:pt x="7861908" y="1506938"/>
                  <a:pt x="7859773" y="1456846"/>
                  <a:pt x="7842361" y="1440782"/>
                </a:cubicBezTo>
                <a:cubicBezTo>
                  <a:pt x="7909875" y="1454945"/>
                  <a:pt x="7984127" y="1234710"/>
                  <a:pt x="8074200" y="1189483"/>
                </a:cubicBezTo>
                <a:cubicBezTo>
                  <a:pt x="8074200" y="1189483"/>
                  <a:pt x="8091613" y="1205547"/>
                  <a:pt x="8091613" y="1205547"/>
                </a:cubicBezTo>
                <a:cubicBezTo>
                  <a:pt x="8091613" y="1205547"/>
                  <a:pt x="8106179" y="1154821"/>
                  <a:pt x="8116308" y="1196248"/>
                </a:cubicBezTo>
                <a:cubicBezTo>
                  <a:pt x="8113461" y="1129457"/>
                  <a:pt x="8178841" y="1093528"/>
                  <a:pt x="8210107" y="1042169"/>
                </a:cubicBezTo>
                <a:cubicBezTo>
                  <a:pt x="8218101" y="1033504"/>
                  <a:pt x="8235513" y="1049567"/>
                  <a:pt x="8244219" y="1057599"/>
                </a:cubicBezTo>
                <a:cubicBezTo>
                  <a:pt x="8244219" y="1057599"/>
                  <a:pt x="8244219" y="1057599"/>
                  <a:pt x="8268203" y="1031603"/>
                </a:cubicBezTo>
                <a:cubicBezTo>
                  <a:pt x="8276198" y="1022937"/>
                  <a:pt x="8251502" y="1032236"/>
                  <a:pt x="8242085" y="1007507"/>
                </a:cubicBezTo>
                <a:cubicBezTo>
                  <a:pt x="8282769" y="980876"/>
                  <a:pt x="8349571" y="978342"/>
                  <a:pt x="8364137" y="927617"/>
                </a:cubicBezTo>
                <a:cubicBezTo>
                  <a:pt x="8372843" y="935649"/>
                  <a:pt x="8389543" y="935015"/>
                  <a:pt x="8398249" y="943047"/>
                </a:cubicBezTo>
                <a:cubicBezTo>
                  <a:pt x="8396826" y="909652"/>
                  <a:pt x="8446217" y="891054"/>
                  <a:pt x="8462206" y="873723"/>
                </a:cubicBezTo>
                <a:cubicBezTo>
                  <a:pt x="8479618" y="889787"/>
                  <a:pt x="8454923" y="899086"/>
                  <a:pt x="8464340" y="923815"/>
                </a:cubicBezTo>
                <a:cubicBezTo>
                  <a:pt x="8520301" y="863157"/>
                  <a:pt x="8620505" y="859356"/>
                  <a:pt x="8649636" y="757904"/>
                </a:cubicBezTo>
                <a:cubicBezTo>
                  <a:pt x="8700450" y="772701"/>
                  <a:pt x="8634359" y="791932"/>
                  <a:pt x="8652483" y="824693"/>
                </a:cubicBezTo>
                <a:cubicBezTo>
                  <a:pt x="8717862" y="788765"/>
                  <a:pt x="8712881" y="671882"/>
                  <a:pt x="8779683" y="669349"/>
                </a:cubicBezTo>
                <a:cubicBezTo>
                  <a:pt x="8787677" y="660683"/>
                  <a:pt x="8770265" y="644619"/>
                  <a:pt x="8778259" y="635953"/>
                </a:cubicBezTo>
                <a:cubicBezTo>
                  <a:pt x="8836356" y="625387"/>
                  <a:pt x="8876328" y="582059"/>
                  <a:pt x="8890894" y="531334"/>
                </a:cubicBezTo>
                <a:cubicBezTo>
                  <a:pt x="8994655" y="611020"/>
                  <a:pt x="9004240" y="443411"/>
                  <a:pt x="9096449" y="448276"/>
                </a:cubicBezTo>
                <a:cubicBezTo>
                  <a:pt x="9111015" y="397550"/>
                  <a:pt x="9159693" y="362254"/>
                  <a:pt x="9217789" y="351688"/>
                </a:cubicBezTo>
                <a:cubicBezTo>
                  <a:pt x="9217077" y="334991"/>
                  <a:pt x="9208371" y="326959"/>
                  <a:pt x="9207660" y="310262"/>
                </a:cubicBezTo>
                <a:cubicBezTo>
                  <a:pt x="9223649" y="292930"/>
                  <a:pt x="9216366" y="318293"/>
                  <a:pt x="9233066" y="317660"/>
                </a:cubicBezTo>
                <a:cubicBezTo>
                  <a:pt x="9249767" y="317026"/>
                  <a:pt x="9232355" y="300962"/>
                  <a:pt x="9248344" y="283631"/>
                </a:cubicBezTo>
                <a:cubicBezTo>
                  <a:pt x="9239638" y="275599"/>
                  <a:pt x="9231643" y="284265"/>
                  <a:pt x="9223649" y="292930"/>
                </a:cubicBezTo>
                <a:cubicBezTo>
                  <a:pt x="9238215" y="242204"/>
                  <a:pt x="9295599" y="214941"/>
                  <a:pt x="9327577" y="180279"/>
                </a:cubicBezTo>
                <a:cubicBezTo>
                  <a:pt x="9329000" y="213674"/>
                  <a:pt x="9281034" y="265667"/>
                  <a:pt x="9247632" y="266934"/>
                </a:cubicBezTo>
                <a:cubicBezTo>
                  <a:pt x="9247632" y="266934"/>
                  <a:pt x="9265045" y="282997"/>
                  <a:pt x="9257050" y="291663"/>
                </a:cubicBezTo>
                <a:cubicBezTo>
                  <a:pt x="9282457" y="299062"/>
                  <a:pt x="9323853" y="289129"/>
                  <a:pt x="9313723" y="247702"/>
                </a:cubicBezTo>
                <a:cubicBezTo>
                  <a:pt x="9338418" y="238403"/>
                  <a:pt x="9363824" y="245802"/>
                  <a:pt x="9388520" y="236503"/>
                </a:cubicBezTo>
                <a:cubicBezTo>
                  <a:pt x="9404509" y="219172"/>
                  <a:pt x="9361690" y="195709"/>
                  <a:pt x="9377679" y="178378"/>
                </a:cubicBezTo>
                <a:cubicBezTo>
                  <a:pt x="9455322" y="233968"/>
                  <a:pt x="9466329" y="99755"/>
                  <a:pt x="9542550" y="121950"/>
                </a:cubicBezTo>
                <a:cubicBezTo>
                  <a:pt x="9549121" y="79890"/>
                  <a:pt x="9613788" y="27264"/>
                  <a:pt x="9671173" y="0"/>
                </a:cubicBezTo>
                <a:close/>
              </a:path>
            </a:pathLst>
          </a:custGeom>
          <a:pattFill prst="pct5">
            <a:fgClr>
              <a:srgbClr val="E90E3F"/>
            </a:fgClr>
            <a:bgClr>
              <a:schemeClr val="bg1"/>
            </a:bgClr>
          </a:pattFill>
        </p:spPr>
        <p:txBody>
          <a:bodyPr wrap="square">
            <a:noAutofit/>
          </a:bodyPr>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a:spLocks noGrp="1"/>
          </p:cNvSpPr>
          <p:nvPr>
            <p:ph type="pic" sz="quarter" idx="10"/>
          </p:nvPr>
        </p:nvSpPr>
        <p:spPr>
          <a:xfrm>
            <a:off x="3551233" y="130704"/>
            <a:ext cx="10402847" cy="6553287"/>
          </a:xfrm>
          <a:custGeom>
            <a:avLst/>
            <a:gdLst>
              <a:gd name="connsiteX0" fmla="*/ 7579277 w 10402847"/>
              <a:gd name="connsiteY0" fmla="*/ 5298451 h 6553287"/>
              <a:gd name="connsiteX1" fmla="*/ 7577655 w 10402847"/>
              <a:gd name="connsiteY1" fmla="*/ 5303475 h 6553287"/>
              <a:gd name="connsiteX2" fmla="*/ 7569975 w 10402847"/>
              <a:gd name="connsiteY2" fmla="*/ 5301934 h 6553287"/>
              <a:gd name="connsiteX3" fmla="*/ 1322866 w 10402847"/>
              <a:gd name="connsiteY3" fmla="*/ 3770465 h 6553287"/>
              <a:gd name="connsiteX4" fmla="*/ 1327203 w 10402847"/>
              <a:gd name="connsiteY4" fmla="*/ 3773004 h 6553287"/>
              <a:gd name="connsiteX5" fmla="*/ 1325812 w 10402847"/>
              <a:gd name="connsiteY5" fmla="*/ 3778239 h 6553287"/>
              <a:gd name="connsiteX6" fmla="*/ 1303009 w 10402847"/>
              <a:gd name="connsiteY6" fmla="*/ 3744106 h 6553287"/>
              <a:gd name="connsiteX7" fmla="*/ 1317986 w 10402847"/>
              <a:gd name="connsiteY7" fmla="*/ 3757592 h 6553287"/>
              <a:gd name="connsiteX8" fmla="*/ 1322866 w 10402847"/>
              <a:gd name="connsiteY8" fmla="*/ 3770465 h 6553287"/>
              <a:gd name="connsiteX9" fmla="*/ 1308770 w 10402847"/>
              <a:gd name="connsiteY9" fmla="*/ 3762215 h 6553287"/>
              <a:gd name="connsiteX10" fmla="*/ 1290336 w 10402847"/>
              <a:gd name="connsiteY10" fmla="*/ 3760674 h 6553287"/>
              <a:gd name="connsiteX11" fmla="*/ 1303009 w 10402847"/>
              <a:gd name="connsiteY11" fmla="*/ 3744106 h 6553287"/>
              <a:gd name="connsiteX12" fmla="*/ 1232052 w 10402847"/>
              <a:gd name="connsiteY12" fmla="*/ 3712146 h 6553287"/>
              <a:gd name="connsiteX13" fmla="*/ 1228892 w 10402847"/>
              <a:gd name="connsiteY13" fmla="*/ 3723684 h 6553287"/>
              <a:gd name="connsiteX14" fmla="*/ 1226820 w 10402847"/>
              <a:gd name="connsiteY14" fmla="*/ 3723142 h 6553287"/>
              <a:gd name="connsiteX15" fmla="*/ 1228892 w 10402847"/>
              <a:gd name="connsiteY15" fmla="*/ 3720601 h 6553287"/>
              <a:gd name="connsiteX16" fmla="*/ 1233500 w 10402847"/>
              <a:gd name="connsiteY16" fmla="*/ 3708271 h 6553287"/>
              <a:gd name="connsiteX17" fmla="*/ 1232052 w 10402847"/>
              <a:gd name="connsiteY17" fmla="*/ 3712146 h 6553287"/>
              <a:gd name="connsiteX18" fmla="*/ 1232348 w 10402847"/>
              <a:gd name="connsiteY18" fmla="*/ 3711065 h 6553287"/>
              <a:gd name="connsiteX19" fmla="*/ 1233500 w 10402847"/>
              <a:gd name="connsiteY19" fmla="*/ 3708271 h 6553287"/>
              <a:gd name="connsiteX20" fmla="*/ 3305719 w 10402847"/>
              <a:gd name="connsiteY20" fmla="*/ 3390772 h 6553287"/>
              <a:gd name="connsiteX21" fmla="*/ 3293430 w 10402847"/>
              <a:gd name="connsiteY21" fmla="*/ 3464752 h 6553287"/>
              <a:gd name="connsiteX22" fmla="*/ 3281142 w 10402847"/>
              <a:gd name="connsiteY22" fmla="*/ 3427762 h 6553287"/>
              <a:gd name="connsiteX23" fmla="*/ 3305719 w 10402847"/>
              <a:gd name="connsiteY23" fmla="*/ 3390772 h 6553287"/>
              <a:gd name="connsiteX24" fmla="*/ 2117726 w 10402847"/>
              <a:gd name="connsiteY24" fmla="*/ 2277790 h 6553287"/>
              <a:gd name="connsiteX25" fmla="*/ 2150561 w 10402847"/>
              <a:gd name="connsiteY25" fmla="*/ 2293395 h 6553287"/>
              <a:gd name="connsiteX26" fmla="*/ 2101405 w 10402847"/>
              <a:gd name="connsiteY26" fmla="*/ 2293395 h 6553287"/>
              <a:gd name="connsiteX27" fmla="*/ 2117726 w 10402847"/>
              <a:gd name="connsiteY27" fmla="*/ 2277790 h 6553287"/>
              <a:gd name="connsiteX28" fmla="*/ 2138272 w 10402847"/>
              <a:gd name="connsiteY28" fmla="*/ 2145434 h 6553287"/>
              <a:gd name="connsiteX29" fmla="*/ 2113694 w 10402847"/>
              <a:gd name="connsiteY29" fmla="*/ 2157764 h 6553287"/>
              <a:gd name="connsiteX30" fmla="*/ 2138272 w 10402847"/>
              <a:gd name="connsiteY30" fmla="*/ 2145434 h 6553287"/>
              <a:gd name="connsiteX31" fmla="*/ 2113680 w 10402847"/>
              <a:gd name="connsiteY31" fmla="*/ 2108191 h 6553287"/>
              <a:gd name="connsiteX32" fmla="*/ 2113993 w 10402847"/>
              <a:gd name="connsiteY32" fmla="*/ 2108294 h 6553287"/>
              <a:gd name="connsiteX33" fmla="*/ 2113694 w 10402847"/>
              <a:gd name="connsiteY33" fmla="*/ 2108444 h 6553287"/>
              <a:gd name="connsiteX34" fmla="*/ 2039961 w 10402847"/>
              <a:gd name="connsiteY34" fmla="*/ 2096114 h 6553287"/>
              <a:gd name="connsiteX35" fmla="*/ 2044478 w 10402847"/>
              <a:gd name="connsiteY35" fmla="*/ 2104045 h 6553287"/>
              <a:gd name="connsiteX36" fmla="*/ 2039961 w 10402847"/>
              <a:gd name="connsiteY36" fmla="*/ 2108444 h 6553287"/>
              <a:gd name="connsiteX37" fmla="*/ 2037288 w 10402847"/>
              <a:gd name="connsiteY37" fmla="*/ 2097455 h 6553287"/>
              <a:gd name="connsiteX38" fmla="*/ 2019991 w 10402847"/>
              <a:gd name="connsiteY38" fmla="*/ 2079160 h 6553287"/>
              <a:gd name="connsiteX39" fmla="*/ 2034008 w 10402847"/>
              <a:gd name="connsiteY39" fmla="*/ 2083976 h 6553287"/>
              <a:gd name="connsiteX40" fmla="*/ 2037288 w 10402847"/>
              <a:gd name="connsiteY40" fmla="*/ 2097455 h 6553287"/>
              <a:gd name="connsiteX41" fmla="*/ 2027672 w 10402847"/>
              <a:gd name="connsiteY41" fmla="*/ 2102279 h 6553287"/>
              <a:gd name="connsiteX42" fmla="*/ 2015383 w 10402847"/>
              <a:gd name="connsiteY42" fmla="*/ 2108444 h 6553287"/>
              <a:gd name="connsiteX43" fmla="*/ 2015383 w 10402847"/>
              <a:gd name="connsiteY43" fmla="*/ 2133104 h 6553287"/>
              <a:gd name="connsiteX44" fmla="*/ 1990805 w 10402847"/>
              <a:gd name="connsiteY44" fmla="*/ 2096114 h 6553287"/>
              <a:gd name="connsiteX45" fmla="*/ 2019991 w 10402847"/>
              <a:gd name="connsiteY45" fmla="*/ 2079160 h 6553287"/>
              <a:gd name="connsiteX46" fmla="*/ 2101405 w 10402847"/>
              <a:gd name="connsiteY46" fmla="*/ 2071453 h 6553287"/>
              <a:gd name="connsiteX47" fmla="*/ 2112158 w 10402847"/>
              <a:gd name="connsiteY47" fmla="*/ 2080701 h 6553287"/>
              <a:gd name="connsiteX48" fmla="*/ 2113680 w 10402847"/>
              <a:gd name="connsiteY48" fmla="*/ 2108191 h 6553287"/>
              <a:gd name="connsiteX49" fmla="*/ 2076827 w 10402847"/>
              <a:gd name="connsiteY49" fmla="*/ 2096114 h 6553287"/>
              <a:gd name="connsiteX50" fmla="*/ 2076827 w 10402847"/>
              <a:gd name="connsiteY50" fmla="*/ 2133104 h 6553287"/>
              <a:gd name="connsiteX51" fmla="*/ 2049177 w 10402847"/>
              <a:gd name="connsiteY51" fmla="*/ 2112297 h 6553287"/>
              <a:gd name="connsiteX52" fmla="*/ 2044478 w 10402847"/>
              <a:gd name="connsiteY52" fmla="*/ 2104045 h 6553287"/>
              <a:gd name="connsiteX53" fmla="*/ 2053018 w 10402847"/>
              <a:gd name="connsiteY53" fmla="*/ 2095728 h 6553287"/>
              <a:gd name="connsiteX54" fmla="*/ 2101405 w 10402847"/>
              <a:gd name="connsiteY54" fmla="*/ 2071453 h 6553287"/>
              <a:gd name="connsiteX55" fmla="*/ 9081512 w 10402847"/>
              <a:gd name="connsiteY55" fmla="*/ 1970415 h 6553287"/>
              <a:gd name="connsiteX56" fmla="*/ 9082664 w 10402847"/>
              <a:gd name="connsiteY56" fmla="*/ 1972042 h 6553287"/>
              <a:gd name="connsiteX57" fmla="*/ 9081512 w 10402847"/>
              <a:gd name="connsiteY57" fmla="*/ 1972813 h 6553287"/>
              <a:gd name="connsiteX58" fmla="*/ 2347184 w 10402847"/>
              <a:gd name="connsiteY58" fmla="*/ 1812522 h 6553287"/>
              <a:gd name="connsiteX59" fmla="*/ 2347184 w 10402847"/>
              <a:gd name="connsiteY59" fmla="*/ 1849512 h 6553287"/>
              <a:gd name="connsiteX60" fmla="*/ 2334895 w 10402847"/>
              <a:gd name="connsiteY60" fmla="*/ 1849512 h 6553287"/>
              <a:gd name="connsiteX61" fmla="*/ 2347184 w 10402847"/>
              <a:gd name="connsiteY61" fmla="*/ 1812522 h 6553287"/>
              <a:gd name="connsiteX62" fmla="*/ 2162850 w 10402847"/>
              <a:gd name="connsiteY62" fmla="*/ 1775531 h 6553287"/>
              <a:gd name="connsiteX63" fmla="*/ 2175139 w 10402847"/>
              <a:gd name="connsiteY63" fmla="*/ 1812522 h 6553287"/>
              <a:gd name="connsiteX64" fmla="*/ 2212005 w 10402847"/>
              <a:gd name="connsiteY64" fmla="*/ 1837182 h 6553287"/>
              <a:gd name="connsiteX65" fmla="*/ 2224294 w 10402847"/>
              <a:gd name="connsiteY65" fmla="*/ 1787862 h 6553287"/>
              <a:gd name="connsiteX66" fmla="*/ 2285739 w 10402847"/>
              <a:gd name="connsiteY66" fmla="*/ 1812522 h 6553287"/>
              <a:gd name="connsiteX67" fmla="*/ 2261161 w 10402847"/>
              <a:gd name="connsiteY67" fmla="*/ 1824852 h 6553287"/>
              <a:gd name="connsiteX68" fmla="*/ 2322606 w 10402847"/>
              <a:gd name="connsiteY68" fmla="*/ 1824852 h 6553287"/>
              <a:gd name="connsiteX69" fmla="*/ 2298028 w 10402847"/>
              <a:gd name="connsiteY69" fmla="*/ 1849512 h 6553287"/>
              <a:gd name="connsiteX70" fmla="*/ 2334895 w 10402847"/>
              <a:gd name="connsiteY70" fmla="*/ 1874172 h 6553287"/>
              <a:gd name="connsiteX71" fmla="*/ 2347184 w 10402847"/>
              <a:gd name="connsiteY71" fmla="*/ 1849512 h 6553287"/>
              <a:gd name="connsiteX72" fmla="*/ 2359473 w 10402847"/>
              <a:gd name="connsiteY72" fmla="*/ 1911162 h 6553287"/>
              <a:gd name="connsiteX73" fmla="*/ 2334895 w 10402847"/>
              <a:gd name="connsiteY73" fmla="*/ 1923492 h 6553287"/>
              <a:gd name="connsiteX74" fmla="*/ 2322606 w 10402847"/>
              <a:gd name="connsiteY74" fmla="*/ 1948153 h 6553287"/>
              <a:gd name="connsiteX75" fmla="*/ 2359473 w 10402847"/>
              <a:gd name="connsiteY75" fmla="*/ 1972813 h 6553287"/>
              <a:gd name="connsiteX76" fmla="*/ 2359473 w 10402847"/>
              <a:gd name="connsiteY76" fmla="*/ 2034463 h 6553287"/>
              <a:gd name="connsiteX77" fmla="*/ 2384050 w 10402847"/>
              <a:gd name="connsiteY77" fmla="*/ 2046793 h 6553287"/>
              <a:gd name="connsiteX78" fmla="*/ 2420917 w 10402847"/>
              <a:gd name="connsiteY78" fmla="*/ 2022133 h 6553287"/>
              <a:gd name="connsiteX79" fmla="*/ 2470073 w 10402847"/>
              <a:gd name="connsiteY79" fmla="*/ 2046793 h 6553287"/>
              <a:gd name="connsiteX80" fmla="*/ 2457784 w 10402847"/>
              <a:gd name="connsiteY80" fmla="*/ 2009803 h 6553287"/>
              <a:gd name="connsiteX81" fmla="*/ 2482362 w 10402847"/>
              <a:gd name="connsiteY81" fmla="*/ 2071453 h 6553287"/>
              <a:gd name="connsiteX82" fmla="*/ 2433206 w 10402847"/>
              <a:gd name="connsiteY82" fmla="*/ 2071453 h 6553287"/>
              <a:gd name="connsiteX83" fmla="*/ 2445495 w 10402847"/>
              <a:gd name="connsiteY83" fmla="*/ 2108444 h 6553287"/>
              <a:gd name="connsiteX84" fmla="*/ 2420917 w 10402847"/>
              <a:gd name="connsiteY84" fmla="*/ 2133104 h 6553287"/>
              <a:gd name="connsiteX85" fmla="*/ 2433206 w 10402847"/>
              <a:gd name="connsiteY85" fmla="*/ 2096114 h 6553287"/>
              <a:gd name="connsiteX86" fmla="*/ 2433206 w 10402847"/>
              <a:gd name="connsiteY86" fmla="*/ 2108444 h 6553287"/>
              <a:gd name="connsiteX87" fmla="*/ 2396339 w 10402847"/>
              <a:gd name="connsiteY87" fmla="*/ 2120774 h 6553287"/>
              <a:gd name="connsiteX88" fmla="*/ 2384050 w 10402847"/>
              <a:gd name="connsiteY88" fmla="*/ 2083783 h 6553287"/>
              <a:gd name="connsiteX89" fmla="*/ 2322606 w 10402847"/>
              <a:gd name="connsiteY89" fmla="*/ 2083783 h 6553287"/>
              <a:gd name="connsiteX90" fmla="*/ 2322606 w 10402847"/>
              <a:gd name="connsiteY90" fmla="*/ 2108444 h 6553287"/>
              <a:gd name="connsiteX91" fmla="*/ 2199717 w 10402847"/>
              <a:gd name="connsiteY91" fmla="*/ 2120774 h 6553287"/>
              <a:gd name="connsiteX92" fmla="*/ 2115038 w 10402847"/>
              <a:gd name="connsiteY92" fmla="*/ 2108636 h 6553287"/>
              <a:gd name="connsiteX93" fmla="*/ 2113993 w 10402847"/>
              <a:gd name="connsiteY93" fmla="*/ 2108294 h 6553287"/>
              <a:gd name="connsiteX94" fmla="*/ 2150177 w 10402847"/>
              <a:gd name="connsiteY94" fmla="*/ 2090141 h 6553287"/>
              <a:gd name="connsiteX95" fmla="*/ 2236583 w 10402847"/>
              <a:gd name="connsiteY95" fmla="*/ 2046793 h 6553287"/>
              <a:gd name="connsiteX96" fmla="*/ 2138272 w 10402847"/>
              <a:gd name="connsiteY96" fmla="*/ 2046793 h 6553287"/>
              <a:gd name="connsiteX97" fmla="*/ 2199717 w 10402847"/>
              <a:gd name="connsiteY97" fmla="*/ 2009803 h 6553287"/>
              <a:gd name="connsiteX98" fmla="*/ 2187428 w 10402847"/>
              <a:gd name="connsiteY98" fmla="*/ 1985143 h 6553287"/>
              <a:gd name="connsiteX99" fmla="*/ 2150561 w 10402847"/>
              <a:gd name="connsiteY99" fmla="*/ 1972813 h 6553287"/>
              <a:gd name="connsiteX100" fmla="*/ 2162850 w 10402847"/>
              <a:gd name="connsiteY100" fmla="*/ 1886502 h 6553287"/>
              <a:gd name="connsiteX101" fmla="*/ 2162850 w 10402847"/>
              <a:gd name="connsiteY101" fmla="*/ 1935823 h 6553287"/>
              <a:gd name="connsiteX102" fmla="*/ 2138272 w 10402847"/>
              <a:gd name="connsiteY102" fmla="*/ 1898832 h 6553287"/>
              <a:gd name="connsiteX103" fmla="*/ 2101405 w 10402847"/>
              <a:gd name="connsiteY103" fmla="*/ 1923492 h 6553287"/>
              <a:gd name="connsiteX104" fmla="*/ 2089116 w 10402847"/>
              <a:gd name="connsiteY104" fmla="*/ 1849512 h 6553287"/>
              <a:gd name="connsiteX105" fmla="*/ 2125983 w 10402847"/>
              <a:gd name="connsiteY105" fmla="*/ 1886502 h 6553287"/>
              <a:gd name="connsiteX106" fmla="*/ 2138272 w 10402847"/>
              <a:gd name="connsiteY106" fmla="*/ 1861842 h 6553287"/>
              <a:gd name="connsiteX107" fmla="*/ 2101405 w 10402847"/>
              <a:gd name="connsiteY107" fmla="*/ 1824852 h 6553287"/>
              <a:gd name="connsiteX108" fmla="*/ 2138272 w 10402847"/>
              <a:gd name="connsiteY108" fmla="*/ 1824852 h 6553287"/>
              <a:gd name="connsiteX109" fmla="*/ 2125983 w 10402847"/>
              <a:gd name="connsiteY109" fmla="*/ 1800192 h 6553287"/>
              <a:gd name="connsiteX110" fmla="*/ 2162850 w 10402847"/>
              <a:gd name="connsiteY110" fmla="*/ 1775531 h 6553287"/>
              <a:gd name="connsiteX111" fmla="*/ 8307310 w 10402847"/>
              <a:gd name="connsiteY111" fmla="*/ 61650 h 6553287"/>
              <a:gd name="connsiteX112" fmla="*/ 8307310 w 10402847"/>
              <a:gd name="connsiteY112" fmla="*/ 73981 h 6553287"/>
              <a:gd name="connsiteX113" fmla="*/ 8304081 w 10402847"/>
              <a:gd name="connsiteY113" fmla="*/ 67836 h 6553287"/>
              <a:gd name="connsiteX114" fmla="*/ 8233577 w 10402847"/>
              <a:gd name="connsiteY114" fmla="*/ 0 h 6553287"/>
              <a:gd name="connsiteX115" fmla="*/ 8258154 w 10402847"/>
              <a:gd name="connsiteY115" fmla="*/ 49320 h 6553287"/>
              <a:gd name="connsiteX116" fmla="*/ 8296173 w 10402847"/>
              <a:gd name="connsiteY116" fmla="*/ 52788 h 6553287"/>
              <a:gd name="connsiteX117" fmla="*/ 8304081 w 10402847"/>
              <a:gd name="connsiteY117" fmla="*/ 67836 h 6553287"/>
              <a:gd name="connsiteX118" fmla="*/ 8298861 w 10402847"/>
              <a:gd name="connsiteY118" fmla="*/ 77834 h 6553287"/>
              <a:gd name="connsiteX119" fmla="*/ 8319599 w 10402847"/>
              <a:gd name="connsiteY119" fmla="*/ 98641 h 6553287"/>
              <a:gd name="connsiteX120" fmla="*/ 8381043 w 10402847"/>
              <a:gd name="connsiteY120" fmla="*/ 61650 h 6553287"/>
              <a:gd name="connsiteX121" fmla="*/ 8356465 w 10402847"/>
              <a:gd name="connsiteY121" fmla="*/ 73981 h 6553287"/>
              <a:gd name="connsiteX122" fmla="*/ 8356465 w 10402847"/>
              <a:gd name="connsiteY122" fmla="*/ 147961 h 6553287"/>
              <a:gd name="connsiteX123" fmla="*/ 8405621 w 10402847"/>
              <a:gd name="connsiteY123" fmla="*/ 135631 h 6553287"/>
              <a:gd name="connsiteX124" fmla="*/ 8405621 w 10402847"/>
              <a:gd name="connsiteY124" fmla="*/ 147961 h 6553287"/>
              <a:gd name="connsiteX125" fmla="*/ 8381043 w 10402847"/>
              <a:gd name="connsiteY125" fmla="*/ 234272 h 6553287"/>
              <a:gd name="connsiteX126" fmla="*/ 8381043 w 10402847"/>
              <a:gd name="connsiteY126" fmla="*/ 271262 h 6553287"/>
              <a:gd name="connsiteX127" fmla="*/ 8405621 w 10402847"/>
              <a:gd name="connsiteY127" fmla="*/ 258932 h 6553287"/>
              <a:gd name="connsiteX128" fmla="*/ 8430199 w 10402847"/>
              <a:gd name="connsiteY128" fmla="*/ 283592 h 6553287"/>
              <a:gd name="connsiteX129" fmla="*/ 8442488 w 10402847"/>
              <a:gd name="connsiteY129" fmla="*/ 357572 h 6553287"/>
              <a:gd name="connsiteX130" fmla="*/ 8417910 w 10402847"/>
              <a:gd name="connsiteY130" fmla="*/ 357572 h 6553287"/>
              <a:gd name="connsiteX131" fmla="*/ 8393332 w 10402847"/>
              <a:gd name="connsiteY131" fmla="*/ 431553 h 6553287"/>
              <a:gd name="connsiteX132" fmla="*/ 8430199 w 10402847"/>
              <a:gd name="connsiteY132" fmla="*/ 431553 h 6553287"/>
              <a:gd name="connsiteX133" fmla="*/ 8430199 w 10402847"/>
              <a:gd name="connsiteY133" fmla="*/ 493203 h 6553287"/>
              <a:gd name="connsiteX134" fmla="*/ 8368755 w 10402847"/>
              <a:gd name="connsiteY134" fmla="*/ 505533 h 6553287"/>
              <a:gd name="connsiteX135" fmla="*/ 8356465 w 10402847"/>
              <a:gd name="connsiteY135" fmla="*/ 554854 h 6553287"/>
              <a:gd name="connsiteX136" fmla="*/ 8319599 w 10402847"/>
              <a:gd name="connsiteY136" fmla="*/ 554854 h 6553287"/>
              <a:gd name="connsiteX137" fmla="*/ 8270443 w 10402847"/>
              <a:gd name="connsiteY137" fmla="*/ 542523 h 6553287"/>
              <a:gd name="connsiteX138" fmla="*/ 8295021 w 10402847"/>
              <a:gd name="connsiteY138" fmla="*/ 567184 h 6553287"/>
              <a:gd name="connsiteX139" fmla="*/ 8331888 w 10402847"/>
              <a:gd name="connsiteY139" fmla="*/ 641164 h 6553287"/>
              <a:gd name="connsiteX140" fmla="*/ 8344177 w 10402847"/>
              <a:gd name="connsiteY140" fmla="*/ 604174 h 6553287"/>
              <a:gd name="connsiteX141" fmla="*/ 8430199 w 10402847"/>
              <a:gd name="connsiteY141" fmla="*/ 665824 h 6553287"/>
              <a:gd name="connsiteX142" fmla="*/ 8442488 w 10402847"/>
              <a:gd name="connsiteY142" fmla="*/ 591844 h 6553287"/>
              <a:gd name="connsiteX143" fmla="*/ 8491644 w 10402847"/>
              <a:gd name="connsiteY143" fmla="*/ 579514 h 6553287"/>
              <a:gd name="connsiteX144" fmla="*/ 8467066 w 10402847"/>
              <a:gd name="connsiteY144" fmla="*/ 616504 h 6553287"/>
              <a:gd name="connsiteX145" fmla="*/ 8467066 w 10402847"/>
              <a:gd name="connsiteY145" fmla="*/ 653494 h 6553287"/>
              <a:gd name="connsiteX146" fmla="*/ 8503933 w 10402847"/>
              <a:gd name="connsiteY146" fmla="*/ 678154 h 6553287"/>
              <a:gd name="connsiteX147" fmla="*/ 8503933 w 10402847"/>
              <a:gd name="connsiteY147" fmla="*/ 702815 h 6553287"/>
              <a:gd name="connsiteX148" fmla="*/ 8479355 w 10402847"/>
              <a:gd name="connsiteY148" fmla="*/ 752135 h 6553287"/>
              <a:gd name="connsiteX149" fmla="*/ 8393332 w 10402847"/>
              <a:gd name="connsiteY149" fmla="*/ 764465 h 6553287"/>
              <a:gd name="connsiteX150" fmla="*/ 8430199 w 10402847"/>
              <a:gd name="connsiteY150" fmla="*/ 764465 h 6553287"/>
              <a:gd name="connsiteX151" fmla="*/ 8442488 w 10402847"/>
              <a:gd name="connsiteY151" fmla="*/ 838445 h 6553287"/>
              <a:gd name="connsiteX152" fmla="*/ 8405621 w 10402847"/>
              <a:gd name="connsiteY152" fmla="*/ 863106 h 6553287"/>
              <a:gd name="connsiteX153" fmla="*/ 8344177 w 10402847"/>
              <a:gd name="connsiteY153" fmla="*/ 850775 h 6553287"/>
              <a:gd name="connsiteX154" fmla="*/ 8245865 w 10402847"/>
              <a:gd name="connsiteY154" fmla="*/ 937086 h 6553287"/>
              <a:gd name="connsiteX155" fmla="*/ 8307310 w 10402847"/>
              <a:gd name="connsiteY155" fmla="*/ 937086 h 6553287"/>
              <a:gd name="connsiteX156" fmla="*/ 8282732 w 10402847"/>
              <a:gd name="connsiteY156" fmla="*/ 974076 h 6553287"/>
              <a:gd name="connsiteX157" fmla="*/ 8282732 w 10402847"/>
              <a:gd name="connsiteY157" fmla="*/ 998736 h 6553287"/>
              <a:gd name="connsiteX158" fmla="*/ 8270443 w 10402847"/>
              <a:gd name="connsiteY158" fmla="*/ 961746 h 6553287"/>
              <a:gd name="connsiteX159" fmla="*/ 8233577 w 10402847"/>
              <a:gd name="connsiteY159" fmla="*/ 1023397 h 6553287"/>
              <a:gd name="connsiteX160" fmla="*/ 8159843 w 10402847"/>
              <a:gd name="connsiteY160" fmla="*/ 1048057 h 6553287"/>
              <a:gd name="connsiteX161" fmla="*/ 8245865 w 10402847"/>
              <a:gd name="connsiteY161" fmla="*/ 1109707 h 6553287"/>
              <a:gd name="connsiteX162" fmla="*/ 8233577 w 10402847"/>
              <a:gd name="connsiteY162" fmla="*/ 1171357 h 6553287"/>
              <a:gd name="connsiteX163" fmla="*/ 8270443 w 10402847"/>
              <a:gd name="connsiteY163" fmla="*/ 1245338 h 6553287"/>
              <a:gd name="connsiteX164" fmla="*/ 8270443 w 10402847"/>
              <a:gd name="connsiteY164" fmla="*/ 1233008 h 6553287"/>
              <a:gd name="connsiteX165" fmla="*/ 8307310 w 10402847"/>
              <a:gd name="connsiteY165" fmla="*/ 1233008 h 6553287"/>
              <a:gd name="connsiteX166" fmla="*/ 8295021 w 10402847"/>
              <a:gd name="connsiteY166" fmla="*/ 1208348 h 6553287"/>
              <a:gd name="connsiteX167" fmla="*/ 8344177 w 10402847"/>
              <a:gd name="connsiteY167" fmla="*/ 1220678 h 6553287"/>
              <a:gd name="connsiteX168" fmla="*/ 8491644 w 10402847"/>
              <a:gd name="connsiteY168" fmla="*/ 1134367 h 6553287"/>
              <a:gd name="connsiteX169" fmla="*/ 8528510 w 10402847"/>
              <a:gd name="connsiteY169" fmla="*/ 1171357 h 6553287"/>
              <a:gd name="connsiteX170" fmla="*/ 8540799 w 10402847"/>
              <a:gd name="connsiteY170" fmla="*/ 1159027 h 6553287"/>
              <a:gd name="connsiteX171" fmla="*/ 8528510 w 10402847"/>
              <a:gd name="connsiteY171" fmla="*/ 1134367 h 6553287"/>
              <a:gd name="connsiteX172" fmla="*/ 8540799 w 10402847"/>
              <a:gd name="connsiteY172" fmla="*/ 1122037 h 6553287"/>
              <a:gd name="connsiteX173" fmla="*/ 8688266 w 10402847"/>
              <a:gd name="connsiteY173" fmla="*/ 1109707 h 6553287"/>
              <a:gd name="connsiteX174" fmla="*/ 8762000 w 10402847"/>
              <a:gd name="connsiteY174" fmla="*/ 1109707 h 6553287"/>
              <a:gd name="connsiteX175" fmla="*/ 8774289 w 10402847"/>
              <a:gd name="connsiteY175" fmla="*/ 1134367 h 6553287"/>
              <a:gd name="connsiteX176" fmla="*/ 8811156 w 10402847"/>
              <a:gd name="connsiteY176" fmla="*/ 1122037 h 6553287"/>
              <a:gd name="connsiteX177" fmla="*/ 8774289 w 10402847"/>
              <a:gd name="connsiteY177" fmla="*/ 1023397 h 6553287"/>
              <a:gd name="connsiteX178" fmla="*/ 8737422 w 10402847"/>
              <a:gd name="connsiteY178" fmla="*/ 1035727 h 6553287"/>
              <a:gd name="connsiteX179" fmla="*/ 8835733 w 10402847"/>
              <a:gd name="connsiteY179" fmla="*/ 998736 h 6553287"/>
              <a:gd name="connsiteX180" fmla="*/ 8848022 w 10402847"/>
              <a:gd name="connsiteY180" fmla="*/ 1060387 h 6553287"/>
              <a:gd name="connsiteX181" fmla="*/ 8848022 w 10402847"/>
              <a:gd name="connsiteY181" fmla="*/ 1011067 h 6553287"/>
              <a:gd name="connsiteX182" fmla="*/ 8872600 w 10402847"/>
              <a:gd name="connsiteY182" fmla="*/ 1023397 h 6553287"/>
              <a:gd name="connsiteX183" fmla="*/ 8909467 w 10402847"/>
              <a:gd name="connsiteY183" fmla="*/ 1023397 h 6553287"/>
              <a:gd name="connsiteX184" fmla="*/ 8983201 w 10402847"/>
              <a:gd name="connsiteY184" fmla="*/ 1122037 h 6553287"/>
              <a:gd name="connsiteX185" fmla="*/ 8872600 w 10402847"/>
              <a:gd name="connsiteY185" fmla="*/ 1122037 h 6553287"/>
              <a:gd name="connsiteX186" fmla="*/ 8946334 w 10402847"/>
              <a:gd name="connsiteY186" fmla="*/ 1171357 h 6553287"/>
              <a:gd name="connsiteX187" fmla="*/ 8897178 w 10402847"/>
              <a:gd name="connsiteY187" fmla="*/ 1196018 h 6553287"/>
              <a:gd name="connsiteX188" fmla="*/ 8946334 w 10402847"/>
              <a:gd name="connsiteY188" fmla="*/ 1245338 h 6553287"/>
              <a:gd name="connsiteX189" fmla="*/ 8897178 w 10402847"/>
              <a:gd name="connsiteY189" fmla="*/ 1233008 h 6553287"/>
              <a:gd name="connsiteX190" fmla="*/ 8835733 w 10402847"/>
              <a:gd name="connsiteY190" fmla="*/ 1269998 h 6553287"/>
              <a:gd name="connsiteX191" fmla="*/ 8897178 w 10402847"/>
              <a:gd name="connsiteY191" fmla="*/ 1319318 h 6553287"/>
              <a:gd name="connsiteX192" fmla="*/ 8897178 w 10402847"/>
              <a:gd name="connsiteY192" fmla="*/ 1331649 h 6553287"/>
              <a:gd name="connsiteX193" fmla="*/ 8872600 w 10402847"/>
              <a:gd name="connsiteY193" fmla="*/ 1368639 h 6553287"/>
              <a:gd name="connsiteX194" fmla="*/ 8897178 w 10402847"/>
              <a:gd name="connsiteY194" fmla="*/ 1442619 h 6553287"/>
              <a:gd name="connsiteX195" fmla="*/ 9056934 w 10402847"/>
              <a:gd name="connsiteY195" fmla="*/ 1430289 h 6553287"/>
              <a:gd name="connsiteX196" fmla="*/ 9081512 w 10402847"/>
              <a:gd name="connsiteY196" fmla="*/ 1479609 h 6553287"/>
              <a:gd name="connsiteX197" fmla="*/ 9069223 w 10402847"/>
              <a:gd name="connsiteY197" fmla="*/ 1405629 h 6553287"/>
              <a:gd name="connsiteX198" fmla="*/ 9118379 w 10402847"/>
              <a:gd name="connsiteY198" fmla="*/ 1442619 h 6553287"/>
              <a:gd name="connsiteX199" fmla="*/ 9118379 w 10402847"/>
              <a:gd name="connsiteY199" fmla="*/ 1491940 h 6553287"/>
              <a:gd name="connsiteX200" fmla="*/ 9106090 w 10402847"/>
              <a:gd name="connsiteY200" fmla="*/ 1504270 h 6553287"/>
              <a:gd name="connsiteX201" fmla="*/ 9130668 w 10402847"/>
              <a:gd name="connsiteY201" fmla="*/ 1528930 h 6553287"/>
              <a:gd name="connsiteX202" fmla="*/ 9093801 w 10402847"/>
              <a:gd name="connsiteY202" fmla="*/ 1541260 h 6553287"/>
              <a:gd name="connsiteX203" fmla="*/ 9069223 w 10402847"/>
              <a:gd name="connsiteY203" fmla="*/ 1627570 h 6553287"/>
              <a:gd name="connsiteX204" fmla="*/ 9069223 w 10402847"/>
              <a:gd name="connsiteY204" fmla="*/ 1590580 h 6553287"/>
              <a:gd name="connsiteX205" fmla="*/ 9044645 w 10402847"/>
              <a:gd name="connsiteY205" fmla="*/ 1664561 h 6553287"/>
              <a:gd name="connsiteX206" fmla="*/ 9069223 w 10402847"/>
              <a:gd name="connsiteY206" fmla="*/ 1652231 h 6553287"/>
              <a:gd name="connsiteX207" fmla="*/ 9032356 w 10402847"/>
              <a:gd name="connsiteY207" fmla="*/ 1713881 h 6553287"/>
              <a:gd name="connsiteX208" fmla="*/ 9069223 w 10402847"/>
              <a:gd name="connsiteY208" fmla="*/ 1738541 h 6553287"/>
              <a:gd name="connsiteX209" fmla="*/ 9142956 w 10402847"/>
              <a:gd name="connsiteY209" fmla="*/ 1849512 h 6553287"/>
              <a:gd name="connsiteX210" fmla="*/ 9106090 w 10402847"/>
              <a:gd name="connsiteY210" fmla="*/ 1824852 h 6553287"/>
              <a:gd name="connsiteX211" fmla="*/ 9167534 w 10402847"/>
              <a:gd name="connsiteY211" fmla="*/ 1824852 h 6553287"/>
              <a:gd name="connsiteX212" fmla="*/ 9167534 w 10402847"/>
              <a:gd name="connsiteY212" fmla="*/ 1923492 h 6553287"/>
              <a:gd name="connsiteX213" fmla="*/ 9118379 w 10402847"/>
              <a:gd name="connsiteY213" fmla="*/ 1898832 h 6553287"/>
              <a:gd name="connsiteX214" fmla="*/ 9093801 w 10402847"/>
              <a:gd name="connsiteY214" fmla="*/ 1935823 h 6553287"/>
              <a:gd name="connsiteX215" fmla="*/ 9155245 w 10402847"/>
              <a:gd name="connsiteY215" fmla="*/ 1935823 h 6553287"/>
              <a:gd name="connsiteX216" fmla="*/ 9081512 w 10402847"/>
              <a:gd name="connsiteY216" fmla="*/ 1948153 h 6553287"/>
              <a:gd name="connsiteX217" fmla="*/ 9081512 w 10402847"/>
              <a:gd name="connsiteY217" fmla="*/ 1960483 h 6553287"/>
              <a:gd name="connsiteX218" fmla="*/ 9081512 w 10402847"/>
              <a:gd name="connsiteY218" fmla="*/ 1970415 h 6553287"/>
              <a:gd name="connsiteX219" fmla="*/ 9072295 w 10402847"/>
              <a:gd name="connsiteY219" fmla="*/ 1957400 h 6553287"/>
              <a:gd name="connsiteX220" fmla="*/ 9044645 w 10402847"/>
              <a:gd name="connsiteY220" fmla="*/ 1923492 h 6553287"/>
              <a:gd name="connsiteX221" fmla="*/ 9007778 w 10402847"/>
              <a:gd name="connsiteY221" fmla="*/ 1997473 h 6553287"/>
              <a:gd name="connsiteX222" fmla="*/ 9056934 w 10402847"/>
              <a:gd name="connsiteY222" fmla="*/ 2022133 h 6553287"/>
              <a:gd name="connsiteX223" fmla="*/ 9007778 w 10402847"/>
              <a:gd name="connsiteY223" fmla="*/ 2034463 h 6553287"/>
              <a:gd name="connsiteX224" fmla="*/ 8995489 w 10402847"/>
              <a:gd name="connsiteY224" fmla="*/ 2083783 h 6553287"/>
              <a:gd name="connsiteX225" fmla="*/ 8995489 w 10402847"/>
              <a:gd name="connsiteY225" fmla="*/ 2108444 h 6553287"/>
              <a:gd name="connsiteX226" fmla="*/ 9081512 w 10402847"/>
              <a:gd name="connsiteY226" fmla="*/ 2046793 h 6553287"/>
              <a:gd name="connsiteX227" fmla="*/ 9081512 w 10402847"/>
              <a:gd name="connsiteY227" fmla="*/ 2071453 h 6553287"/>
              <a:gd name="connsiteX228" fmla="*/ 9142956 w 10402847"/>
              <a:gd name="connsiteY228" fmla="*/ 2059123 h 6553287"/>
              <a:gd name="connsiteX229" fmla="*/ 9142956 w 10402847"/>
              <a:gd name="connsiteY229" fmla="*/ 2108444 h 6553287"/>
              <a:gd name="connsiteX230" fmla="*/ 9142956 w 10402847"/>
              <a:gd name="connsiteY230" fmla="*/ 2096114 h 6553287"/>
              <a:gd name="connsiteX231" fmla="*/ 9216690 w 10402847"/>
              <a:gd name="connsiteY231" fmla="*/ 2083783 h 6553287"/>
              <a:gd name="connsiteX232" fmla="*/ 9192112 w 10402847"/>
              <a:gd name="connsiteY232" fmla="*/ 2046793 h 6553287"/>
              <a:gd name="connsiteX233" fmla="*/ 9192112 w 10402847"/>
              <a:gd name="connsiteY233" fmla="*/ 2083783 h 6553287"/>
              <a:gd name="connsiteX234" fmla="*/ 9179823 w 10402847"/>
              <a:gd name="connsiteY234" fmla="*/ 2034463 h 6553287"/>
              <a:gd name="connsiteX235" fmla="*/ 9204401 w 10402847"/>
              <a:gd name="connsiteY235" fmla="*/ 2022133 h 6553287"/>
              <a:gd name="connsiteX236" fmla="*/ 9216690 w 10402847"/>
              <a:gd name="connsiteY236" fmla="*/ 2046793 h 6553287"/>
              <a:gd name="connsiteX237" fmla="*/ 9228979 w 10402847"/>
              <a:gd name="connsiteY237" fmla="*/ 1985143 h 6553287"/>
              <a:gd name="connsiteX238" fmla="*/ 9241268 w 10402847"/>
              <a:gd name="connsiteY238" fmla="*/ 2022133 h 6553287"/>
              <a:gd name="connsiteX239" fmla="*/ 9265846 w 10402847"/>
              <a:gd name="connsiteY239" fmla="*/ 2009803 h 6553287"/>
              <a:gd name="connsiteX240" fmla="*/ 9315001 w 10402847"/>
              <a:gd name="connsiteY240" fmla="*/ 1972813 h 6553287"/>
              <a:gd name="connsiteX241" fmla="*/ 9290424 w 10402847"/>
              <a:gd name="connsiteY241" fmla="*/ 1997473 h 6553287"/>
              <a:gd name="connsiteX242" fmla="*/ 9327290 w 10402847"/>
              <a:gd name="connsiteY242" fmla="*/ 2022133 h 6553287"/>
              <a:gd name="connsiteX243" fmla="*/ 9290424 w 10402847"/>
              <a:gd name="connsiteY243" fmla="*/ 2059123 h 6553287"/>
              <a:gd name="connsiteX244" fmla="*/ 9327290 w 10402847"/>
              <a:gd name="connsiteY244" fmla="*/ 2096114 h 6553287"/>
              <a:gd name="connsiteX245" fmla="*/ 9339579 w 10402847"/>
              <a:gd name="connsiteY245" fmla="*/ 2096114 h 6553287"/>
              <a:gd name="connsiteX246" fmla="*/ 9401024 w 10402847"/>
              <a:gd name="connsiteY246" fmla="*/ 2059123 h 6553287"/>
              <a:gd name="connsiteX247" fmla="*/ 9388735 w 10402847"/>
              <a:gd name="connsiteY247" fmla="*/ 2083783 h 6553287"/>
              <a:gd name="connsiteX248" fmla="*/ 9401024 w 10402847"/>
              <a:gd name="connsiteY248" fmla="*/ 2108444 h 6553287"/>
              <a:gd name="connsiteX249" fmla="*/ 9523913 w 10402847"/>
              <a:gd name="connsiteY249" fmla="*/ 2046793 h 6553287"/>
              <a:gd name="connsiteX250" fmla="*/ 9560780 w 10402847"/>
              <a:gd name="connsiteY250" fmla="*/ 2071453 h 6553287"/>
              <a:gd name="connsiteX251" fmla="*/ 9536202 w 10402847"/>
              <a:gd name="connsiteY251" fmla="*/ 2096114 h 6553287"/>
              <a:gd name="connsiteX252" fmla="*/ 9560780 w 10402847"/>
              <a:gd name="connsiteY252" fmla="*/ 2120774 h 6553287"/>
              <a:gd name="connsiteX253" fmla="*/ 9536202 w 10402847"/>
              <a:gd name="connsiteY253" fmla="*/ 2133104 h 6553287"/>
              <a:gd name="connsiteX254" fmla="*/ 9597647 w 10402847"/>
              <a:gd name="connsiteY254" fmla="*/ 2059123 h 6553287"/>
              <a:gd name="connsiteX255" fmla="*/ 9622224 w 10402847"/>
              <a:gd name="connsiteY255" fmla="*/ 2059123 h 6553287"/>
              <a:gd name="connsiteX256" fmla="*/ 9597647 w 10402847"/>
              <a:gd name="connsiteY256" fmla="*/ 2046793 h 6553287"/>
              <a:gd name="connsiteX257" fmla="*/ 9671380 w 10402847"/>
              <a:gd name="connsiteY257" fmla="*/ 1997473 h 6553287"/>
              <a:gd name="connsiteX258" fmla="*/ 9695958 w 10402847"/>
              <a:gd name="connsiteY258" fmla="*/ 2046793 h 6553287"/>
              <a:gd name="connsiteX259" fmla="*/ 9720536 w 10402847"/>
              <a:gd name="connsiteY259" fmla="*/ 1997473 h 6553287"/>
              <a:gd name="connsiteX260" fmla="*/ 9757402 w 10402847"/>
              <a:gd name="connsiteY260" fmla="*/ 1997473 h 6553287"/>
              <a:gd name="connsiteX261" fmla="*/ 9794269 w 10402847"/>
              <a:gd name="connsiteY261" fmla="*/ 2059123 h 6553287"/>
              <a:gd name="connsiteX262" fmla="*/ 9769691 w 10402847"/>
              <a:gd name="connsiteY262" fmla="*/ 2108444 h 6553287"/>
              <a:gd name="connsiteX263" fmla="*/ 9880292 w 10402847"/>
              <a:gd name="connsiteY263" fmla="*/ 2244075 h 6553287"/>
              <a:gd name="connsiteX264" fmla="*/ 9929447 w 10402847"/>
              <a:gd name="connsiteY264" fmla="*/ 2244075 h 6553287"/>
              <a:gd name="connsiteX265" fmla="*/ 9868003 w 10402847"/>
              <a:gd name="connsiteY265" fmla="*/ 2355045 h 6553287"/>
              <a:gd name="connsiteX266" fmla="*/ 9892581 w 10402847"/>
              <a:gd name="connsiteY266" fmla="*/ 2330385 h 6553287"/>
              <a:gd name="connsiteX267" fmla="*/ 9880292 w 10402847"/>
              <a:gd name="connsiteY267" fmla="*/ 2305725 h 6553287"/>
              <a:gd name="connsiteX268" fmla="*/ 9904870 w 10402847"/>
              <a:gd name="connsiteY268" fmla="*/ 2367375 h 6553287"/>
              <a:gd name="connsiteX269" fmla="*/ 9941736 w 10402847"/>
              <a:gd name="connsiteY269" fmla="*/ 2379705 h 6553287"/>
              <a:gd name="connsiteX270" fmla="*/ 9904870 w 10402847"/>
              <a:gd name="connsiteY270" fmla="*/ 2404365 h 6553287"/>
              <a:gd name="connsiteX271" fmla="*/ 9917158 w 10402847"/>
              <a:gd name="connsiteY271" fmla="*/ 2429026 h 6553287"/>
              <a:gd name="connsiteX272" fmla="*/ 9855714 w 10402847"/>
              <a:gd name="connsiteY272" fmla="*/ 2416696 h 6553287"/>
              <a:gd name="connsiteX273" fmla="*/ 9868003 w 10402847"/>
              <a:gd name="connsiteY273" fmla="*/ 2441356 h 6553287"/>
              <a:gd name="connsiteX274" fmla="*/ 9843425 w 10402847"/>
              <a:gd name="connsiteY274" fmla="*/ 2416696 h 6553287"/>
              <a:gd name="connsiteX275" fmla="*/ 9806558 w 10402847"/>
              <a:gd name="connsiteY275" fmla="*/ 2441356 h 6553287"/>
              <a:gd name="connsiteX276" fmla="*/ 9818847 w 10402847"/>
              <a:gd name="connsiteY276" fmla="*/ 2478346 h 6553287"/>
              <a:gd name="connsiteX277" fmla="*/ 9781980 w 10402847"/>
              <a:gd name="connsiteY277" fmla="*/ 2453686 h 6553287"/>
              <a:gd name="connsiteX278" fmla="*/ 9757402 w 10402847"/>
              <a:gd name="connsiteY278" fmla="*/ 2392036 h 6553287"/>
              <a:gd name="connsiteX279" fmla="*/ 9769691 w 10402847"/>
              <a:gd name="connsiteY279" fmla="*/ 2367375 h 6553287"/>
              <a:gd name="connsiteX280" fmla="*/ 9745114 w 10402847"/>
              <a:gd name="connsiteY280" fmla="*/ 2367375 h 6553287"/>
              <a:gd name="connsiteX281" fmla="*/ 9732825 w 10402847"/>
              <a:gd name="connsiteY281" fmla="*/ 2404365 h 6553287"/>
              <a:gd name="connsiteX282" fmla="*/ 9732825 w 10402847"/>
              <a:gd name="connsiteY282" fmla="*/ 2342715 h 6553287"/>
              <a:gd name="connsiteX283" fmla="*/ 9769691 w 10402847"/>
              <a:gd name="connsiteY283" fmla="*/ 2330385 h 6553287"/>
              <a:gd name="connsiteX284" fmla="*/ 9732825 w 10402847"/>
              <a:gd name="connsiteY284" fmla="*/ 2318055 h 6553287"/>
              <a:gd name="connsiteX285" fmla="*/ 9708247 w 10402847"/>
              <a:gd name="connsiteY285" fmla="*/ 2367375 h 6553287"/>
              <a:gd name="connsiteX286" fmla="*/ 9573069 w 10402847"/>
              <a:gd name="connsiteY286" fmla="*/ 2379705 h 6553287"/>
              <a:gd name="connsiteX287" fmla="*/ 9573069 w 10402847"/>
              <a:gd name="connsiteY287" fmla="*/ 2416696 h 6553287"/>
              <a:gd name="connsiteX288" fmla="*/ 9511624 w 10402847"/>
              <a:gd name="connsiteY288" fmla="*/ 2416696 h 6553287"/>
              <a:gd name="connsiteX289" fmla="*/ 9536202 w 10402847"/>
              <a:gd name="connsiteY289" fmla="*/ 2478346 h 6553287"/>
              <a:gd name="connsiteX290" fmla="*/ 9499335 w 10402847"/>
              <a:gd name="connsiteY290" fmla="*/ 2490676 h 6553287"/>
              <a:gd name="connsiteX291" fmla="*/ 9536202 w 10402847"/>
              <a:gd name="connsiteY291" fmla="*/ 2503006 h 6553287"/>
              <a:gd name="connsiteX292" fmla="*/ 9548491 w 10402847"/>
              <a:gd name="connsiteY292" fmla="*/ 2527666 h 6553287"/>
              <a:gd name="connsiteX293" fmla="*/ 9511624 w 10402847"/>
              <a:gd name="connsiteY293" fmla="*/ 2576987 h 6553287"/>
              <a:gd name="connsiteX294" fmla="*/ 9523913 w 10402847"/>
              <a:gd name="connsiteY294" fmla="*/ 2589317 h 6553287"/>
              <a:gd name="connsiteX295" fmla="*/ 9573069 w 10402847"/>
              <a:gd name="connsiteY295" fmla="*/ 2552326 h 6553287"/>
              <a:gd name="connsiteX296" fmla="*/ 9659091 w 10402847"/>
              <a:gd name="connsiteY296" fmla="*/ 2564656 h 6553287"/>
              <a:gd name="connsiteX297" fmla="*/ 9695958 w 10402847"/>
              <a:gd name="connsiteY297" fmla="*/ 2626307 h 6553287"/>
              <a:gd name="connsiteX298" fmla="*/ 9769691 w 10402847"/>
              <a:gd name="connsiteY298" fmla="*/ 2601647 h 6553287"/>
              <a:gd name="connsiteX299" fmla="*/ 9745114 w 10402847"/>
              <a:gd name="connsiteY299" fmla="*/ 2737278 h 6553287"/>
              <a:gd name="connsiteX300" fmla="*/ 9745114 w 10402847"/>
              <a:gd name="connsiteY300" fmla="*/ 2835918 h 6553287"/>
              <a:gd name="connsiteX301" fmla="*/ 9683669 w 10402847"/>
              <a:gd name="connsiteY301" fmla="*/ 2811258 h 6553287"/>
              <a:gd name="connsiteX302" fmla="*/ 9683669 w 10402847"/>
              <a:gd name="connsiteY302" fmla="*/ 2848248 h 6553287"/>
              <a:gd name="connsiteX303" fmla="*/ 9609935 w 10402847"/>
              <a:gd name="connsiteY303" fmla="*/ 2798928 h 6553287"/>
              <a:gd name="connsiteX304" fmla="*/ 9560780 w 10402847"/>
              <a:gd name="connsiteY304" fmla="*/ 2835918 h 6553287"/>
              <a:gd name="connsiteX305" fmla="*/ 9560780 w 10402847"/>
              <a:gd name="connsiteY305" fmla="*/ 2885239 h 6553287"/>
              <a:gd name="connsiteX306" fmla="*/ 9622224 w 10402847"/>
              <a:gd name="connsiteY306" fmla="*/ 2909899 h 6553287"/>
              <a:gd name="connsiteX307" fmla="*/ 9609935 w 10402847"/>
              <a:gd name="connsiteY307" fmla="*/ 3008539 h 6553287"/>
              <a:gd name="connsiteX308" fmla="*/ 9695958 w 10402847"/>
              <a:gd name="connsiteY308" fmla="*/ 2983879 h 6553287"/>
              <a:gd name="connsiteX309" fmla="*/ 9622224 w 10402847"/>
              <a:gd name="connsiteY309" fmla="*/ 3033200 h 6553287"/>
              <a:gd name="connsiteX310" fmla="*/ 9573069 w 10402847"/>
              <a:gd name="connsiteY310" fmla="*/ 3020869 h 6553287"/>
              <a:gd name="connsiteX311" fmla="*/ 9671380 w 10402847"/>
              <a:gd name="connsiteY311" fmla="*/ 3205821 h 6553287"/>
              <a:gd name="connsiteX312" fmla="*/ 9695958 w 10402847"/>
              <a:gd name="connsiteY312" fmla="*/ 3193490 h 6553287"/>
              <a:gd name="connsiteX313" fmla="*/ 9708247 w 10402847"/>
              <a:gd name="connsiteY313" fmla="*/ 3218151 h 6553287"/>
              <a:gd name="connsiteX314" fmla="*/ 9695958 w 10402847"/>
              <a:gd name="connsiteY314" fmla="*/ 3255141 h 6553287"/>
              <a:gd name="connsiteX315" fmla="*/ 9708247 w 10402847"/>
              <a:gd name="connsiteY315" fmla="*/ 3292131 h 6553287"/>
              <a:gd name="connsiteX316" fmla="*/ 9818847 w 10402847"/>
              <a:gd name="connsiteY316" fmla="*/ 3329121 h 6553287"/>
              <a:gd name="connsiteX317" fmla="*/ 9843425 w 10402847"/>
              <a:gd name="connsiteY317" fmla="*/ 3316791 h 6553287"/>
              <a:gd name="connsiteX318" fmla="*/ 9880292 w 10402847"/>
              <a:gd name="connsiteY318" fmla="*/ 3378442 h 6553287"/>
              <a:gd name="connsiteX319" fmla="*/ 9818847 w 10402847"/>
              <a:gd name="connsiteY319" fmla="*/ 3588053 h 6553287"/>
              <a:gd name="connsiteX320" fmla="*/ 9966314 w 10402847"/>
              <a:gd name="connsiteY320" fmla="*/ 3551063 h 6553287"/>
              <a:gd name="connsiteX321" fmla="*/ 9929447 w 10402847"/>
              <a:gd name="connsiteY321" fmla="*/ 3489412 h 6553287"/>
              <a:gd name="connsiteX322" fmla="*/ 9954025 w 10402847"/>
              <a:gd name="connsiteY322" fmla="*/ 3489412 h 6553287"/>
              <a:gd name="connsiteX323" fmla="*/ 10040048 w 10402847"/>
              <a:gd name="connsiteY323" fmla="*/ 3526403 h 6553287"/>
              <a:gd name="connsiteX324" fmla="*/ 10052337 w 10402847"/>
              <a:gd name="connsiteY324" fmla="*/ 3588053 h 6553287"/>
              <a:gd name="connsiteX325" fmla="*/ 10273537 w 10402847"/>
              <a:gd name="connsiteY325" fmla="*/ 3674364 h 6553287"/>
              <a:gd name="connsiteX326" fmla="*/ 10359560 w 10402847"/>
              <a:gd name="connsiteY326" fmla="*/ 4044266 h 6553287"/>
              <a:gd name="connsiteX327" fmla="*/ 10347271 w 10402847"/>
              <a:gd name="connsiteY327" fmla="*/ 3970285 h 6553287"/>
              <a:gd name="connsiteX328" fmla="*/ 10273537 w 10402847"/>
              <a:gd name="connsiteY328" fmla="*/ 3957955 h 6553287"/>
              <a:gd name="connsiteX329" fmla="*/ 10089203 w 10402847"/>
              <a:gd name="connsiteY329" fmla="*/ 3994946 h 6553287"/>
              <a:gd name="connsiteX330" fmla="*/ 10101492 w 10402847"/>
              <a:gd name="connsiteY330" fmla="*/ 3970285 h 6553287"/>
              <a:gd name="connsiteX331" fmla="*/ 9978603 w 10402847"/>
              <a:gd name="connsiteY331" fmla="*/ 3970285 h 6553287"/>
              <a:gd name="connsiteX332" fmla="*/ 9954025 w 10402847"/>
              <a:gd name="connsiteY332" fmla="*/ 3994946 h 6553287"/>
              <a:gd name="connsiteX333" fmla="*/ 9929447 w 10402847"/>
              <a:gd name="connsiteY333" fmla="*/ 3957955 h 6553287"/>
              <a:gd name="connsiteX334" fmla="*/ 9831136 w 10402847"/>
              <a:gd name="connsiteY334" fmla="*/ 4019606 h 6553287"/>
              <a:gd name="connsiteX335" fmla="*/ 9769691 w 10402847"/>
              <a:gd name="connsiteY335" fmla="*/ 4007276 h 6553287"/>
              <a:gd name="connsiteX336" fmla="*/ 9831136 w 10402847"/>
              <a:gd name="connsiteY336" fmla="*/ 3957955 h 6553287"/>
              <a:gd name="connsiteX337" fmla="*/ 9794269 w 10402847"/>
              <a:gd name="connsiteY337" fmla="*/ 3686694 h 6553287"/>
              <a:gd name="connsiteX338" fmla="*/ 9732825 w 10402847"/>
              <a:gd name="connsiteY338" fmla="*/ 3662033 h 6553287"/>
              <a:gd name="connsiteX339" fmla="*/ 9720536 w 10402847"/>
              <a:gd name="connsiteY339" fmla="*/ 3711354 h 6553287"/>
              <a:gd name="connsiteX340" fmla="*/ 9781980 w 10402847"/>
              <a:gd name="connsiteY340" fmla="*/ 3834655 h 6553287"/>
              <a:gd name="connsiteX341" fmla="*/ 9745114 w 10402847"/>
              <a:gd name="connsiteY341" fmla="*/ 3834655 h 6553287"/>
              <a:gd name="connsiteX342" fmla="*/ 9732825 w 10402847"/>
              <a:gd name="connsiteY342" fmla="*/ 3846985 h 6553287"/>
              <a:gd name="connsiteX343" fmla="*/ 9757402 w 10402847"/>
              <a:gd name="connsiteY343" fmla="*/ 3920965 h 6553287"/>
              <a:gd name="connsiteX344" fmla="*/ 9732825 w 10402847"/>
              <a:gd name="connsiteY344" fmla="*/ 3933295 h 6553287"/>
              <a:gd name="connsiteX345" fmla="*/ 9708247 w 10402847"/>
              <a:gd name="connsiteY345" fmla="*/ 4093586 h 6553287"/>
              <a:gd name="connsiteX346" fmla="*/ 9671380 w 10402847"/>
              <a:gd name="connsiteY346" fmla="*/ 4118246 h 6553287"/>
              <a:gd name="connsiteX347" fmla="*/ 9720536 w 10402847"/>
              <a:gd name="connsiteY347" fmla="*/ 4105916 h 6553287"/>
              <a:gd name="connsiteX348" fmla="*/ 9708247 w 10402847"/>
              <a:gd name="connsiteY348" fmla="*/ 4142907 h 6553287"/>
              <a:gd name="connsiteX349" fmla="*/ 9659091 w 10402847"/>
              <a:gd name="connsiteY349" fmla="*/ 4142907 h 6553287"/>
              <a:gd name="connsiteX350" fmla="*/ 9683669 w 10402847"/>
              <a:gd name="connsiteY350" fmla="*/ 4204557 h 6553287"/>
              <a:gd name="connsiteX351" fmla="*/ 9659091 w 10402847"/>
              <a:gd name="connsiteY351" fmla="*/ 4216887 h 6553287"/>
              <a:gd name="connsiteX352" fmla="*/ 9646802 w 10402847"/>
              <a:gd name="connsiteY352" fmla="*/ 4266207 h 6553287"/>
              <a:gd name="connsiteX353" fmla="*/ 9683669 w 10402847"/>
              <a:gd name="connsiteY353" fmla="*/ 4303198 h 6553287"/>
              <a:gd name="connsiteX354" fmla="*/ 9695958 w 10402847"/>
              <a:gd name="connsiteY354" fmla="*/ 4463489 h 6553287"/>
              <a:gd name="connsiteX355" fmla="*/ 9659091 w 10402847"/>
              <a:gd name="connsiteY355" fmla="*/ 4475819 h 6553287"/>
              <a:gd name="connsiteX356" fmla="*/ 9683669 w 10402847"/>
              <a:gd name="connsiteY356" fmla="*/ 4500479 h 6553287"/>
              <a:gd name="connsiteX357" fmla="*/ 9671380 w 10402847"/>
              <a:gd name="connsiteY357" fmla="*/ 4537469 h 6553287"/>
              <a:gd name="connsiteX358" fmla="*/ 9634513 w 10402847"/>
              <a:gd name="connsiteY358" fmla="*/ 4549799 h 6553287"/>
              <a:gd name="connsiteX359" fmla="*/ 9622224 w 10402847"/>
              <a:gd name="connsiteY359" fmla="*/ 4636110 h 6553287"/>
              <a:gd name="connsiteX360" fmla="*/ 9622224 w 10402847"/>
              <a:gd name="connsiteY360" fmla="*/ 4549799 h 6553287"/>
              <a:gd name="connsiteX361" fmla="*/ 9585358 w 10402847"/>
              <a:gd name="connsiteY361" fmla="*/ 4636110 h 6553287"/>
              <a:gd name="connsiteX362" fmla="*/ 9585358 w 10402847"/>
              <a:gd name="connsiteY362" fmla="*/ 4722420 h 6553287"/>
              <a:gd name="connsiteX363" fmla="*/ 9609935 w 10402847"/>
              <a:gd name="connsiteY363" fmla="*/ 4784071 h 6553287"/>
              <a:gd name="connsiteX364" fmla="*/ 9585358 w 10402847"/>
              <a:gd name="connsiteY364" fmla="*/ 4784071 h 6553287"/>
              <a:gd name="connsiteX365" fmla="*/ 9609935 w 10402847"/>
              <a:gd name="connsiteY365" fmla="*/ 4808731 h 6553287"/>
              <a:gd name="connsiteX366" fmla="*/ 9597647 w 10402847"/>
              <a:gd name="connsiteY366" fmla="*/ 4858051 h 6553287"/>
              <a:gd name="connsiteX367" fmla="*/ 9634513 w 10402847"/>
              <a:gd name="connsiteY367" fmla="*/ 4833391 h 6553287"/>
              <a:gd name="connsiteX368" fmla="*/ 9597647 w 10402847"/>
              <a:gd name="connsiteY368" fmla="*/ 5018342 h 6553287"/>
              <a:gd name="connsiteX369" fmla="*/ 9560780 w 10402847"/>
              <a:gd name="connsiteY369" fmla="*/ 5030672 h 6553287"/>
              <a:gd name="connsiteX370" fmla="*/ 9573069 w 10402847"/>
              <a:gd name="connsiteY370" fmla="*/ 5079993 h 6553287"/>
              <a:gd name="connsiteX371" fmla="*/ 9548491 w 10402847"/>
              <a:gd name="connsiteY371" fmla="*/ 5178633 h 6553287"/>
              <a:gd name="connsiteX372" fmla="*/ 9548491 w 10402847"/>
              <a:gd name="connsiteY372" fmla="*/ 5116983 h 6553287"/>
              <a:gd name="connsiteX373" fmla="*/ 9523913 w 10402847"/>
              <a:gd name="connsiteY373" fmla="*/ 5153973 h 6553287"/>
              <a:gd name="connsiteX374" fmla="*/ 9548491 w 10402847"/>
              <a:gd name="connsiteY374" fmla="*/ 5067663 h 6553287"/>
              <a:gd name="connsiteX375" fmla="*/ 9523913 w 10402847"/>
              <a:gd name="connsiteY375" fmla="*/ 4919702 h 6553287"/>
              <a:gd name="connsiteX376" fmla="*/ 9493191 w 10402847"/>
              <a:gd name="connsiteY376" fmla="*/ 4908913 h 6553287"/>
              <a:gd name="connsiteX377" fmla="*/ 9474658 w 10402847"/>
              <a:gd name="connsiteY377" fmla="*/ 4907983 h 6553287"/>
              <a:gd name="connsiteX378" fmla="*/ 9474757 w 10402847"/>
              <a:gd name="connsiteY378" fmla="*/ 4907371 h 6553287"/>
              <a:gd name="connsiteX379" fmla="*/ 9462468 w 10402847"/>
              <a:gd name="connsiteY379" fmla="*/ 4907371 h 6553287"/>
              <a:gd name="connsiteX380" fmla="*/ 9474658 w 10402847"/>
              <a:gd name="connsiteY380" fmla="*/ 4907983 h 6553287"/>
              <a:gd name="connsiteX381" fmla="*/ 9470917 w 10402847"/>
              <a:gd name="connsiteY381" fmla="*/ 4931068 h 6553287"/>
              <a:gd name="connsiteX382" fmla="*/ 9450179 w 10402847"/>
              <a:gd name="connsiteY382" fmla="*/ 4981352 h 6553287"/>
              <a:gd name="connsiteX383" fmla="*/ 9437891 w 10402847"/>
              <a:gd name="connsiteY383" fmla="*/ 4981352 h 6553287"/>
              <a:gd name="connsiteX384" fmla="*/ 9437891 w 10402847"/>
              <a:gd name="connsiteY384" fmla="*/ 5043002 h 6553287"/>
              <a:gd name="connsiteX385" fmla="*/ 9413313 w 10402847"/>
              <a:gd name="connsiteY385" fmla="*/ 5043002 h 6553287"/>
              <a:gd name="connsiteX386" fmla="*/ 9302712 w 10402847"/>
              <a:gd name="connsiteY386" fmla="*/ 5043002 h 6553287"/>
              <a:gd name="connsiteX387" fmla="*/ 9278135 w 10402847"/>
              <a:gd name="connsiteY387" fmla="*/ 5006012 h 6553287"/>
              <a:gd name="connsiteX388" fmla="*/ 9265846 w 10402847"/>
              <a:gd name="connsiteY388" fmla="*/ 4944362 h 6553287"/>
              <a:gd name="connsiteX389" fmla="*/ 9315001 w 10402847"/>
              <a:gd name="connsiteY389" fmla="*/ 4932032 h 6553287"/>
              <a:gd name="connsiteX390" fmla="*/ 9278135 w 10402847"/>
              <a:gd name="connsiteY390" fmla="*/ 4907371 h 6553287"/>
              <a:gd name="connsiteX391" fmla="*/ 9228979 w 10402847"/>
              <a:gd name="connsiteY391" fmla="*/ 4932032 h 6553287"/>
              <a:gd name="connsiteX392" fmla="*/ 9253557 w 10402847"/>
              <a:gd name="connsiteY392" fmla="*/ 4993682 h 6553287"/>
              <a:gd name="connsiteX393" fmla="*/ 9204401 w 10402847"/>
              <a:gd name="connsiteY393" fmla="*/ 5006012 h 6553287"/>
              <a:gd name="connsiteX394" fmla="*/ 9228979 w 10402847"/>
              <a:gd name="connsiteY394" fmla="*/ 5006012 h 6553287"/>
              <a:gd name="connsiteX395" fmla="*/ 9241268 w 10402847"/>
              <a:gd name="connsiteY395" fmla="*/ 5055332 h 6553287"/>
              <a:gd name="connsiteX396" fmla="*/ 9216690 w 10402847"/>
              <a:gd name="connsiteY396" fmla="*/ 5030672 h 6553287"/>
              <a:gd name="connsiteX397" fmla="*/ 9204401 w 10402847"/>
              <a:gd name="connsiteY397" fmla="*/ 5067663 h 6553287"/>
              <a:gd name="connsiteX398" fmla="*/ 9241268 w 10402847"/>
              <a:gd name="connsiteY398" fmla="*/ 5116983 h 6553287"/>
              <a:gd name="connsiteX399" fmla="*/ 9216690 w 10402847"/>
              <a:gd name="connsiteY399" fmla="*/ 5141643 h 6553287"/>
              <a:gd name="connsiteX400" fmla="*/ 9204401 w 10402847"/>
              <a:gd name="connsiteY400" fmla="*/ 5190963 h 6553287"/>
              <a:gd name="connsiteX401" fmla="*/ 9241268 w 10402847"/>
              <a:gd name="connsiteY401" fmla="*/ 5190963 h 6553287"/>
              <a:gd name="connsiteX402" fmla="*/ 9167534 w 10402847"/>
              <a:gd name="connsiteY402" fmla="*/ 5178633 h 6553287"/>
              <a:gd name="connsiteX403" fmla="*/ 9192112 w 10402847"/>
              <a:gd name="connsiteY403" fmla="*/ 5215623 h 6553287"/>
              <a:gd name="connsiteX404" fmla="*/ 9192112 w 10402847"/>
              <a:gd name="connsiteY404" fmla="*/ 5252614 h 6553287"/>
              <a:gd name="connsiteX405" fmla="*/ 9179823 w 10402847"/>
              <a:gd name="connsiteY405" fmla="*/ 5227954 h 6553287"/>
              <a:gd name="connsiteX406" fmla="*/ 9142956 w 10402847"/>
              <a:gd name="connsiteY406" fmla="*/ 5252614 h 6553287"/>
              <a:gd name="connsiteX407" fmla="*/ 9142956 w 10402847"/>
              <a:gd name="connsiteY407" fmla="*/ 5203293 h 6553287"/>
              <a:gd name="connsiteX408" fmla="*/ 9069223 w 10402847"/>
              <a:gd name="connsiteY408" fmla="*/ 5166303 h 6553287"/>
              <a:gd name="connsiteX409" fmla="*/ 9106090 w 10402847"/>
              <a:gd name="connsiteY409" fmla="*/ 5252614 h 6553287"/>
              <a:gd name="connsiteX410" fmla="*/ 9106090 w 10402847"/>
              <a:gd name="connsiteY410" fmla="*/ 5215623 h 6553287"/>
              <a:gd name="connsiteX411" fmla="*/ 9130668 w 10402847"/>
              <a:gd name="connsiteY411" fmla="*/ 5240284 h 6553287"/>
              <a:gd name="connsiteX412" fmla="*/ 9106090 w 10402847"/>
              <a:gd name="connsiteY412" fmla="*/ 5264944 h 6553287"/>
              <a:gd name="connsiteX413" fmla="*/ 9142956 w 10402847"/>
              <a:gd name="connsiteY413" fmla="*/ 5314264 h 6553287"/>
              <a:gd name="connsiteX414" fmla="*/ 9142956 w 10402847"/>
              <a:gd name="connsiteY414" fmla="*/ 5400575 h 6553287"/>
              <a:gd name="connsiteX415" fmla="*/ 9106090 w 10402847"/>
              <a:gd name="connsiteY415" fmla="*/ 5363584 h 6553287"/>
              <a:gd name="connsiteX416" fmla="*/ 9130668 w 10402847"/>
              <a:gd name="connsiteY416" fmla="*/ 5326594 h 6553287"/>
              <a:gd name="connsiteX417" fmla="*/ 9118379 w 10402847"/>
              <a:gd name="connsiteY417" fmla="*/ 5289604 h 6553287"/>
              <a:gd name="connsiteX418" fmla="*/ 9093801 w 10402847"/>
              <a:gd name="connsiteY418" fmla="*/ 5252614 h 6553287"/>
              <a:gd name="connsiteX419" fmla="*/ 9044645 w 10402847"/>
              <a:gd name="connsiteY419" fmla="*/ 5252614 h 6553287"/>
              <a:gd name="connsiteX420" fmla="*/ 9020067 w 10402847"/>
              <a:gd name="connsiteY420" fmla="*/ 5104653 h 6553287"/>
              <a:gd name="connsiteX421" fmla="*/ 9056934 w 10402847"/>
              <a:gd name="connsiteY421" fmla="*/ 5055332 h 6553287"/>
              <a:gd name="connsiteX422" fmla="*/ 9044645 w 10402847"/>
              <a:gd name="connsiteY422" fmla="*/ 5055332 h 6553287"/>
              <a:gd name="connsiteX423" fmla="*/ 9044645 w 10402847"/>
              <a:gd name="connsiteY423" fmla="*/ 5006012 h 6553287"/>
              <a:gd name="connsiteX424" fmla="*/ 9093801 w 10402847"/>
              <a:gd name="connsiteY424" fmla="*/ 5006012 h 6553287"/>
              <a:gd name="connsiteX425" fmla="*/ 9081512 w 10402847"/>
              <a:gd name="connsiteY425" fmla="*/ 5043002 h 6553287"/>
              <a:gd name="connsiteX426" fmla="*/ 9167534 w 10402847"/>
              <a:gd name="connsiteY426" fmla="*/ 5018342 h 6553287"/>
              <a:gd name="connsiteX427" fmla="*/ 9106090 w 10402847"/>
              <a:gd name="connsiteY427" fmla="*/ 4969022 h 6553287"/>
              <a:gd name="connsiteX428" fmla="*/ 9130668 w 10402847"/>
              <a:gd name="connsiteY428" fmla="*/ 4956692 h 6553287"/>
              <a:gd name="connsiteX429" fmla="*/ 9093801 w 10402847"/>
              <a:gd name="connsiteY429" fmla="*/ 4919702 h 6553287"/>
              <a:gd name="connsiteX430" fmla="*/ 9093801 w 10402847"/>
              <a:gd name="connsiteY430" fmla="*/ 4956692 h 6553287"/>
              <a:gd name="connsiteX431" fmla="*/ 9032356 w 10402847"/>
              <a:gd name="connsiteY431" fmla="*/ 4858051 h 6553287"/>
              <a:gd name="connsiteX432" fmla="*/ 8983201 w 10402847"/>
              <a:gd name="connsiteY432" fmla="*/ 4858051 h 6553287"/>
              <a:gd name="connsiteX433" fmla="*/ 8983201 w 10402847"/>
              <a:gd name="connsiteY433" fmla="*/ 4759411 h 6553287"/>
              <a:gd name="connsiteX434" fmla="*/ 8946334 w 10402847"/>
              <a:gd name="connsiteY434" fmla="*/ 4796401 h 6553287"/>
              <a:gd name="connsiteX435" fmla="*/ 8958623 w 10402847"/>
              <a:gd name="connsiteY435" fmla="*/ 4882711 h 6553287"/>
              <a:gd name="connsiteX436" fmla="*/ 8934045 w 10402847"/>
              <a:gd name="connsiteY436" fmla="*/ 4895041 h 6553287"/>
              <a:gd name="connsiteX437" fmla="*/ 8921756 w 10402847"/>
              <a:gd name="connsiteY437" fmla="*/ 4821061 h 6553287"/>
              <a:gd name="connsiteX438" fmla="*/ 8848022 w 10402847"/>
              <a:gd name="connsiteY438" fmla="*/ 4845721 h 6553287"/>
              <a:gd name="connsiteX439" fmla="*/ 8884889 w 10402847"/>
              <a:gd name="connsiteY439" fmla="*/ 4870381 h 6553287"/>
              <a:gd name="connsiteX440" fmla="*/ 8884889 w 10402847"/>
              <a:gd name="connsiteY440" fmla="*/ 4907371 h 6553287"/>
              <a:gd name="connsiteX441" fmla="*/ 8811156 w 10402847"/>
              <a:gd name="connsiteY441" fmla="*/ 4907371 h 6553287"/>
              <a:gd name="connsiteX442" fmla="*/ 8823445 w 10402847"/>
              <a:gd name="connsiteY442" fmla="*/ 4956692 h 6553287"/>
              <a:gd name="connsiteX443" fmla="*/ 8762000 w 10402847"/>
              <a:gd name="connsiteY443" fmla="*/ 4993682 h 6553287"/>
              <a:gd name="connsiteX444" fmla="*/ 8774289 w 10402847"/>
              <a:gd name="connsiteY444" fmla="*/ 5030672 h 6553287"/>
              <a:gd name="connsiteX445" fmla="*/ 8725133 w 10402847"/>
              <a:gd name="connsiteY445" fmla="*/ 5030672 h 6553287"/>
              <a:gd name="connsiteX446" fmla="*/ 8749711 w 10402847"/>
              <a:gd name="connsiteY446" fmla="*/ 5116983 h 6553287"/>
              <a:gd name="connsiteX447" fmla="*/ 8786578 w 10402847"/>
              <a:gd name="connsiteY447" fmla="*/ 5092323 h 6553287"/>
              <a:gd name="connsiteX448" fmla="*/ 8786578 w 10402847"/>
              <a:gd name="connsiteY448" fmla="*/ 5141643 h 6553287"/>
              <a:gd name="connsiteX449" fmla="*/ 8749711 w 10402847"/>
              <a:gd name="connsiteY449" fmla="*/ 5166303 h 6553287"/>
              <a:gd name="connsiteX450" fmla="*/ 8786578 w 10402847"/>
              <a:gd name="connsiteY450" fmla="*/ 5190963 h 6553287"/>
              <a:gd name="connsiteX451" fmla="*/ 8774289 w 10402847"/>
              <a:gd name="connsiteY451" fmla="*/ 5252614 h 6553287"/>
              <a:gd name="connsiteX452" fmla="*/ 8811156 w 10402847"/>
              <a:gd name="connsiteY452" fmla="*/ 5215623 h 6553287"/>
              <a:gd name="connsiteX453" fmla="*/ 8811156 w 10402847"/>
              <a:gd name="connsiteY453" fmla="*/ 5277274 h 6553287"/>
              <a:gd name="connsiteX454" fmla="*/ 8897178 w 10402847"/>
              <a:gd name="connsiteY454" fmla="*/ 5264944 h 6553287"/>
              <a:gd name="connsiteX455" fmla="*/ 8921756 w 10402847"/>
              <a:gd name="connsiteY455" fmla="*/ 5314264 h 6553287"/>
              <a:gd name="connsiteX456" fmla="*/ 8884889 w 10402847"/>
              <a:gd name="connsiteY456" fmla="*/ 5326594 h 6553287"/>
              <a:gd name="connsiteX457" fmla="*/ 8884889 w 10402847"/>
              <a:gd name="connsiteY457" fmla="*/ 5301934 h 6553287"/>
              <a:gd name="connsiteX458" fmla="*/ 8823445 w 10402847"/>
              <a:gd name="connsiteY458" fmla="*/ 5301934 h 6553287"/>
              <a:gd name="connsiteX459" fmla="*/ 8909467 w 10402847"/>
              <a:gd name="connsiteY459" fmla="*/ 5326594 h 6553287"/>
              <a:gd name="connsiteX460" fmla="*/ 8921756 w 10402847"/>
              <a:gd name="connsiteY460" fmla="*/ 5351254 h 6553287"/>
              <a:gd name="connsiteX461" fmla="*/ 8921756 w 10402847"/>
              <a:gd name="connsiteY461" fmla="*/ 5363584 h 6553287"/>
              <a:gd name="connsiteX462" fmla="*/ 8897178 w 10402847"/>
              <a:gd name="connsiteY462" fmla="*/ 5363584 h 6553287"/>
              <a:gd name="connsiteX463" fmla="*/ 8921756 w 10402847"/>
              <a:gd name="connsiteY463" fmla="*/ 5388245 h 6553287"/>
              <a:gd name="connsiteX464" fmla="*/ 8909467 w 10402847"/>
              <a:gd name="connsiteY464" fmla="*/ 5425235 h 6553287"/>
              <a:gd name="connsiteX465" fmla="*/ 8848022 w 10402847"/>
              <a:gd name="connsiteY465" fmla="*/ 5400575 h 6553287"/>
              <a:gd name="connsiteX466" fmla="*/ 8872600 w 10402847"/>
              <a:gd name="connsiteY466" fmla="*/ 5375914 h 6553287"/>
              <a:gd name="connsiteX467" fmla="*/ 8811156 w 10402847"/>
              <a:gd name="connsiteY467" fmla="*/ 5388245 h 6553287"/>
              <a:gd name="connsiteX468" fmla="*/ 8811156 w 10402847"/>
              <a:gd name="connsiteY468" fmla="*/ 5437565 h 6553287"/>
              <a:gd name="connsiteX469" fmla="*/ 8823445 w 10402847"/>
              <a:gd name="connsiteY469" fmla="*/ 5462225 h 6553287"/>
              <a:gd name="connsiteX470" fmla="*/ 8848022 w 10402847"/>
              <a:gd name="connsiteY470" fmla="*/ 5462225 h 6553287"/>
              <a:gd name="connsiteX471" fmla="*/ 8848022 w 10402847"/>
              <a:gd name="connsiteY471" fmla="*/ 5511545 h 6553287"/>
              <a:gd name="connsiteX472" fmla="*/ 8897178 w 10402847"/>
              <a:gd name="connsiteY472" fmla="*/ 5437565 h 6553287"/>
              <a:gd name="connsiteX473" fmla="*/ 8934045 w 10402847"/>
              <a:gd name="connsiteY473" fmla="*/ 5462225 h 6553287"/>
              <a:gd name="connsiteX474" fmla="*/ 8897178 w 10402847"/>
              <a:gd name="connsiteY474" fmla="*/ 5486885 h 6553287"/>
              <a:gd name="connsiteX475" fmla="*/ 8921756 w 10402847"/>
              <a:gd name="connsiteY475" fmla="*/ 5536205 h 6553287"/>
              <a:gd name="connsiteX476" fmla="*/ 8921756 w 10402847"/>
              <a:gd name="connsiteY476" fmla="*/ 5671836 h 6553287"/>
              <a:gd name="connsiteX477" fmla="*/ 8884889 w 10402847"/>
              <a:gd name="connsiteY477" fmla="*/ 5622516 h 6553287"/>
              <a:gd name="connsiteX478" fmla="*/ 8884889 w 10402847"/>
              <a:gd name="connsiteY478" fmla="*/ 5684166 h 6553287"/>
              <a:gd name="connsiteX479" fmla="*/ 8835733 w 10402847"/>
              <a:gd name="connsiteY479" fmla="*/ 5659506 h 6553287"/>
              <a:gd name="connsiteX480" fmla="*/ 8872600 w 10402847"/>
              <a:gd name="connsiteY480" fmla="*/ 5622516 h 6553287"/>
              <a:gd name="connsiteX481" fmla="*/ 8860311 w 10402847"/>
              <a:gd name="connsiteY481" fmla="*/ 5597856 h 6553287"/>
              <a:gd name="connsiteX482" fmla="*/ 8823445 w 10402847"/>
              <a:gd name="connsiteY482" fmla="*/ 5659506 h 6553287"/>
              <a:gd name="connsiteX483" fmla="*/ 8823445 w 10402847"/>
              <a:gd name="connsiteY483" fmla="*/ 5585526 h 6553287"/>
              <a:gd name="connsiteX484" fmla="*/ 8798867 w 10402847"/>
              <a:gd name="connsiteY484" fmla="*/ 5610186 h 6553287"/>
              <a:gd name="connsiteX485" fmla="*/ 8737422 w 10402847"/>
              <a:gd name="connsiteY485" fmla="*/ 5511545 h 6553287"/>
              <a:gd name="connsiteX486" fmla="*/ 8749711 w 10402847"/>
              <a:gd name="connsiteY486" fmla="*/ 5474555 h 6553287"/>
              <a:gd name="connsiteX487" fmla="*/ 8712844 w 10402847"/>
              <a:gd name="connsiteY487" fmla="*/ 5412905 h 6553287"/>
              <a:gd name="connsiteX488" fmla="*/ 8737422 w 10402847"/>
              <a:gd name="connsiteY488" fmla="*/ 5388245 h 6553287"/>
              <a:gd name="connsiteX489" fmla="*/ 8774289 w 10402847"/>
              <a:gd name="connsiteY489" fmla="*/ 5425235 h 6553287"/>
              <a:gd name="connsiteX490" fmla="*/ 8688266 w 10402847"/>
              <a:gd name="connsiteY490" fmla="*/ 5301934 h 6553287"/>
              <a:gd name="connsiteX491" fmla="*/ 8762000 w 10402847"/>
              <a:gd name="connsiteY491" fmla="*/ 5252614 h 6553287"/>
              <a:gd name="connsiteX492" fmla="*/ 8762000 w 10402847"/>
              <a:gd name="connsiteY492" fmla="*/ 5240284 h 6553287"/>
              <a:gd name="connsiteX493" fmla="*/ 8737422 w 10402847"/>
              <a:gd name="connsiteY493" fmla="*/ 5252614 h 6553287"/>
              <a:gd name="connsiteX494" fmla="*/ 8688266 w 10402847"/>
              <a:gd name="connsiteY494" fmla="*/ 5203293 h 6553287"/>
              <a:gd name="connsiteX495" fmla="*/ 8712844 w 10402847"/>
              <a:gd name="connsiteY495" fmla="*/ 5190963 h 6553287"/>
              <a:gd name="connsiteX496" fmla="*/ 8688266 w 10402847"/>
              <a:gd name="connsiteY496" fmla="*/ 5166303 h 6553287"/>
              <a:gd name="connsiteX497" fmla="*/ 8688266 w 10402847"/>
              <a:gd name="connsiteY497" fmla="*/ 5203293 h 6553287"/>
              <a:gd name="connsiteX498" fmla="*/ 8589955 w 10402847"/>
              <a:gd name="connsiteY498" fmla="*/ 5215623 h 6553287"/>
              <a:gd name="connsiteX499" fmla="*/ 8577666 w 10402847"/>
              <a:gd name="connsiteY499" fmla="*/ 5166303 h 6553287"/>
              <a:gd name="connsiteX500" fmla="*/ 8503933 w 10402847"/>
              <a:gd name="connsiteY500" fmla="*/ 5166303 h 6553287"/>
              <a:gd name="connsiteX501" fmla="*/ 8589955 w 10402847"/>
              <a:gd name="connsiteY501" fmla="*/ 5092323 h 6553287"/>
              <a:gd name="connsiteX502" fmla="*/ 8639111 w 10402847"/>
              <a:gd name="connsiteY502" fmla="*/ 5067663 h 6553287"/>
              <a:gd name="connsiteX503" fmla="*/ 8626822 w 10402847"/>
              <a:gd name="connsiteY503" fmla="*/ 5030672 h 6553287"/>
              <a:gd name="connsiteX504" fmla="*/ 8565377 w 10402847"/>
              <a:gd name="connsiteY504" fmla="*/ 5067663 h 6553287"/>
              <a:gd name="connsiteX505" fmla="*/ 8540799 w 10402847"/>
              <a:gd name="connsiteY505" fmla="*/ 5006012 h 6553287"/>
              <a:gd name="connsiteX506" fmla="*/ 8565377 w 10402847"/>
              <a:gd name="connsiteY506" fmla="*/ 4993682 h 6553287"/>
              <a:gd name="connsiteX507" fmla="*/ 8528510 w 10402847"/>
              <a:gd name="connsiteY507" fmla="*/ 4932032 h 6553287"/>
              <a:gd name="connsiteX508" fmla="*/ 8467066 w 10402847"/>
              <a:gd name="connsiteY508" fmla="*/ 5043002 h 6553287"/>
              <a:gd name="connsiteX509" fmla="*/ 8454777 w 10402847"/>
              <a:gd name="connsiteY509" fmla="*/ 5006012 h 6553287"/>
              <a:gd name="connsiteX510" fmla="*/ 8381043 w 10402847"/>
              <a:gd name="connsiteY510" fmla="*/ 5092323 h 6553287"/>
              <a:gd name="connsiteX511" fmla="*/ 8393332 w 10402847"/>
              <a:gd name="connsiteY511" fmla="*/ 5092323 h 6553287"/>
              <a:gd name="connsiteX512" fmla="*/ 8368755 w 10402847"/>
              <a:gd name="connsiteY512" fmla="*/ 5215623 h 6553287"/>
              <a:gd name="connsiteX513" fmla="*/ 8331888 w 10402847"/>
              <a:gd name="connsiteY513" fmla="*/ 5153973 h 6553287"/>
              <a:gd name="connsiteX514" fmla="*/ 8356465 w 10402847"/>
              <a:gd name="connsiteY514" fmla="*/ 5141643 h 6553287"/>
              <a:gd name="connsiteX515" fmla="*/ 8331888 w 10402847"/>
              <a:gd name="connsiteY515" fmla="*/ 5079993 h 6553287"/>
              <a:gd name="connsiteX516" fmla="*/ 8356465 w 10402847"/>
              <a:gd name="connsiteY516" fmla="*/ 5067663 h 6553287"/>
              <a:gd name="connsiteX517" fmla="*/ 8344177 w 10402847"/>
              <a:gd name="connsiteY517" fmla="*/ 5006012 h 6553287"/>
              <a:gd name="connsiteX518" fmla="*/ 8319599 w 10402847"/>
              <a:gd name="connsiteY518" fmla="*/ 4944362 h 6553287"/>
              <a:gd name="connsiteX519" fmla="*/ 8221287 w 10402847"/>
              <a:gd name="connsiteY519" fmla="*/ 4932032 h 6553287"/>
              <a:gd name="connsiteX520" fmla="*/ 8233577 w 10402847"/>
              <a:gd name="connsiteY520" fmla="*/ 4981352 h 6553287"/>
              <a:gd name="connsiteX521" fmla="*/ 8196709 w 10402847"/>
              <a:gd name="connsiteY521" fmla="*/ 4895041 h 6553287"/>
              <a:gd name="connsiteX522" fmla="*/ 8184421 w 10402847"/>
              <a:gd name="connsiteY522" fmla="*/ 4932032 h 6553287"/>
              <a:gd name="connsiteX523" fmla="*/ 8172132 w 10402847"/>
              <a:gd name="connsiteY523" fmla="*/ 4895041 h 6553287"/>
              <a:gd name="connsiteX524" fmla="*/ 8159843 w 10402847"/>
              <a:gd name="connsiteY524" fmla="*/ 4932032 h 6553287"/>
              <a:gd name="connsiteX525" fmla="*/ 8122976 w 10402847"/>
              <a:gd name="connsiteY525" fmla="*/ 4932032 h 6553287"/>
              <a:gd name="connsiteX526" fmla="*/ 8061531 w 10402847"/>
              <a:gd name="connsiteY526" fmla="*/ 5116983 h 6553287"/>
              <a:gd name="connsiteX527" fmla="*/ 8036953 w 10402847"/>
              <a:gd name="connsiteY527" fmla="*/ 5141643 h 6553287"/>
              <a:gd name="connsiteX528" fmla="*/ 8012376 w 10402847"/>
              <a:gd name="connsiteY528" fmla="*/ 5129313 h 6553287"/>
              <a:gd name="connsiteX529" fmla="*/ 8000087 w 10402847"/>
              <a:gd name="connsiteY529" fmla="*/ 5166303 h 6553287"/>
              <a:gd name="connsiteX530" fmla="*/ 7963220 w 10402847"/>
              <a:gd name="connsiteY530" fmla="*/ 5116983 h 6553287"/>
              <a:gd name="connsiteX531" fmla="*/ 7975509 w 10402847"/>
              <a:gd name="connsiteY531" fmla="*/ 5141643 h 6553287"/>
              <a:gd name="connsiteX532" fmla="*/ 7926353 w 10402847"/>
              <a:gd name="connsiteY532" fmla="*/ 5153973 h 6553287"/>
              <a:gd name="connsiteX533" fmla="*/ 7914065 w 10402847"/>
              <a:gd name="connsiteY533" fmla="*/ 5153973 h 6553287"/>
              <a:gd name="connsiteX534" fmla="*/ 7877197 w 10402847"/>
              <a:gd name="connsiteY534" fmla="*/ 5178633 h 6553287"/>
              <a:gd name="connsiteX535" fmla="*/ 7926353 w 10402847"/>
              <a:gd name="connsiteY535" fmla="*/ 5178633 h 6553287"/>
              <a:gd name="connsiteX536" fmla="*/ 7950931 w 10402847"/>
              <a:gd name="connsiteY536" fmla="*/ 5215623 h 6553287"/>
              <a:gd name="connsiteX537" fmla="*/ 7938643 w 10402847"/>
              <a:gd name="connsiteY537" fmla="*/ 5240284 h 6553287"/>
              <a:gd name="connsiteX538" fmla="*/ 7901775 w 10402847"/>
              <a:gd name="connsiteY538" fmla="*/ 5215623 h 6553287"/>
              <a:gd name="connsiteX539" fmla="*/ 7877197 w 10402847"/>
              <a:gd name="connsiteY539" fmla="*/ 5277274 h 6553287"/>
              <a:gd name="connsiteX540" fmla="*/ 7889487 w 10402847"/>
              <a:gd name="connsiteY540" fmla="*/ 5289604 h 6553287"/>
              <a:gd name="connsiteX541" fmla="*/ 7975509 w 10402847"/>
              <a:gd name="connsiteY541" fmla="*/ 5252614 h 6553287"/>
              <a:gd name="connsiteX542" fmla="*/ 7975509 w 10402847"/>
              <a:gd name="connsiteY542" fmla="*/ 5264944 h 6553287"/>
              <a:gd name="connsiteX543" fmla="*/ 8061531 w 10402847"/>
              <a:gd name="connsiteY543" fmla="*/ 5215623 h 6553287"/>
              <a:gd name="connsiteX544" fmla="*/ 8098399 w 10402847"/>
              <a:gd name="connsiteY544" fmla="*/ 5252614 h 6553287"/>
              <a:gd name="connsiteX545" fmla="*/ 8086109 w 10402847"/>
              <a:gd name="connsiteY545" fmla="*/ 5289604 h 6553287"/>
              <a:gd name="connsiteX546" fmla="*/ 8049243 w 10402847"/>
              <a:gd name="connsiteY546" fmla="*/ 5289604 h 6553287"/>
              <a:gd name="connsiteX547" fmla="*/ 8098399 w 10402847"/>
              <a:gd name="connsiteY547" fmla="*/ 5289604 h 6553287"/>
              <a:gd name="connsiteX548" fmla="*/ 8098399 w 10402847"/>
              <a:gd name="connsiteY548" fmla="*/ 5314264 h 6553287"/>
              <a:gd name="connsiteX549" fmla="*/ 8073821 w 10402847"/>
              <a:gd name="connsiteY549" fmla="*/ 5437565 h 6553287"/>
              <a:gd name="connsiteX550" fmla="*/ 8049243 w 10402847"/>
              <a:gd name="connsiteY550" fmla="*/ 5499215 h 6553287"/>
              <a:gd name="connsiteX551" fmla="*/ 8000087 w 10402847"/>
              <a:gd name="connsiteY551" fmla="*/ 5486885 h 6553287"/>
              <a:gd name="connsiteX552" fmla="*/ 7963220 w 10402847"/>
              <a:gd name="connsiteY552" fmla="*/ 5585526 h 6553287"/>
              <a:gd name="connsiteX553" fmla="*/ 7926353 w 10402847"/>
              <a:gd name="connsiteY553" fmla="*/ 5597856 h 6553287"/>
              <a:gd name="connsiteX554" fmla="*/ 7938643 w 10402847"/>
              <a:gd name="connsiteY554" fmla="*/ 5585526 h 6553287"/>
              <a:gd name="connsiteX555" fmla="*/ 7926353 w 10402847"/>
              <a:gd name="connsiteY555" fmla="*/ 5560866 h 6553287"/>
              <a:gd name="connsiteX556" fmla="*/ 7950931 w 10402847"/>
              <a:gd name="connsiteY556" fmla="*/ 5511545 h 6553287"/>
              <a:gd name="connsiteX557" fmla="*/ 7877197 w 10402847"/>
              <a:gd name="connsiteY557" fmla="*/ 5499215 h 6553287"/>
              <a:gd name="connsiteX558" fmla="*/ 7840331 w 10402847"/>
              <a:gd name="connsiteY558" fmla="*/ 5486885 h 6553287"/>
              <a:gd name="connsiteX559" fmla="*/ 7828042 w 10402847"/>
              <a:gd name="connsiteY559" fmla="*/ 5462225 h 6553287"/>
              <a:gd name="connsiteX560" fmla="*/ 7852620 w 10402847"/>
              <a:gd name="connsiteY560" fmla="*/ 5474555 h 6553287"/>
              <a:gd name="connsiteX561" fmla="*/ 7815753 w 10402847"/>
              <a:gd name="connsiteY561" fmla="*/ 5425235 h 6553287"/>
              <a:gd name="connsiteX562" fmla="*/ 7815753 w 10402847"/>
              <a:gd name="connsiteY562" fmla="*/ 5388245 h 6553287"/>
              <a:gd name="connsiteX563" fmla="*/ 7717442 w 10402847"/>
              <a:gd name="connsiteY563" fmla="*/ 5351254 h 6553287"/>
              <a:gd name="connsiteX564" fmla="*/ 7705153 w 10402847"/>
              <a:gd name="connsiteY564" fmla="*/ 5388245 h 6553287"/>
              <a:gd name="connsiteX565" fmla="*/ 7668286 w 10402847"/>
              <a:gd name="connsiteY565" fmla="*/ 5351254 h 6553287"/>
              <a:gd name="connsiteX566" fmla="*/ 7643708 w 10402847"/>
              <a:gd name="connsiteY566" fmla="*/ 5289604 h 6553287"/>
              <a:gd name="connsiteX567" fmla="*/ 7631419 w 10402847"/>
              <a:gd name="connsiteY567" fmla="*/ 5338924 h 6553287"/>
              <a:gd name="connsiteX568" fmla="*/ 7582263 w 10402847"/>
              <a:gd name="connsiteY568" fmla="*/ 5301934 h 6553287"/>
              <a:gd name="connsiteX569" fmla="*/ 7619131 w 10402847"/>
              <a:gd name="connsiteY569" fmla="*/ 5326594 h 6553287"/>
              <a:gd name="connsiteX570" fmla="*/ 7582840 w 10402847"/>
              <a:gd name="connsiteY570" fmla="*/ 5297118 h 6553287"/>
              <a:gd name="connsiteX571" fmla="*/ 7579277 w 10402847"/>
              <a:gd name="connsiteY571" fmla="*/ 5298451 h 6553287"/>
              <a:gd name="connsiteX572" fmla="*/ 7582072 w 10402847"/>
              <a:gd name="connsiteY572" fmla="*/ 5289796 h 6553287"/>
              <a:gd name="connsiteX573" fmla="*/ 7594553 w 10402847"/>
              <a:gd name="connsiteY573" fmla="*/ 5277274 h 6553287"/>
              <a:gd name="connsiteX574" fmla="*/ 7483953 w 10402847"/>
              <a:gd name="connsiteY574" fmla="*/ 5190963 h 6553287"/>
              <a:gd name="connsiteX575" fmla="*/ 7447085 w 10402847"/>
              <a:gd name="connsiteY575" fmla="*/ 5215623 h 6553287"/>
              <a:gd name="connsiteX576" fmla="*/ 7459375 w 10402847"/>
              <a:gd name="connsiteY576" fmla="*/ 5240284 h 6553287"/>
              <a:gd name="connsiteX577" fmla="*/ 7373352 w 10402847"/>
              <a:gd name="connsiteY577" fmla="*/ 5252614 h 6553287"/>
              <a:gd name="connsiteX578" fmla="*/ 7373352 w 10402847"/>
              <a:gd name="connsiteY578" fmla="*/ 5289604 h 6553287"/>
              <a:gd name="connsiteX579" fmla="*/ 7385641 w 10402847"/>
              <a:gd name="connsiteY579" fmla="*/ 5264944 h 6553287"/>
              <a:gd name="connsiteX580" fmla="*/ 7422507 w 10402847"/>
              <a:gd name="connsiteY580" fmla="*/ 5277274 h 6553287"/>
              <a:gd name="connsiteX581" fmla="*/ 7434797 w 10402847"/>
              <a:gd name="connsiteY581" fmla="*/ 5351254 h 6553287"/>
              <a:gd name="connsiteX582" fmla="*/ 7533108 w 10402847"/>
              <a:gd name="connsiteY582" fmla="*/ 5314264 h 6553287"/>
              <a:gd name="connsiteX583" fmla="*/ 7410219 w 10402847"/>
              <a:gd name="connsiteY583" fmla="*/ 5388245 h 6553287"/>
              <a:gd name="connsiteX584" fmla="*/ 7422507 w 10402847"/>
              <a:gd name="connsiteY584" fmla="*/ 5425235 h 6553287"/>
              <a:gd name="connsiteX585" fmla="*/ 7410219 w 10402847"/>
              <a:gd name="connsiteY585" fmla="*/ 5449895 h 6553287"/>
              <a:gd name="connsiteX586" fmla="*/ 7373352 w 10402847"/>
              <a:gd name="connsiteY586" fmla="*/ 5449895 h 6553287"/>
              <a:gd name="connsiteX587" fmla="*/ 7434797 w 10402847"/>
              <a:gd name="connsiteY587" fmla="*/ 5523875 h 6553287"/>
              <a:gd name="connsiteX588" fmla="*/ 7483953 w 10402847"/>
              <a:gd name="connsiteY588" fmla="*/ 5536205 h 6553287"/>
              <a:gd name="connsiteX589" fmla="*/ 7422507 w 10402847"/>
              <a:gd name="connsiteY589" fmla="*/ 5449895 h 6553287"/>
              <a:gd name="connsiteX590" fmla="*/ 7447085 w 10402847"/>
              <a:gd name="connsiteY590" fmla="*/ 5474555 h 6553287"/>
              <a:gd name="connsiteX591" fmla="*/ 7434797 w 10402847"/>
              <a:gd name="connsiteY591" fmla="*/ 5412905 h 6553287"/>
              <a:gd name="connsiteX592" fmla="*/ 7496241 w 10402847"/>
              <a:gd name="connsiteY592" fmla="*/ 5499215 h 6553287"/>
              <a:gd name="connsiteX593" fmla="*/ 7520819 w 10402847"/>
              <a:gd name="connsiteY593" fmla="*/ 5486885 h 6553287"/>
              <a:gd name="connsiteX594" fmla="*/ 7533108 w 10402847"/>
              <a:gd name="connsiteY594" fmla="*/ 5523875 h 6553287"/>
              <a:gd name="connsiteX595" fmla="*/ 7520819 w 10402847"/>
              <a:gd name="connsiteY595" fmla="*/ 5560866 h 6553287"/>
              <a:gd name="connsiteX596" fmla="*/ 7557686 w 10402847"/>
              <a:gd name="connsiteY596" fmla="*/ 5647176 h 6553287"/>
              <a:gd name="connsiteX597" fmla="*/ 7631419 w 10402847"/>
              <a:gd name="connsiteY597" fmla="*/ 5634846 h 6553287"/>
              <a:gd name="connsiteX598" fmla="*/ 7619131 w 10402847"/>
              <a:gd name="connsiteY598" fmla="*/ 5585526 h 6553287"/>
              <a:gd name="connsiteX599" fmla="*/ 7643708 w 10402847"/>
              <a:gd name="connsiteY599" fmla="*/ 5634846 h 6553287"/>
              <a:gd name="connsiteX600" fmla="*/ 7569975 w 10402847"/>
              <a:gd name="connsiteY600" fmla="*/ 5684166 h 6553287"/>
              <a:gd name="connsiteX601" fmla="*/ 7606841 w 10402847"/>
              <a:gd name="connsiteY601" fmla="*/ 5708827 h 6553287"/>
              <a:gd name="connsiteX602" fmla="*/ 7557686 w 10402847"/>
              <a:gd name="connsiteY602" fmla="*/ 5671836 h 6553287"/>
              <a:gd name="connsiteX603" fmla="*/ 7496241 w 10402847"/>
              <a:gd name="connsiteY603" fmla="*/ 5696497 h 6553287"/>
              <a:gd name="connsiteX604" fmla="*/ 7520819 w 10402847"/>
              <a:gd name="connsiteY604" fmla="*/ 5708827 h 6553287"/>
              <a:gd name="connsiteX605" fmla="*/ 7496241 w 10402847"/>
              <a:gd name="connsiteY605" fmla="*/ 5745817 h 6553287"/>
              <a:gd name="connsiteX606" fmla="*/ 7496241 w 10402847"/>
              <a:gd name="connsiteY606" fmla="*/ 5684166 h 6553287"/>
              <a:gd name="connsiteX607" fmla="*/ 7483953 w 10402847"/>
              <a:gd name="connsiteY607" fmla="*/ 5684166 h 6553287"/>
              <a:gd name="connsiteX608" fmla="*/ 7471663 w 10402847"/>
              <a:gd name="connsiteY608" fmla="*/ 5721157 h 6553287"/>
              <a:gd name="connsiteX609" fmla="*/ 7459375 w 10402847"/>
              <a:gd name="connsiteY609" fmla="*/ 5684166 h 6553287"/>
              <a:gd name="connsiteX610" fmla="*/ 7410219 w 10402847"/>
              <a:gd name="connsiteY610" fmla="*/ 5684166 h 6553287"/>
              <a:gd name="connsiteX611" fmla="*/ 7459375 w 10402847"/>
              <a:gd name="connsiteY611" fmla="*/ 5671836 h 6553287"/>
              <a:gd name="connsiteX612" fmla="*/ 7361063 w 10402847"/>
              <a:gd name="connsiteY612" fmla="*/ 5634846 h 6553287"/>
              <a:gd name="connsiteX613" fmla="*/ 7385641 w 10402847"/>
              <a:gd name="connsiteY613" fmla="*/ 5671836 h 6553287"/>
              <a:gd name="connsiteX614" fmla="*/ 7275041 w 10402847"/>
              <a:gd name="connsiteY614" fmla="*/ 5733487 h 6553287"/>
              <a:gd name="connsiteX615" fmla="*/ 7287329 w 10402847"/>
              <a:gd name="connsiteY615" fmla="*/ 5758147 h 6553287"/>
              <a:gd name="connsiteX616" fmla="*/ 7225885 w 10402847"/>
              <a:gd name="connsiteY616" fmla="*/ 5770477 h 6553287"/>
              <a:gd name="connsiteX617" fmla="*/ 7262751 w 10402847"/>
              <a:gd name="connsiteY617" fmla="*/ 5807467 h 6553287"/>
              <a:gd name="connsiteX618" fmla="*/ 7201307 w 10402847"/>
              <a:gd name="connsiteY618" fmla="*/ 5807467 h 6553287"/>
              <a:gd name="connsiteX619" fmla="*/ 7225885 w 10402847"/>
              <a:gd name="connsiteY619" fmla="*/ 5807467 h 6553287"/>
              <a:gd name="connsiteX620" fmla="*/ 7176729 w 10402847"/>
              <a:gd name="connsiteY620" fmla="*/ 5844457 h 6553287"/>
              <a:gd name="connsiteX621" fmla="*/ 7176729 w 10402847"/>
              <a:gd name="connsiteY621" fmla="*/ 5782807 h 6553287"/>
              <a:gd name="connsiteX622" fmla="*/ 7152151 w 10402847"/>
              <a:gd name="connsiteY622" fmla="*/ 5807467 h 6553287"/>
              <a:gd name="connsiteX623" fmla="*/ 7078418 w 10402847"/>
              <a:gd name="connsiteY623" fmla="*/ 5745817 h 6553287"/>
              <a:gd name="connsiteX624" fmla="*/ 7250463 w 10402847"/>
              <a:gd name="connsiteY624" fmla="*/ 5733487 h 6553287"/>
              <a:gd name="connsiteX625" fmla="*/ 7164441 w 10402847"/>
              <a:gd name="connsiteY625" fmla="*/ 5745817 h 6553287"/>
              <a:gd name="connsiteX626" fmla="*/ 7152151 w 10402847"/>
              <a:gd name="connsiteY626" fmla="*/ 5708827 h 6553287"/>
              <a:gd name="connsiteX627" fmla="*/ 7016973 w 10402847"/>
              <a:gd name="connsiteY627" fmla="*/ 5745817 h 6553287"/>
              <a:gd name="connsiteX628" fmla="*/ 7016973 w 10402847"/>
              <a:gd name="connsiteY628" fmla="*/ 5721157 h 6553287"/>
              <a:gd name="connsiteX629" fmla="*/ 6943240 w 10402847"/>
              <a:gd name="connsiteY629" fmla="*/ 5745817 h 6553287"/>
              <a:gd name="connsiteX630" fmla="*/ 6967817 w 10402847"/>
              <a:gd name="connsiteY630" fmla="*/ 5782807 h 6553287"/>
              <a:gd name="connsiteX631" fmla="*/ 6930951 w 10402847"/>
              <a:gd name="connsiteY631" fmla="*/ 5782807 h 6553287"/>
              <a:gd name="connsiteX632" fmla="*/ 6930951 w 10402847"/>
              <a:gd name="connsiteY632" fmla="*/ 5832127 h 6553287"/>
              <a:gd name="connsiteX633" fmla="*/ 6881795 w 10402847"/>
              <a:gd name="connsiteY633" fmla="*/ 5807467 h 6553287"/>
              <a:gd name="connsiteX634" fmla="*/ 6820351 w 10402847"/>
              <a:gd name="connsiteY634" fmla="*/ 5918438 h 6553287"/>
              <a:gd name="connsiteX635" fmla="*/ 6857217 w 10402847"/>
              <a:gd name="connsiteY635" fmla="*/ 5869118 h 6553287"/>
              <a:gd name="connsiteX636" fmla="*/ 6820351 w 10402847"/>
              <a:gd name="connsiteY636" fmla="*/ 5869118 h 6553287"/>
              <a:gd name="connsiteX637" fmla="*/ 6857217 w 10402847"/>
              <a:gd name="connsiteY637" fmla="*/ 5844457 h 6553287"/>
              <a:gd name="connsiteX638" fmla="*/ 6881795 w 10402847"/>
              <a:gd name="connsiteY638" fmla="*/ 5869118 h 6553287"/>
              <a:gd name="connsiteX639" fmla="*/ 6857217 w 10402847"/>
              <a:gd name="connsiteY639" fmla="*/ 5881448 h 6553287"/>
              <a:gd name="connsiteX640" fmla="*/ 6857217 w 10402847"/>
              <a:gd name="connsiteY640" fmla="*/ 5893778 h 6553287"/>
              <a:gd name="connsiteX641" fmla="*/ 6894084 w 10402847"/>
              <a:gd name="connsiteY641" fmla="*/ 5881448 h 6553287"/>
              <a:gd name="connsiteX642" fmla="*/ 6930951 w 10402847"/>
              <a:gd name="connsiteY642" fmla="*/ 5869118 h 6553287"/>
              <a:gd name="connsiteX643" fmla="*/ 6992395 w 10402847"/>
              <a:gd name="connsiteY643" fmla="*/ 5906108 h 6553287"/>
              <a:gd name="connsiteX644" fmla="*/ 6980107 w 10402847"/>
              <a:gd name="connsiteY644" fmla="*/ 5869118 h 6553287"/>
              <a:gd name="connsiteX645" fmla="*/ 7066129 w 10402847"/>
              <a:gd name="connsiteY645" fmla="*/ 5881448 h 6553287"/>
              <a:gd name="connsiteX646" fmla="*/ 7275041 w 10402847"/>
              <a:gd name="connsiteY646" fmla="*/ 5980088 h 6553287"/>
              <a:gd name="connsiteX647" fmla="*/ 7238174 w 10402847"/>
              <a:gd name="connsiteY647" fmla="*/ 6029409 h 6553287"/>
              <a:gd name="connsiteX648" fmla="*/ 7324197 w 10402847"/>
              <a:gd name="connsiteY648" fmla="*/ 5980088 h 6553287"/>
              <a:gd name="connsiteX649" fmla="*/ 7324197 w 10402847"/>
              <a:gd name="connsiteY649" fmla="*/ 6017079 h 6553287"/>
              <a:gd name="connsiteX650" fmla="*/ 7262751 w 10402847"/>
              <a:gd name="connsiteY650" fmla="*/ 6054069 h 6553287"/>
              <a:gd name="connsiteX651" fmla="*/ 7287329 w 10402847"/>
              <a:gd name="connsiteY651" fmla="*/ 6091059 h 6553287"/>
              <a:gd name="connsiteX652" fmla="*/ 7299619 w 10402847"/>
              <a:gd name="connsiteY652" fmla="*/ 6041739 h 6553287"/>
              <a:gd name="connsiteX653" fmla="*/ 7348774 w 10402847"/>
              <a:gd name="connsiteY653" fmla="*/ 6017079 h 6553287"/>
              <a:gd name="connsiteX654" fmla="*/ 7373352 w 10402847"/>
              <a:gd name="connsiteY654" fmla="*/ 6103389 h 6553287"/>
              <a:gd name="connsiteX655" fmla="*/ 7324197 w 10402847"/>
              <a:gd name="connsiteY655" fmla="*/ 6152709 h 6553287"/>
              <a:gd name="connsiteX656" fmla="*/ 7324197 w 10402847"/>
              <a:gd name="connsiteY656" fmla="*/ 6202030 h 6553287"/>
              <a:gd name="connsiteX657" fmla="*/ 7299619 w 10402847"/>
              <a:gd name="connsiteY657" fmla="*/ 6202030 h 6553287"/>
              <a:gd name="connsiteX658" fmla="*/ 7275041 w 10402847"/>
              <a:gd name="connsiteY658" fmla="*/ 6288340 h 6553287"/>
              <a:gd name="connsiteX659" fmla="*/ 7287329 w 10402847"/>
              <a:gd name="connsiteY659" fmla="*/ 6251350 h 6553287"/>
              <a:gd name="connsiteX660" fmla="*/ 6992395 w 10402847"/>
              <a:gd name="connsiteY660" fmla="*/ 6189700 h 6553287"/>
              <a:gd name="connsiteX661" fmla="*/ 6943240 w 10402847"/>
              <a:gd name="connsiteY661" fmla="*/ 6226690 h 6553287"/>
              <a:gd name="connsiteX662" fmla="*/ 6918662 w 10402847"/>
              <a:gd name="connsiteY662" fmla="*/ 6202030 h 6553287"/>
              <a:gd name="connsiteX663" fmla="*/ 6943240 w 10402847"/>
              <a:gd name="connsiteY663" fmla="*/ 6189700 h 6553287"/>
              <a:gd name="connsiteX664" fmla="*/ 6820351 w 10402847"/>
              <a:gd name="connsiteY664" fmla="*/ 6152709 h 6553287"/>
              <a:gd name="connsiteX665" fmla="*/ 6844929 w 10402847"/>
              <a:gd name="connsiteY665" fmla="*/ 6202030 h 6553287"/>
              <a:gd name="connsiteX666" fmla="*/ 6808061 w 10402847"/>
              <a:gd name="connsiteY666" fmla="*/ 6189700 h 6553287"/>
              <a:gd name="connsiteX667" fmla="*/ 6820351 w 10402847"/>
              <a:gd name="connsiteY667" fmla="*/ 6165040 h 6553287"/>
              <a:gd name="connsiteX668" fmla="*/ 6746617 w 10402847"/>
              <a:gd name="connsiteY668" fmla="*/ 6165040 h 6553287"/>
              <a:gd name="connsiteX669" fmla="*/ 6746617 w 10402847"/>
              <a:gd name="connsiteY669" fmla="*/ 6128049 h 6553287"/>
              <a:gd name="connsiteX670" fmla="*/ 6795773 w 10402847"/>
              <a:gd name="connsiteY670" fmla="*/ 6115719 h 6553287"/>
              <a:gd name="connsiteX671" fmla="*/ 6734328 w 10402847"/>
              <a:gd name="connsiteY671" fmla="*/ 6091059 h 6553287"/>
              <a:gd name="connsiteX672" fmla="*/ 6734328 w 10402847"/>
              <a:gd name="connsiteY672" fmla="*/ 6041739 h 6553287"/>
              <a:gd name="connsiteX673" fmla="*/ 6672883 w 10402847"/>
              <a:gd name="connsiteY673" fmla="*/ 6029409 h 6553287"/>
              <a:gd name="connsiteX674" fmla="*/ 6648305 w 10402847"/>
              <a:gd name="connsiteY674" fmla="*/ 6066399 h 6553287"/>
              <a:gd name="connsiteX675" fmla="*/ 6672883 w 10402847"/>
              <a:gd name="connsiteY675" fmla="*/ 6078729 h 6553287"/>
              <a:gd name="connsiteX676" fmla="*/ 6562283 w 10402847"/>
              <a:gd name="connsiteY676" fmla="*/ 6029409 h 6553287"/>
              <a:gd name="connsiteX677" fmla="*/ 6697461 w 10402847"/>
              <a:gd name="connsiteY677" fmla="*/ 5980088 h 6553287"/>
              <a:gd name="connsiteX678" fmla="*/ 6771195 w 10402847"/>
              <a:gd name="connsiteY678" fmla="*/ 5980088 h 6553287"/>
              <a:gd name="connsiteX679" fmla="*/ 6734328 w 10402847"/>
              <a:gd name="connsiteY679" fmla="*/ 6004748 h 6553287"/>
              <a:gd name="connsiteX680" fmla="*/ 6820351 w 10402847"/>
              <a:gd name="connsiteY680" fmla="*/ 6017079 h 6553287"/>
              <a:gd name="connsiteX681" fmla="*/ 6746617 w 10402847"/>
              <a:gd name="connsiteY681" fmla="*/ 5930768 h 6553287"/>
              <a:gd name="connsiteX682" fmla="*/ 6709751 w 10402847"/>
              <a:gd name="connsiteY682" fmla="*/ 5955428 h 6553287"/>
              <a:gd name="connsiteX683" fmla="*/ 6709751 w 10402847"/>
              <a:gd name="connsiteY683" fmla="*/ 5930768 h 6553287"/>
              <a:gd name="connsiteX684" fmla="*/ 6660595 w 10402847"/>
              <a:gd name="connsiteY684" fmla="*/ 5955428 h 6553287"/>
              <a:gd name="connsiteX685" fmla="*/ 6660595 w 10402847"/>
              <a:gd name="connsiteY685" fmla="*/ 5893778 h 6553287"/>
              <a:gd name="connsiteX686" fmla="*/ 6636017 w 10402847"/>
              <a:gd name="connsiteY686" fmla="*/ 5943098 h 6553287"/>
              <a:gd name="connsiteX687" fmla="*/ 6525417 w 10402847"/>
              <a:gd name="connsiteY687" fmla="*/ 5930768 h 6553287"/>
              <a:gd name="connsiteX688" fmla="*/ 6513127 w 10402847"/>
              <a:gd name="connsiteY688" fmla="*/ 5967758 h 6553287"/>
              <a:gd name="connsiteX689" fmla="*/ 6574572 w 10402847"/>
              <a:gd name="connsiteY689" fmla="*/ 5955428 h 6553287"/>
              <a:gd name="connsiteX690" fmla="*/ 6537705 w 10402847"/>
              <a:gd name="connsiteY690" fmla="*/ 6004748 h 6553287"/>
              <a:gd name="connsiteX691" fmla="*/ 6500839 w 10402847"/>
              <a:gd name="connsiteY691" fmla="*/ 6066399 h 6553287"/>
              <a:gd name="connsiteX692" fmla="*/ 6500839 w 10402847"/>
              <a:gd name="connsiteY692" fmla="*/ 6029409 h 6553287"/>
              <a:gd name="connsiteX693" fmla="*/ 6488550 w 10402847"/>
              <a:gd name="connsiteY693" fmla="*/ 6029409 h 6553287"/>
              <a:gd name="connsiteX694" fmla="*/ 6500839 w 10402847"/>
              <a:gd name="connsiteY694" fmla="*/ 6115719 h 6553287"/>
              <a:gd name="connsiteX695" fmla="*/ 6476261 w 10402847"/>
              <a:gd name="connsiteY695" fmla="*/ 6103389 h 6553287"/>
              <a:gd name="connsiteX696" fmla="*/ 6304216 w 10402847"/>
              <a:gd name="connsiteY696" fmla="*/ 6263680 h 6553287"/>
              <a:gd name="connsiteX697" fmla="*/ 6181327 w 10402847"/>
              <a:gd name="connsiteY697" fmla="*/ 6411641 h 6553287"/>
              <a:gd name="connsiteX698" fmla="*/ 6132171 w 10402847"/>
              <a:gd name="connsiteY698" fmla="*/ 6448631 h 6553287"/>
              <a:gd name="connsiteX699" fmla="*/ 6107593 w 10402847"/>
              <a:gd name="connsiteY699" fmla="*/ 6423971 h 6553287"/>
              <a:gd name="connsiteX700" fmla="*/ 6119882 w 10402847"/>
              <a:gd name="connsiteY700" fmla="*/ 6460961 h 6553287"/>
              <a:gd name="connsiteX701" fmla="*/ 6107593 w 10402847"/>
              <a:gd name="connsiteY701" fmla="*/ 6448631 h 6553287"/>
              <a:gd name="connsiteX702" fmla="*/ 6083015 w 10402847"/>
              <a:gd name="connsiteY702" fmla="*/ 6510282 h 6553287"/>
              <a:gd name="connsiteX703" fmla="*/ 5910971 w 10402847"/>
              <a:gd name="connsiteY703" fmla="*/ 6547272 h 6553287"/>
              <a:gd name="connsiteX704" fmla="*/ 5886393 w 10402847"/>
              <a:gd name="connsiteY704" fmla="*/ 6522612 h 6553287"/>
              <a:gd name="connsiteX705" fmla="*/ 5591459 w 10402847"/>
              <a:gd name="connsiteY705" fmla="*/ 6534942 h 6553287"/>
              <a:gd name="connsiteX706" fmla="*/ 5517725 w 10402847"/>
              <a:gd name="connsiteY706" fmla="*/ 6510282 h 6553287"/>
              <a:gd name="connsiteX707" fmla="*/ 5517725 w 10402847"/>
              <a:gd name="connsiteY707" fmla="*/ 6473291 h 6553287"/>
              <a:gd name="connsiteX708" fmla="*/ 5333391 w 10402847"/>
              <a:gd name="connsiteY708" fmla="*/ 6448631 h 6553287"/>
              <a:gd name="connsiteX709" fmla="*/ 5333391 w 10402847"/>
              <a:gd name="connsiteY709" fmla="*/ 6423971 h 6553287"/>
              <a:gd name="connsiteX710" fmla="*/ 5259658 w 10402847"/>
              <a:gd name="connsiteY710" fmla="*/ 6436301 h 6553287"/>
              <a:gd name="connsiteX711" fmla="*/ 5210502 w 10402847"/>
              <a:gd name="connsiteY711" fmla="*/ 6423971 h 6553287"/>
              <a:gd name="connsiteX712" fmla="*/ 5210502 w 10402847"/>
              <a:gd name="connsiteY712" fmla="*/ 6386981 h 6553287"/>
              <a:gd name="connsiteX713" fmla="*/ 5173635 w 10402847"/>
              <a:gd name="connsiteY713" fmla="*/ 6399311 h 6553287"/>
              <a:gd name="connsiteX714" fmla="*/ 4989301 w 10402847"/>
              <a:gd name="connsiteY714" fmla="*/ 6325331 h 6553287"/>
              <a:gd name="connsiteX715" fmla="*/ 4903279 w 10402847"/>
              <a:gd name="connsiteY715" fmla="*/ 6226690 h 6553287"/>
              <a:gd name="connsiteX716" fmla="*/ 4903279 w 10402847"/>
              <a:gd name="connsiteY716" fmla="*/ 6165040 h 6553287"/>
              <a:gd name="connsiteX717" fmla="*/ 4718946 w 10402847"/>
              <a:gd name="connsiteY717" fmla="*/ 6115719 h 6553287"/>
              <a:gd name="connsiteX718" fmla="*/ 5013879 w 10402847"/>
              <a:gd name="connsiteY718" fmla="*/ 6103389 h 6553287"/>
              <a:gd name="connsiteX719" fmla="*/ 5419413 w 10402847"/>
              <a:gd name="connsiteY719" fmla="*/ 6029409 h 6553287"/>
              <a:gd name="connsiteX720" fmla="*/ 5800370 w 10402847"/>
              <a:gd name="connsiteY720" fmla="*/ 5980088 h 6553287"/>
              <a:gd name="connsiteX721" fmla="*/ 5763503 w 10402847"/>
              <a:gd name="connsiteY721" fmla="*/ 5906108 h 6553287"/>
              <a:gd name="connsiteX722" fmla="*/ 5972415 w 10402847"/>
              <a:gd name="connsiteY722" fmla="*/ 5881448 h 6553287"/>
              <a:gd name="connsiteX723" fmla="*/ 5947837 w 10402847"/>
              <a:gd name="connsiteY723" fmla="*/ 5844457 h 6553287"/>
              <a:gd name="connsiteX724" fmla="*/ 5874104 w 10402847"/>
              <a:gd name="connsiteY724" fmla="*/ 5869118 h 6553287"/>
              <a:gd name="connsiteX725" fmla="*/ 5677481 w 10402847"/>
              <a:gd name="connsiteY725" fmla="*/ 5807467 h 6553287"/>
              <a:gd name="connsiteX726" fmla="*/ 5665192 w 10402847"/>
              <a:gd name="connsiteY726" fmla="*/ 5856788 h 6553287"/>
              <a:gd name="connsiteX727" fmla="*/ 5591459 w 10402847"/>
              <a:gd name="connsiteY727" fmla="*/ 5844457 h 6553287"/>
              <a:gd name="connsiteX728" fmla="*/ 5505436 w 10402847"/>
              <a:gd name="connsiteY728" fmla="*/ 5795137 h 6553287"/>
              <a:gd name="connsiteX729" fmla="*/ 5517725 w 10402847"/>
              <a:gd name="connsiteY729" fmla="*/ 5770477 h 6553287"/>
              <a:gd name="connsiteX730" fmla="*/ 5468569 w 10402847"/>
              <a:gd name="connsiteY730" fmla="*/ 5795137 h 6553287"/>
              <a:gd name="connsiteX731" fmla="*/ 5456281 w 10402847"/>
              <a:gd name="connsiteY731" fmla="*/ 5758147 h 6553287"/>
              <a:gd name="connsiteX732" fmla="*/ 5296525 w 10402847"/>
              <a:gd name="connsiteY732" fmla="*/ 5733487 h 6553287"/>
              <a:gd name="connsiteX733" fmla="*/ 5296525 w 10402847"/>
              <a:gd name="connsiteY733" fmla="*/ 5684166 h 6553287"/>
              <a:gd name="connsiteX734" fmla="*/ 5259658 w 10402847"/>
              <a:gd name="connsiteY734" fmla="*/ 5659506 h 6553287"/>
              <a:gd name="connsiteX735" fmla="*/ 5247369 w 10402847"/>
              <a:gd name="connsiteY735" fmla="*/ 5696497 h 6553287"/>
              <a:gd name="connsiteX736" fmla="*/ 5222791 w 10402847"/>
              <a:gd name="connsiteY736" fmla="*/ 5684166 h 6553287"/>
              <a:gd name="connsiteX737" fmla="*/ 5210502 w 10402847"/>
              <a:gd name="connsiteY737" fmla="*/ 5647176 h 6553287"/>
              <a:gd name="connsiteX738" fmla="*/ 5136769 w 10402847"/>
              <a:gd name="connsiteY738" fmla="*/ 5684166 h 6553287"/>
              <a:gd name="connsiteX739" fmla="*/ 5075324 w 10402847"/>
              <a:gd name="connsiteY739" fmla="*/ 5622516 h 6553287"/>
              <a:gd name="connsiteX740" fmla="*/ 5124479 w 10402847"/>
              <a:gd name="connsiteY740" fmla="*/ 5610186 h 6553287"/>
              <a:gd name="connsiteX741" fmla="*/ 5087613 w 10402847"/>
              <a:gd name="connsiteY741" fmla="*/ 5573196 h 6553287"/>
              <a:gd name="connsiteX742" fmla="*/ 5161347 w 10402847"/>
              <a:gd name="connsiteY742" fmla="*/ 5560866 h 6553287"/>
              <a:gd name="connsiteX743" fmla="*/ 5112191 w 10402847"/>
              <a:gd name="connsiteY743" fmla="*/ 5511545 h 6553287"/>
              <a:gd name="connsiteX744" fmla="*/ 5075324 w 10402847"/>
              <a:gd name="connsiteY744" fmla="*/ 5536205 h 6553287"/>
              <a:gd name="connsiteX745" fmla="*/ 5075324 w 10402847"/>
              <a:gd name="connsiteY745" fmla="*/ 5573196 h 6553287"/>
              <a:gd name="connsiteX746" fmla="*/ 5026169 w 10402847"/>
              <a:gd name="connsiteY746" fmla="*/ 5499215 h 6553287"/>
              <a:gd name="connsiteX747" fmla="*/ 5050746 w 10402847"/>
              <a:gd name="connsiteY747" fmla="*/ 5486885 h 6553287"/>
              <a:gd name="connsiteX748" fmla="*/ 5038457 w 10402847"/>
              <a:gd name="connsiteY748" fmla="*/ 5462225 h 6553287"/>
              <a:gd name="connsiteX749" fmla="*/ 4989301 w 10402847"/>
              <a:gd name="connsiteY749" fmla="*/ 5474555 h 6553287"/>
              <a:gd name="connsiteX750" fmla="*/ 4964723 w 10402847"/>
              <a:gd name="connsiteY750" fmla="*/ 5425235 h 6553287"/>
              <a:gd name="connsiteX751" fmla="*/ 5013879 w 10402847"/>
              <a:gd name="connsiteY751" fmla="*/ 5412905 h 6553287"/>
              <a:gd name="connsiteX752" fmla="*/ 4915568 w 10402847"/>
              <a:gd name="connsiteY752" fmla="*/ 5400575 h 6553287"/>
              <a:gd name="connsiteX753" fmla="*/ 4927857 w 10402847"/>
              <a:gd name="connsiteY753" fmla="*/ 5351254 h 6553287"/>
              <a:gd name="connsiteX754" fmla="*/ 4854123 w 10402847"/>
              <a:gd name="connsiteY754" fmla="*/ 5412905 h 6553287"/>
              <a:gd name="connsiteX755" fmla="*/ 4792679 w 10402847"/>
              <a:gd name="connsiteY755" fmla="*/ 5412905 h 6553287"/>
              <a:gd name="connsiteX756" fmla="*/ 4817257 w 10402847"/>
              <a:gd name="connsiteY756" fmla="*/ 5437565 h 6553287"/>
              <a:gd name="connsiteX757" fmla="*/ 4768101 w 10402847"/>
              <a:gd name="connsiteY757" fmla="*/ 5375914 h 6553287"/>
              <a:gd name="connsiteX758" fmla="*/ 4755812 w 10402847"/>
              <a:gd name="connsiteY758" fmla="*/ 5400575 h 6553287"/>
              <a:gd name="connsiteX759" fmla="*/ 4755812 w 10402847"/>
              <a:gd name="connsiteY759" fmla="*/ 5363584 h 6553287"/>
              <a:gd name="connsiteX760" fmla="*/ 4718946 w 10402847"/>
              <a:gd name="connsiteY760" fmla="*/ 5338924 h 6553287"/>
              <a:gd name="connsiteX761" fmla="*/ 4694368 w 10402847"/>
              <a:gd name="connsiteY761" fmla="*/ 5388245 h 6553287"/>
              <a:gd name="connsiteX762" fmla="*/ 4620634 w 10402847"/>
              <a:gd name="connsiteY762" fmla="*/ 5375914 h 6553287"/>
              <a:gd name="connsiteX763" fmla="*/ 4669790 w 10402847"/>
              <a:gd name="connsiteY763" fmla="*/ 5375914 h 6553287"/>
              <a:gd name="connsiteX764" fmla="*/ 4657501 w 10402847"/>
              <a:gd name="connsiteY764" fmla="*/ 5351254 h 6553287"/>
              <a:gd name="connsiteX765" fmla="*/ 4682079 w 10402847"/>
              <a:gd name="connsiteY765" fmla="*/ 5351254 h 6553287"/>
              <a:gd name="connsiteX766" fmla="*/ 4706657 w 10402847"/>
              <a:gd name="connsiteY766" fmla="*/ 5314264 h 6553287"/>
              <a:gd name="connsiteX767" fmla="*/ 4325700 w 10402847"/>
              <a:gd name="connsiteY767" fmla="*/ 5277274 h 6553287"/>
              <a:gd name="connsiteX768" fmla="*/ 4202810 w 10402847"/>
              <a:gd name="connsiteY768" fmla="*/ 5252614 h 6553287"/>
              <a:gd name="connsiteX769" fmla="*/ 4190522 w 10402847"/>
              <a:gd name="connsiteY769" fmla="*/ 5227954 h 6553287"/>
              <a:gd name="connsiteX770" fmla="*/ 4141366 w 10402847"/>
              <a:gd name="connsiteY770" fmla="*/ 5240284 h 6553287"/>
              <a:gd name="connsiteX771" fmla="*/ 4153655 w 10402847"/>
              <a:gd name="connsiteY771" fmla="*/ 5203293 h 6553287"/>
              <a:gd name="connsiteX772" fmla="*/ 4104499 w 10402847"/>
              <a:gd name="connsiteY772" fmla="*/ 5215623 h 6553287"/>
              <a:gd name="connsiteX773" fmla="*/ 4116788 w 10402847"/>
              <a:gd name="connsiteY773" fmla="*/ 5190963 h 6553287"/>
              <a:gd name="connsiteX774" fmla="*/ 4055343 w 10402847"/>
              <a:gd name="connsiteY774" fmla="*/ 5215623 h 6553287"/>
              <a:gd name="connsiteX775" fmla="*/ 4006188 w 10402847"/>
              <a:gd name="connsiteY775" fmla="*/ 5116983 h 6553287"/>
              <a:gd name="connsiteX776" fmla="*/ 3981610 w 10402847"/>
              <a:gd name="connsiteY776" fmla="*/ 5129313 h 6553287"/>
              <a:gd name="connsiteX777" fmla="*/ 3920165 w 10402847"/>
              <a:gd name="connsiteY777" fmla="*/ 5116983 h 6553287"/>
              <a:gd name="connsiteX778" fmla="*/ 3809565 w 10402847"/>
              <a:gd name="connsiteY778" fmla="*/ 5055332 h 6553287"/>
              <a:gd name="connsiteX779" fmla="*/ 3649809 w 10402847"/>
              <a:gd name="connsiteY779" fmla="*/ 5043002 h 6553287"/>
              <a:gd name="connsiteX780" fmla="*/ 3674387 w 10402847"/>
              <a:gd name="connsiteY780" fmla="*/ 5043002 h 6553287"/>
              <a:gd name="connsiteX781" fmla="*/ 3698965 w 10402847"/>
              <a:gd name="connsiteY781" fmla="*/ 5006012 h 6553287"/>
              <a:gd name="connsiteX782" fmla="*/ 3698965 w 10402847"/>
              <a:gd name="connsiteY782" fmla="*/ 5055332 h 6553287"/>
              <a:gd name="connsiteX783" fmla="*/ 3748120 w 10402847"/>
              <a:gd name="connsiteY783" fmla="*/ 5043002 h 6553287"/>
              <a:gd name="connsiteX784" fmla="*/ 3760409 w 10402847"/>
              <a:gd name="connsiteY784" fmla="*/ 5030672 h 6553287"/>
              <a:gd name="connsiteX785" fmla="*/ 3674387 w 10402847"/>
              <a:gd name="connsiteY785" fmla="*/ 5006012 h 6553287"/>
              <a:gd name="connsiteX786" fmla="*/ 3625231 w 10402847"/>
              <a:gd name="connsiteY786" fmla="*/ 5006012 h 6553287"/>
              <a:gd name="connsiteX787" fmla="*/ 3662098 w 10402847"/>
              <a:gd name="connsiteY787" fmla="*/ 4981352 h 6553287"/>
              <a:gd name="connsiteX788" fmla="*/ 3662098 w 10402847"/>
              <a:gd name="connsiteY788" fmla="*/ 4944362 h 6553287"/>
              <a:gd name="connsiteX789" fmla="*/ 3637520 w 10402847"/>
              <a:gd name="connsiteY789" fmla="*/ 4981352 h 6553287"/>
              <a:gd name="connsiteX790" fmla="*/ 3588365 w 10402847"/>
              <a:gd name="connsiteY790" fmla="*/ 4956692 h 6553287"/>
              <a:gd name="connsiteX791" fmla="*/ 3649809 w 10402847"/>
              <a:gd name="connsiteY791" fmla="*/ 4932032 h 6553287"/>
              <a:gd name="connsiteX792" fmla="*/ 3637520 w 10402847"/>
              <a:gd name="connsiteY792" fmla="*/ 4882711 h 6553287"/>
              <a:gd name="connsiteX793" fmla="*/ 3502342 w 10402847"/>
              <a:gd name="connsiteY793" fmla="*/ 4895041 h 6553287"/>
              <a:gd name="connsiteX794" fmla="*/ 3342586 w 10402847"/>
              <a:gd name="connsiteY794" fmla="*/ 4932032 h 6553287"/>
              <a:gd name="connsiteX795" fmla="*/ 3379453 w 10402847"/>
              <a:gd name="connsiteY795" fmla="*/ 4944362 h 6553287"/>
              <a:gd name="connsiteX796" fmla="*/ 3367164 w 10402847"/>
              <a:gd name="connsiteY796" fmla="*/ 4956692 h 6553287"/>
              <a:gd name="connsiteX797" fmla="*/ 3379453 w 10402847"/>
              <a:gd name="connsiteY797" fmla="*/ 4993682 h 6553287"/>
              <a:gd name="connsiteX798" fmla="*/ 3404031 w 10402847"/>
              <a:gd name="connsiteY798" fmla="*/ 4969022 h 6553287"/>
              <a:gd name="connsiteX799" fmla="*/ 3416320 w 10402847"/>
              <a:gd name="connsiteY799" fmla="*/ 4993682 h 6553287"/>
              <a:gd name="connsiteX800" fmla="*/ 3391742 w 10402847"/>
              <a:gd name="connsiteY800" fmla="*/ 5006012 h 6553287"/>
              <a:gd name="connsiteX801" fmla="*/ 3416320 w 10402847"/>
              <a:gd name="connsiteY801" fmla="*/ 5030672 h 6553287"/>
              <a:gd name="connsiteX802" fmla="*/ 3281142 w 10402847"/>
              <a:gd name="connsiteY802" fmla="*/ 5030672 h 6553287"/>
              <a:gd name="connsiteX803" fmla="*/ 3293430 w 10402847"/>
              <a:gd name="connsiteY803" fmla="*/ 4981352 h 6553287"/>
              <a:gd name="connsiteX804" fmla="*/ 3342586 w 10402847"/>
              <a:gd name="connsiteY804" fmla="*/ 4956692 h 6553287"/>
              <a:gd name="connsiteX805" fmla="*/ 3318008 w 10402847"/>
              <a:gd name="connsiteY805" fmla="*/ 4895041 h 6553287"/>
              <a:gd name="connsiteX806" fmla="*/ 3318008 w 10402847"/>
              <a:gd name="connsiteY806" fmla="*/ 4907371 h 6553287"/>
              <a:gd name="connsiteX807" fmla="*/ 3268853 w 10402847"/>
              <a:gd name="connsiteY807" fmla="*/ 4932032 h 6553287"/>
              <a:gd name="connsiteX808" fmla="*/ 3231986 w 10402847"/>
              <a:gd name="connsiteY808" fmla="*/ 4932032 h 6553287"/>
              <a:gd name="connsiteX809" fmla="*/ 3227378 w 10402847"/>
              <a:gd name="connsiteY809" fmla="*/ 4899665 h 6553287"/>
              <a:gd name="connsiteX810" fmla="*/ 3223739 w 10402847"/>
              <a:gd name="connsiteY810" fmla="*/ 4896015 h 6553287"/>
              <a:gd name="connsiteX811" fmla="*/ 3231986 w 10402847"/>
              <a:gd name="connsiteY811" fmla="*/ 4895041 h 6553287"/>
              <a:gd name="connsiteX812" fmla="*/ 3223345 w 10402847"/>
              <a:gd name="connsiteY812" fmla="*/ 4895619 h 6553287"/>
              <a:gd name="connsiteX813" fmla="*/ 3223739 w 10402847"/>
              <a:gd name="connsiteY813" fmla="*/ 4896015 h 6553287"/>
              <a:gd name="connsiteX814" fmla="*/ 3179758 w 10402847"/>
              <a:gd name="connsiteY814" fmla="*/ 4901206 h 6553287"/>
              <a:gd name="connsiteX815" fmla="*/ 3109097 w 10402847"/>
              <a:gd name="connsiteY815" fmla="*/ 4907371 h 6553287"/>
              <a:gd name="connsiteX816" fmla="*/ 2949341 w 10402847"/>
              <a:gd name="connsiteY816" fmla="*/ 4895041 h 6553287"/>
              <a:gd name="connsiteX817" fmla="*/ 2777296 w 10402847"/>
              <a:gd name="connsiteY817" fmla="*/ 4895041 h 6553287"/>
              <a:gd name="connsiteX818" fmla="*/ 2728140 w 10402847"/>
              <a:gd name="connsiteY818" fmla="*/ 4858051 h 6553287"/>
              <a:gd name="connsiteX819" fmla="*/ 2740429 w 10402847"/>
              <a:gd name="connsiteY819" fmla="*/ 4907371 h 6553287"/>
              <a:gd name="connsiteX820" fmla="*/ 2703562 w 10402847"/>
              <a:gd name="connsiteY820" fmla="*/ 4882711 h 6553287"/>
              <a:gd name="connsiteX821" fmla="*/ 2703562 w 10402847"/>
              <a:gd name="connsiteY821" fmla="*/ 4858051 h 6553287"/>
              <a:gd name="connsiteX822" fmla="*/ 2642118 w 10402847"/>
              <a:gd name="connsiteY822" fmla="*/ 4845721 h 6553287"/>
              <a:gd name="connsiteX823" fmla="*/ 2457784 w 10402847"/>
              <a:gd name="connsiteY823" fmla="*/ 4845721 h 6553287"/>
              <a:gd name="connsiteX824" fmla="*/ 2433206 w 10402847"/>
              <a:gd name="connsiteY824" fmla="*/ 4858051 h 6553287"/>
              <a:gd name="connsiteX825" fmla="*/ 2420917 w 10402847"/>
              <a:gd name="connsiteY825" fmla="*/ 4821061 h 6553287"/>
              <a:gd name="connsiteX826" fmla="*/ 2322606 w 10402847"/>
              <a:gd name="connsiteY826" fmla="*/ 4821061 h 6553287"/>
              <a:gd name="connsiteX827" fmla="*/ 2371761 w 10402847"/>
              <a:gd name="connsiteY827" fmla="*/ 4833391 h 6553287"/>
              <a:gd name="connsiteX828" fmla="*/ 2322606 w 10402847"/>
              <a:gd name="connsiteY828" fmla="*/ 4870381 h 6553287"/>
              <a:gd name="connsiteX829" fmla="*/ 2322606 w 10402847"/>
              <a:gd name="connsiteY829" fmla="*/ 4845721 h 6553287"/>
              <a:gd name="connsiteX830" fmla="*/ 2248872 w 10402847"/>
              <a:gd name="connsiteY830" fmla="*/ 4870381 h 6553287"/>
              <a:gd name="connsiteX831" fmla="*/ 2101405 w 10402847"/>
              <a:gd name="connsiteY831" fmla="*/ 4845721 h 6553287"/>
              <a:gd name="connsiteX832" fmla="*/ 2125983 w 10402847"/>
              <a:gd name="connsiteY832" fmla="*/ 4895041 h 6553287"/>
              <a:gd name="connsiteX833" fmla="*/ 2150561 w 10402847"/>
              <a:gd name="connsiteY833" fmla="*/ 4858051 h 6553287"/>
              <a:gd name="connsiteX834" fmla="*/ 2187428 w 10402847"/>
              <a:gd name="connsiteY834" fmla="*/ 4882711 h 6553287"/>
              <a:gd name="connsiteX835" fmla="*/ 2298028 w 10402847"/>
              <a:gd name="connsiteY835" fmla="*/ 4882711 h 6553287"/>
              <a:gd name="connsiteX836" fmla="*/ 2298028 w 10402847"/>
              <a:gd name="connsiteY836" fmla="*/ 4919702 h 6553287"/>
              <a:gd name="connsiteX837" fmla="*/ 2334895 w 10402847"/>
              <a:gd name="connsiteY837" fmla="*/ 4944362 h 6553287"/>
              <a:gd name="connsiteX838" fmla="*/ 2371761 w 10402847"/>
              <a:gd name="connsiteY838" fmla="*/ 4919702 h 6553287"/>
              <a:gd name="connsiteX839" fmla="*/ 2347184 w 10402847"/>
              <a:gd name="connsiteY839" fmla="*/ 4944362 h 6553287"/>
              <a:gd name="connsiteX840" fmla="*/ 2408628 w 10402847"/>
              <a:gd name="connsiteY840" fmla="*/ 4956692 h 6553287"/>
              <a:gd name="connsiteX841" fmla="*/ 2371761 w 10402847"/>
              <a:gd name="connsiteY841" fmla="*/ 4993682 h 6553287"/>
              <a:gd name="connsiteX842" fmla="*/ 2298028 w 10402847"/>
              <a:gd name="connsiteY842" fmla="*/ 5006012 h 6553287"/>
              <a:gd name="connsiteX843" fmla="*/ 2273450 w 10402847"/>
              <a:gd name="connsiteY843" fmla="*/ 4981352 h 6553287"/>
              <a:gd name="connsiteX844" fmla="*/ 2248872 w 10402847"/>
              <a:gd name="connsiteY844" fmla="*/ 5018342 h 6553287"/>
              <a:gd name="connsiteX845" fmla="*/ 2199717 w 10402847"/>
              <a:gd name="connsiteY845" fmla="*/ 5018342 h 6553287"/>
              <a:gd name="connsiteX846" fmla="*/ 2212005 w 10402847"/>
              <a:gd name="connsiteY846" fmla="*/ 4981352 h 6553287"/>
              <a:gd name="connsiteX847" fmla="*/ 2199717 w 10402847"/>
              <a:gd name="connsiteY847" fmla="*/ 4944362 h 6553287"/>
              <a:gd name="connsiteX848" fmla="*/ 2175139 w 10402847"/>
              <a:gd name="connsiteY848" fmla="*/ 4956692 h 6553287"/>
              <a:gd name="connsiteX849" fmla="*/ 2187428 w 10402847"/>
              <a:gd name="connsiteY849" fmla="*/ 4981352 h 6553287"/>
              <a:gd name="connsiteX850" fmla="*/ 2125983 w 10402847"/>
              <a:gd name="connsiteY850" fmla="*/ 4944362 h 6553287"/>
              <a:gd name="connsiteX851" fmla="*/ 2113694 w 10402847"/>
              <a:gd name="connsiteY851" fmla="*/ 4956692 h 6553287"/>
              <a:gd name="connsiteX852" fmla="*/ 2125983 w 10402847"/>
              <a:gd name="connsiteY852" fmla="*/ 4981352 h 6553287"/>
              <a:gd name="connsiteX853" fmla="*/ 2064538 w 10402847"/>
              <a:gd name="connsiteY853" fmla="*/ 4969022 h 6553287"/>
              <a:gd name="connsiteX854" fmla="*/ 2101405 w 10402847"/>
              <a:gd name="connsiteY854" fmla="*/ 4969022 h 6553287"/>
              <a:gd name="connsiteX855" fmla="*/ 2076827 w 10402847"/>
              <a:gd name="connsiteY855" fmla="*/ 5006012 h 6553287"/>
              <a:gd name="connsiteX856" fmla="*/ 2015383 w 10402847"/>
              <a:gd name="connsiteY856" fmla="*/ 5006012 h 6553287"/>
              <a:gd name="connsiteX857" fmla="*/ 2039961 w 10402847"/>
              <a:gd name="connsiteY857" fmla="*/ 4969022 h 6553287"/>
              <a:gd name="connsiteX858" fmla="*/ 1978516 w 10402847"/>
              <a:gd name="connsiteY858" fmla="*/ 4919702 h 6553287"/>
              <a:gd name="connsiteX859" fmla="*/ 2027672 w 10402847"/>
              <a:gd name="connsiteY859" fmla="*/ 4919702 h 6553287"/>
              <a:gd name="connsiteX860" fmla="*/ 2039961 w 10402847"/>
              <a:gd name="connsiteY860" fmla="*/ 4956692 h 6553287"/>
              <a:gd name="connsiteX861" fmla="*/ 2101405 w 10402847"/>
              <a:gd name="connsiteY861" fmla="*/ 4956692 h 6553287"/>
              <a:gd name="connsiteX862" fmla="*/ 2113694 w 10402847"/>
              <a:gd name="connsiteY862" fmla="*/ 4919702 h 6553287"/>
              <a:gd name="connsiteX863" fmla="*/ 2064538 w 10402847"/>
              <a:gd name="connsiteY863" fmla="*/ 4919702 h 6553287"/>
              <a:gd name="connsiteX864" fmla="*/ 2064538 w 10402847"/>
              <a:gd name="connsiteY864" fmla="*/ 4858051 h 6553287"/>
              <a:gd name="connsiteX865" fmla="*/ 2039961 w 10402847"/>
              <a:gd name="connsiteY865" fmla="*/ 4845721 h 6553287"/>
              <a:gd name="connsiteX866" fmla="*/ 2015383 w 10402847"/>
              <a:gd name="connsiteY866" fmla="*/ 4895041 h 6553287"/>
              <a:gd name="connsiteX867" fmla="*/ 2015383 w 10402847"/>
              <a:gd name="connsiteY867" fmla="*/ 4845721 h 6553287"/>
              <a:gd name="connsiteX868" fmla="*/ 1990805 w 10402847"/>
              <a:gd name="connsiteY868" fmla="*/ 4858051 h 6553287"/>
              <a:gd name="connsiteX869" fmla="*/ 1917071 w 10402847"/>
              <a:gd name="connsiteY869" fmla="*/ 4858051 h 6553287"/>
              <a:gd name="connsiteX870" fmla="*/ 1929360 w 10402847"/>
              <a:gd name="connsiteY870" fmla="*/ 4919702 h 6553287"/>
              <a:gd name="connsiteX871" fmla="*/ 1966227 w 10402847"/>
              <a:gd name="connsiteY871" fmla="*/ 4907371 h 6553287"/>
              <a:gd name="connsiteX872" fmla="*/ 1966227 w 10402847"/>
              <a:gd name="connsiteY872" fmla="*/ 4956692 h 6553287"/>
              <a:gd name="connsiteX873" fmla="*/ 1953938 w 10402847"/>
              <a:gd name="connsiteY873" fmla="*/ 4981352 h 6553287"/>
              <a:gd name="connsiteX874" fmla="*/ 1831049 w 10402847"/>
              <a:gd name="connsiteY874" fmla="*/ 4932032 h 6553287"/>
              <a:gd name="connsiteX875" fmla="*/ 1695871 w 10402847"/>
              <a:gd name="connsiteY875" fmla="*/ 4907371 h 6553287"/>
              <a:gd name="connsiteX876" fmla="*/ 1794182 w 10402847"/>
              <a:gd name="connsiteY876" fmla="*/ 4895041 h 6553287"/>
              <a:gd name="connsiteX877" fmla="*/ 1880205 w 10402847"/>
              <a:gd name="connsiteY877" fmla="*/ 4907371 h 6553287"/>
              <a:gd name="connsiteX878" fmla="*/ 1867916 w 10402847"/>
              <a:gd name="connsiteY878" fmla="*/ 4858051 h 6553287"/>
              <a:gd name="connsiteX879" fmla="*/ 1855627 w 10402847"/>
              <a:gd name="connsiteY879" fmla="*/ 4882711 h 6553287"/>
              <a:gd name="connsiteX880" fmla="*/ 1818760 w 10402847"/>
              <a:gd name="connsiteY880" fmla="*/ 4895041 h 6553287"/>
              <a:gd name="connsiteX881" fmla="*/ 1831049 w 10402847"/>
              <a:gd name="connsiteY881" fmla="*/ 4858051 h 6553287"/>
              <a:gd name="connsiteX882" fmla="*/ 1634426 w 10402847"/>
              <a:gd name="connsiteY882" fmla="*/ 4870381 h 6553287"/>
              <a:gd name="connsiteX883" fmla="*/ 1622137 w 10402847"/>
              <a:gd name="connsiteY883" fmla="*/ 4919702 h 6553287"/>
              <a:gd name="connsiteX884" fmla="*/ 1597559 w 10402847"/>
              <a:gd name="connsiteY884" fmla="*/ 4932032 h 6553287"/>
              <a:gd name="connsiteX885" fmla="*/ 1609848 w 10402847"/>
              <a:gd name="connsiteY885" fmla="*/ 4870381 h 6553287"/>
              <a:gd name="connsiteX886" fmla="*/ 1536115 w 10402847"/>
              <a:gd name="connsiteY886" fmla="*/ 4882711 h 6553287"/>
              <a:gd name="connsiteX887" fmla="*/ 1511537 w 10402847"/>
              <a:gd name="connsiteY887" fmla="*/ 4821061 h 6553287"/>
              <a:gd name="connsiteX888" fmla="*/ 1437803 w 10402847"/>
              <a:gd name="connsiteY888" fmla="*/ 4833391 h 6553287"/>
              <a:gd name="connsiteX889" fmla="*/ 1425515 w 10402847"/>
              <a:gd name="connsiteY889" fmla="*/ 4882711 h 6553287"/>
              <a:gd name="connsiteX890" fmla="*/ 1400937 w 10402847"/>
              <a:gd name="connsiteY890" fmla="*/ 4858051 h 6553287"/>
              <a:gd name="connsiteX891" fmla="*/ 1400937 w 10402847"/>
              <a:gd name="connsiteY891" fmla="*/ 4895041 h 6553287"/>
              <a:gd name="connsiteX892" fmla="*/ 1327203 w 10402847"/>
              <a:gd name="connsiteY892" fmla="*/ 4882711 h 6553287"/>
              <a:gd name="connsiteX893" fmla="*/ 1339492 w 10402847"/>
              <a:gd name="connsiteY893" fmla="*/ 4845721 h 6553287"/>
              <a:gd name="connsiteX894" fmla="*/ 1265759 w 10402847"/>
              <a:gd name="connsiteY894" fmla="*/ 4845721 h 6553287"/>
              <a:gd name="connsiteX895" fmla="*/ 1278047 w 10402847"/>
              <a:gd name="connsiteY895" fmla="*/ 4870381 h 6553287"/>
              <a:gd name="connsiteX896" fmla="*/ 1241181 w 10402847"/>
              <a:gd name="connsiteY896" fmla="*/ 4882711 h 6553287"/>
              <a:gd name="connsiteX897" fmla="*/ 1241181 w 10402847"/>
              <a:gd name="connsiteY897" fmla="*/ 4870381 h 6553287"/>
              <a:gd name="connsiteX898" fmla="*/ 1019980 w 10402847"/>
              <a:gd name="connsiteY898" fmla="*/ 4858051 h 6553287"/>
              <a:gd name="connsiteX899" fmla="*/ 921669 w 10402847"/>
              <a:gd name="connsiteY899" fmla="*/ 4821061 h 6553287"/>
              <a:gd name="connsiteX900" fmla="*/ 774202 w 10402847"/>
              <a:gd name="connsiteY900" fmla="*/ 4833391 h 6553287"/>
              <a:gd name="connsiteX901" fmla="*/ 909380 w 10402847"/>
              <a:gd name="connsiteY901" fmla="*/ 4808731 h 6553287"/>
              <a:gd name="connsiteX902" fmla="*/ 909380 w 10402847"/>
              <a:gd name="connsiteY902" fmla="*/ 4784071 h 6553287"/>
              <a:gd name="connsiteX903" fmla="*/ 823357 w 10402847"/>
              <a:gd name="connsiteY903" fmla="*/ 4796401 h 6553287"/>
              <a:gd name="connsiteX904" fmla="*/ 835646 w 10402847"/>
              <a:gd name="connsiteY904" fmla="*/ 4747080 h 6553287"/>
              <a:gd name="connsiteX905" fmla="*/ 786491 w 10402847"/>
              <a:gd name="connsiteY905" fmla="*/ 4784071 h 6553287"/>
              <a:gd name="connsiteX906" fmla="*/ 811069 w 10402847"/>
              <a:gd name="connsiteY906" fmla="*/ 4747080 h 6553287"/>
              <a:gd name="connsiteX907" fmla="*/ 688179 w 10402847"/>
              <a:gd name="connsiteY907" fmla="*/ 4771741 h 6553287"/>
              <a:gd name="connsiteX908" fmla="*/ 712757 w 10402847"/>
              <a:gd name="connsiteY908" fmla="*/ 4821061 h 6553287"/>
              <a:gd name="connsiteX909" fmla="*/ 675890 w 10402847"/>
              <a:gd name="connsiteY909" fmla="*/ 4796401 h 6553287"/>
              <a:gd name="connsiteX910" fmla="*/ 675890 w 10402847"/>
              <a:gd name="connsiteY910" fmla="*/ 4821061 h 6553287"/>
              <a:gd name="connsiteX911" fmla="*/ 553002 w 10402847"/>
              <a:gd name="connsiteY911" fmla="*/ 4710090 h 6553287"/>
              <a:gd name="connsiteX912" fmla="*/ 466979 w 10402847"/>
              <a:gd name="connsiteY912" fmla="*/ 4710090 h 6553287"/>
              <a:gd name="connsiteX913" fmla="*/ 442401 w 10402847"/>
              <a:gd name="connsiteY913" fmla="*/ 4747080 h 6553287"/>
              <a:gd name="connsiteX914" fmla="*/ 368667 w 10402847"/>
              <a:gd name="connsiteY914" fmla="*/ 4747080 h 6553287"/>
              <a:gd name="connsiteX915" fmla="*/ 356379 w 10402847"/>
              <a:gd name="connsiteY915" fmla="*/ 4710090 h 6553287"/>
              <a:gd name="connsiteX916" fmla="*/ 331801 w 10402847"/>
              <a:gd name="connsiteY916" fmla="*/ 4722420 h 6553287"/>
              <a:gd name="connsiteX917" fmla="*/ 307223 w 10402847"/>
              <a:gd name="connsiteY917" fmla="*/ 4771741 h 6553287"/>
              <a:gd name="connsiteX918" fmla="*/ 294934 w 10402847"/>
              <a:gd name="connsiteY918" fmla="*/ 4710090 h 6553287"/>
              <a:gd name="connsiteX919" fmla="*/ 258067 w 10402847"/>
              <a:gd name="connsiteY919" fmla="*/ 4747080 h 6553287"/>
              <a:gd name="connsiteX920" fmla="*/ 233490 w 10402847"/>
              <a:gd name="connsiteY920" fmla="*/ 4710090 h 6553287"/>
              <a:gd name="connsiteX921" fmla="*/ 159756 w 10402847"/>
              <a:gd name="connsiteY921" fmla="*/ 4710090 h 6553287"/>
              <a:gd name="connsiteX922" fmla="*/ 172045 w 10402847"/>
              <a:gd name="connsiteY922" fmla="*/ 4734750 h 6553287"/>
              <a:gd name="connsiteX923" fmla="*/ 122889 w 10402847"/>
              <a:gd name="connsiteY923" fmla="*/ 4673100 h 6553287"/>
              <a:gd name="connsiteX924" fmla="*/ 24578 w 10402847"/>
              <a:gd name="connsiteY924" fmla="*/ 4673100 h 6553287"/>
              <a:gd name="connsiteX925" fmla="*/ 49156 w 10402847"/>
              <a:gd name="connsiteY925" fmla="*/ 4673100 h 6553287"/>
              <a:gd name="connsiteX926" fmla="*/ 49156 w 10402847"/>
              <a:gd name="connsiteY926" fmla="*/ 4648440 h 6553287"/>
              <a:gd name="connsiteX927" fmla="*/ 24578 w 10402847"/>
              <a:gd name="connsiteY927" fmla="*/ 4636110 h 6553287"/>
              <a:gd name="connsiteX928" fmla="*/ 0 w 10402847"/>
              <a:gd name="connsiteY928" fmla="*/ 4636110 h 6553287"/>
              <a:gd name="connsiteX929" fmla="*/ 110600 w 10402847"/>
              <a:gd name="connsiteY929" fmla="*/ 4623780 h 6553287"/>
              <a:gd name="connsiteX930" fmla="*/ 135178 w 10402847"/>
              <a:gd name="connsiteY930" fmla="*/ 4673100 h 6553287"/>
              <a:gd name="connsiteX931" fmla="*/ 135178 w 10402847"/>
              <a:gd name="connsiteY931" fmla="*/ 4636110 h 6553287"/>
              <a:gd name="connsiteX932" fmla="*/ 258067 w 10402847"/>
              <a:gd name="connsiteY932" fmla="*/ 4660770 h 6553287"/>
              <a:gd name="connsiteX933" fmla="*/ 270356 w 10402847"/>
              <a:gd name="connsiteY933" fmla="*/ 4623780 h 6553287"/>
              <a:gd name="connsiteX934" fmla="*/ 430112 w 10402847"/>
              <a:gd name="connsiteY934" fmla="*/ 4660770 h 6553287"/>
              <a:gd name="connsiteX935" fmla="*/ 639024 w 10402847"/>
              <a:gd name="connsiteY935" fmla="*/ 4673100 h 6553287"/>
              <a:gd name="connsiteX936" fmla="*/ 688179 w 10402847"/>
              <a:gd name="connsiteY936" fmla="*/ 4685430 h 6553287"/>
              <a:gd name="connsiteX937" fmla="*/ 688179 w 10402847"/>
              <a:gd name="connsiteY937" fmla="*/ 4734750 h 6553287"/>
              <a:gd name="connsiteX938" fmla="*/ 712757 w 10402847"/>
              <a:gd name="connsiteY938" fmla="*/ 4734750 h 6553287"/>
              <a:gd name="connsiteX939" fmla="*/ 712757 w 10402847"/>
              <a:gd name="connsiteY939" fmla="*/ 4710090 h 6553287"/>
              <a:gd name="connsiteX940" fmla="*/ 933958 w 10402847"/>
              <a:gd name="connsiteY940" fmla="*/ 4685430 h 6553287"/>
              <a:gd name="connsiteX941" fmla="*/ 811069 w 10402847"/>
              <a:gd name="connsiteY941" fmla="*/ 4611450 h 6553287"/>
              <a:gd name="connsiteX942" fmla="*/ 786491 w 10402847"/>
              <a:gd name="connsiteY942" fmla="*/ 4648440 h 6553287"/>
              <a:gd name="connsiteX943" fmla="*/ 774202 w 10402847"/>
              <a:gd name="connsiteY943" fmla="*/ 4611450 h 6553287"/>
              <a:gd name="connsiteX944" fmla="*/ 725046 w 10402847"/>
              <a:gd name="connsiteY944" fmla="*/ 4636110 h 6553287"/>
              <a:gd name="connsiteX945" fmla="*/ 749624 w 10402847"/>
              <a:gd name="connsiteY945" fmla="*/ 4611450 h 6553287"/>
              <a:gd name="connsiteX946" fmla="*/ 700468 w 10402847"/>
              <a:gd name="connsiteY946" fmla="*/ 4611450 h 6553287"/>
              <a:gd name="connsiteX947" fmla="*/ 700468 w 10402847"/>
              <a:gd name="connsiteY947" fmla="*/ 4562129 h 6553287"/>
              <a:gd name="connsiteX948" fmla="*/ 749624 w 10402847"/>
              <a:gd name="connsiteY948" fmla="*/ 4586789 h 6553287"/>
              <a:gd name="connsiteX949" fmla="*/ 847935 w 10402847"/>
              <a:gd name="connsiteY949" fmla="*/ 4586789 h 6553287"/>
              <a:gd name="connsiteX950" fmla="*/ 860224 w 10402847"/>
              <a:gd name="connsiteY950" fmla="*/ 4562129 h 6553287"/>
              <a:gd name="connsiteX951" fmla="*/ 749624 w 10402847"/>
              <a:gd name="connsiteY951" fmla="*/ 4488149 h 6553287"/>
              <a:gd name="connsiteX952" fmla="*/ 761913 w 10402847"/>
              <a:gd name="connsiteY952" fmla="*/ 4475819 h 6553287"/>
              <a:gd name="connsiteX953" fmla="*/ 823357 w 10402847"/>
              <a:gd name="connsiteY953" fmla="*/ 4512809 h 6553287"/>
              <a:gd name="connsiteX954" fmla="*/ 872513 w 10402847"/>
              <a:gd name="connsiteY954" fmla="*/ 4488149 h 6553287"/>
              <a:gd name="connsiteX955" fmla="*/ 946247 w 10402847"/>
              <a:gd name="connsiteY955" fmla="*/ 4525139 h 6553287"/>
              <a:gd name="connsiteX956" fmla="*/ 946247 w 10402847"/>
              <a:gd name="connsiteY956" fmla="*/ 4500479 h 6553287"/>
              <a:gd name="connsiteX957" fmla="*/ 995402 w 10402847"/>
              <a:gd name="connsiteY957" fmla="*/ 4574459 h 6553287"/>
              <a:gd name="connsiteX958" fmla="*/ 1007691 w 10402847"/>
              <a:gd name="connsiteY958" fmla="*/ 4537469 h 6553287"/>
              <a:gd name="connsiteX959" fmla="*/ 1032269 w 10402847"/>
              <a:gd name="connsiteY959" fmla="*/ 4549799 h 6553287"/>
              <a:gd name="connsiteX960" fmla="*/ 1019980 w 10402847"/>
              <a:gd name="connsiteY960" fmla="*/ 4574459 h 6553287"/>
              <a:gd name="connsiteX961" fmla="*/ 1069136 w 10402847"/>
              <a:gd name="connsiteY961" fmla="*/ 4537469 h 6553287"/>
              <a:gd name="connsiteX962" fmla="*/ 1118292 w 10402847"/>
              <a:gd name="connsiteY962" fmla="*/ 4586789 h 6553287"/>
              <a:gd name="connsiteX963" fmla="*/ 1093714 w 10402847"/>
              <a:gd name="connsiteY963" fmla="*/ 4500479 h 6553287"/>
              <a:gd name="connsiteX964" fmla="*/ 1069136 w 10402847"/>
              <a:gd name="connsiteY964" fmla="*/ 4475819 h 6553287"/>
              <a:gd name="connsiteX965" fmla="*/ 1069136 w 10402847"/>
              <a:gd name="connsiteY965" fmla="*/ 4525139 h 6553287"/>
              <a:gd name="connsiteX966" fmla="*/ 897091 w 10402847"/>
              <a:gd name="connsiteY966" fmla="*/ 4488149 h 6553287"/>
              <a:gd name="connsiteX967" fmla="*/ 958536 w 10402847"/>
              <a:gd name="connsiteY967" fmla="*/ 4401838 h 6553287"/>
              <a:gd name="connsiteX968" fmla="*/ 995402 w 10402847"/>
              <a:gd name="connsiteY968" fmla="*/ 4414168 h 6553287"/>
              <a:gd name="connsiteX969" fmla="*/ 995402 w 10402847"/>
              <a:gd name="connsiteY969" fmla="*/ 4389508 h 6553287"/>
              <a:gd name="connsiteX970" fmla="*/ 1056847 w 10402847"/>
              <a:gd name="connsiteY970" fmla="*/ 4426498 h 6553287"/>
              <a:gd name="connsiteX971" fmla="*/ 1106003 w 10402847"/>
              <a:gd name="connsiteY971" fmla="*/ 4401838 h 6553287"/>
              <a:gd name="connsiteX972" fmla="*/ 983113 w 10402847"/>
              <a:gd name="connsiteY972" fmla="*/ 4426498 h 6553287"/>
              <a:gd name="connsiteX973" fmla="*/ 1204314 w 10402847"/>
              <a:gd name="connsiteY973" fmla="*/ 4475819 h 6553287"/>
              <a:gd name="connsiteX974" fmla="*/ 1192025 w 10402847"/>
              <a:gd name="connsiteY974" fmla="*/ 4401838 h 6553287"/>
              <a:gd name="connsiteX975" fmla="*/ 1167447 w 10402847"/>
              <a:gd name="connsiteY975" fmla="*/ 4438829 h 6553287"/>
              <a:gd name="connsiteX976" fmla="*/ 1179736 w 10402847"/>
              <a:gd name="connsiteY976" fmla="*/ 4414168 h 6553287"/>
              <a:gd name="connsiteX977" fmla="*/ 1106003 w 10402847"/>
              <a:gd name="connsiteY977" fmla="*/ 4426498 h 6553287"/>
              <a:gd name="connsiteX978" fmla="*/ 1142869 w 10402847"/>
              <a:gd name="connsiteY978" fmla="*/ 4377178 h 6553287"/>
              <a:gd name="connsiteX979" fmla="*/ 1044558 w 10402847"/>
              <a:gd name="connsiteY979" fmla="*/ 4364848 h 6553287"/>
              <a:gd name="connsiteX980" fmla="*/ 946247 w 10402847"/>
              <a:gd name="connsiteY980" fmla="*/ 4389508 h 6553287"/>
              <a:gd name="connsiteX981" fmla="*/ 983113 w 10402847"/>
              <a:gd name="connsiteY981" fmla="*/ 4290868 h 6553287"/>
              <a:gd name="connsiteX982" fmla="*/ 1032269 w 10402847"/>
              <a:gd name="connsiteY982" fmla="*/ 4327858 h 6553287"/>
              <a:gd name="connsiteX983" fmla="*/ 1081425 w 10402847"/>
              <a:gd name="connsiteY983" fmla="*/ 4290868 h 6553287"/>
              <a:gd name="connsiteX984" fmla="*/ 1032269 w 10402847"/>
              <a:gd name="connsiteY984" fmla="*/ 4278537 h 6553287"/>
              <a:gd name="connsiteX985" fmla="*/ 1044558 w 10402847"/>
              <a:gd name="connsiteY985" fmla="*/ 4253877 h 6553287"/>
              <a:gd name="connsiteX986" fmla="*/ 1007691 w 10402847"/>
              <a:gd name="connsiteY986" fmla="*/ 4229217 h 6553287"/>
              <a:gd name="connsiteX987" fmla="*/ 1093714 w 10402847"/>
              <a:gd name="connsiteY987" fmla="*/ 4241547 h 6553287"/>
              <a:gd name="connsiteX988" fmla="*/ 1081425 w 10402847"/>
              <a:gd name="connsiteY988" fmla="*/ 4192227 h 6553287"/>
              <a:gd name="connsiteX989" fmla="*/ 1044558 w 10402847"/>
              <a:gd name="connsiteY989" fmla="*/ 4167567 h 6553287"/>
              <a:gd name="connsiteX990" fmla="*/ 1032269 w 10402847"/>
              <a:gd name="connsiteY990" fmla="*/ 4192227 h 6553287"/>
              <a:gd name="connsiteX991" fmla="*/ 995402 w 10402847"/>
              <a:gd name="connsiteY991" fmla="*/ 4179897 h 6553287"/>
              <a:gd name="connsiteX992" fmla="*/ 1093714 w 10402847"/>
              <a:gd name="connsiteY992" fmla="*/ 4167567 h 6553287"/>
              <a:gd name="connsiteX993" fmla="*/ 1019980 w 10402847"/>
              <a:gd name="connsiteY993" fmla="*/ 4118246 h 6553287"/>
              <a:gd name="connsiteX994" fmla="*/ 958536 w 10402847"/>
              <a:gd name="connsiteY994" fmla="*/ 4105916 h 6553287"/>
              <a:gd name="connsiteX995" fmla="*/ 933958 w 10402847"/>
              <a:gd name="connsiteY995" fmla="*/ 4118246 h 6553287"/>
              <a:gd name="connsiteX996" fmla="*/ 860224 w 10402847"/>
              <a:gd name="connsiteY996" fmla="*/ 4105916 h 6553287"/>
              <a:gd name="connsiteX997" fmla="*/ 897091 w 10402847"/>
              <a:gd name="connsiteY997" fmla="*/ 4056596 h 6553287"/>
              <a:gd name="connsiteX998" fmla="*/ 872513 w 10402847"/>
              <a:gd name="connsiteY998" fmla="*/ 4044266 h 6553287"/>
              <a:gd name="connsiteX999" fmla="*/ 860224 w 10402847"/>
              <a:gd name="connsiteY999" fmla="*/ 4081256 h 6553287"/>
              <a:gd name="connsiteX1000" fmla="*/ 725046 w 10402847"/>
              <a:gd name="connsiteY1000" fmla="*/ 4093586 h 6553287"/>
              <a:gd name="connsiteX1001" fmla="*/ 712757 w 10402847"/>
              <a:gd name="connsiteY1001" fmla="*/ 4056596 h 6553287"/>
              <a:gd name="connsiteX1002" fmla="*/ 774202 w 10402847"/>
              <a:gd name="connsiteY1002" fmla="*/ 4031936 h 6553287"/>
              <a:gd name="connsiteX1003" fmla="*/ 786491 w 10402847"/>
              <a:gd name="connsiteY1003" fmla="*/ 3957955 h 6553287"/>
              <a:gd name="connsiteX1004" fmla="*/ 737335 w 10402847"/>
              <a:gd name="connsiteY1004" fmla="*/ 3933295 h 6553287"/>
              <a:gd name="connsiteX1005" fmla="*/ 872513 w 10402847"/>
              <a:gd name="connsiteY1005" fmla="*/ 3933295 h 6553287"/>
              <a:gd name="connsiteX1006" fmla="*/ 909380 w 10402847"/>
              <a:gd name="connsiteY1006" fmla="*/ 3883975 h 6553287"/>
              <a:gd name="connsiteX1007" fmla="*/ 884802 w 10402847"/>
              <a:gd name="connsiteY1007" fmla="*/ 3834655 h 6553287"/>
              <a:gd name="connsiteX1008" fmla="*/ 958536 w 10402847"/>
              <a:gd name="connsiteY1008" fmla="*/ 3822324 h 6553287"/>
              <a:gd name="connsiteX1009" fmla="*/ 958536 w 10402847"/>
              <a:gd name="connsiteY1009" fmla="*/ 3859315 h 6553287"/>
              <a:gd name="connsiteX1010" fmla="*/ 1093714 w 10402847"/>
              <a:gd name="connsiteY1010" fmla="*/ 3883975 h 6553287"/>
              <a:gd name="connsiteX1011" fmla="*/ 1093714 w 10402847"/>
              <a:gd name="connsiteY1011" fmla="*/ 3846985 h 6553287"/>
              <a:gd name="connsiteX1012" fmla="*/ 1142869 w 10402847"/>
              <a:gd name="connsiteY1012" fmla="*/ 3773004 h 6553287"/>
              <a:gd name="connsiteX1013" fmla="*/ 1155158 w 10402847"/>
              <a:gd name="connsiteY1013" fmla="*/ 3809994 h 6553287"/>
              <a:gd name="connsiteX1014" fmla="*/ 1212115 w 10402847"/>
              <a:gd name="connsiteY1014" fmla="*/ 3719301 h 6553287"/>
              <a:gd name="connsiteX1015" fmla="*/ 1226820 w 10402847"/>
              <a:gd name="connsiteY1015" fmla="*/ 3723142 h 6553287"/>
              <a:gd name="connsiteX1016" fmla="*/ 1215067 w 10402847"/>
              <a:gd name="connsiteY1016" fmla="*/ 3737555 h 6553287"/>
              <a:gd name="connsiteX1017" fmla="*/ 1192025 w 10402847"/>
              <a:gd name="connsiteY1017" fmla="*/ 3736014 h 6553287"/>
              <a:gd name="connsiteX1018" fmla="*/ 1204314 w 10402847"/>
              <a:gd name="connsiteY1018" fmla="*/ 3760674 h 6553287"/>
              <a:gd name="connsiteX1019" fmla="*/ 1278047 w 10402847"/>
              <a:gd name="connsiteY1019" fmla="*/ 3760674 h 6553287"/>
              <a:gd name="connsiteX1020" fmla="*/ 1302625 w 10402847"/>
              <a:gd name="connsiteY1020" fmla="*/ 3785334 h 6553287"/>
              <a:gd name="connsiteX1021" fmla="*/ 1278047 w 10402847"/>
              <a:gd name="connsiteY1021" fmla="*/ 3797664 h 6553287"/>
              <a:gd name="connsiteX1022" fmla="*/ 1314914 w 10402847"/>
              <a:gd name="connsiteY1022" fmla="*/ 3809994 h 6553287"/>
              <a:gd name="connsiteX1023" fmla="*/ 1321059 w 10402847"/>
              <a:gd name="connsiteY1023" fmla="*/ 3796123 h 6553287"/>
              <a:gd name="connsiteX1024" fmla="*/ 1325812 w 10402847"/>
              <a:gd name="connsiteY1024" fmla="*/ 3778239 h 6553287"/>
              <a:gd name="connsiteX1025" fmla="*/ 1328355 w 10402847"/>
              <a:gd name="connsiteY1025" fmla="*/ 3784949 h 6553287"/>
              <a:gd name="connsiteX1026" fmla="*/ 1327203 w 10402847"/>
              <a:gd name="connsiteY1026" fmla="*/ 3809994 h 6553287"/>
              <a:gd name="connsiteX1027" fmla="*/ 1425515 w 10402847"/>
              <a:gd name="connsiteY1027" fmla="*/ 3785334 h 6553287"/>
              <a:gd name="connsiteX1028" fmla="*/ 1413226 w 10402847"/>
              <a:gd name="connsiteY1028" fmla="*/ 3846985 h 6553287"/>
              <a:gd name="connsiteX1029" fmla="*/ 1327203 w 10402847"/>
              <a:gd name="connsiteY1029" fmla="*/ 3834655 h 6553287"/>
              <a:gd name="connsiteX1030" fmla="*/ 1339492 w 10402847"/>
              <a:gd name="connsiteY1030" fmla="*/ 3871645 h 6553287"/>
              <a:gd name="connsiteX1031" fmla="*/ 1314914 w 10402847"/>
              <a:gd name="connsiteY1031" fmla="*/ 3834655 h 6553287"/>
              <a:gd name="connsiteX1032" fmla="*/ 1290336 w 10402847"/>
              <a:gd name="connsiteY1032" fmla="*/ 3834655 h 6553287"/>
              <a:gd name="connsiteX1033" fmla="*/ 1253470 w 10402847"/>
              <a:gd name="connsiteY1033" fmla="*/ 3920965 h 6553287"/>
              <a:gd name="connsiteX1034" fmla="*/ 1278047 w 10402847"/>
              <a:gd name="connsiteY1034" fmla="*/ 3982615 h 6553287"/>
              <a:gd name="connsiteX1035" fmla="*/ 1523826 w 10402847"/>
              <a:gd name="connsiteY1035" fmla="*/ 4019606 h 6553287"/>
              <a:gd name="connsiteX1036" fmla="*/ 1486959 w 10402847"/>
              <a:gd name="connsiteY1036" fmla="*/ 4056596 h 6553287"/>
              <a:gd name="connsiteX1037" fmla="*/ 1536115 w 10402847"/>
              <a:gd name="connsiteY1037" fmla="*/ 4068926 h 6553287"/>
              <a:gd name="connsiteX1038" fmla="*/ 1560693 w 10402847"/>
              <a:gd name="connsiteY1038" fmla="*/ 4118246 h 6553287"/>
              <a:gd name="connsiteX1039" fmla="*/ 1548404 w 10402847"/>
              <a:gd name="connsiteY1039" fmla="*/ 4142907 h 6553287"/>
              <a:gd name="connsiteX1040" fmla="*/ 1585270 w 10402847"/>
              <a:gd name="connsiteY1040" fmla="*/ 4229217 h 6553287"/>
              <a:gd name="connsiteX1041" fmla="*/ 1548404 w 10402847"/>
              <a:gd name="connsiteY1041" fmla="*/ 4216887 h 6553287"/>
              <a:gd name="connsiteX1042" fmla="*/ 1609848 w 10402847"/>
              <a:gd name="connsiteY1042" fmla="*/ 4266207 h 6553287"/>
              <a:gd name="connsiteX1043" fmla="*/ 1523826 w 10402847"/>
              <a:gd name="connsiteY1043" fmla="*/ 4303198 h 6553287"/>
              <a:gd name="connsiteX1044" fmla="*/ 1499248 w 10402847"/>
              <a:gd name="connsiteY1044" fmla="*/ 4340188 h 6553287"/>
              <a:gd name="connsiteX1045" fmla="*/ 1585270 w 10402847"/>
              <a:gd name="connsiteY1045" fmla="*/ 4315528 h 6553287"/>
              <a:gd name="connsiteX1046" fmla="*/ 1572982 w 10402847"/>
              <a:gd name="connsiteY1046" fmla="*/ 4327858 h 6553287"/>
              <a:gd name="connsiteX1047" fmla="*/ 1585270 w 10402847"/>
              <a:gd name="connsiteY1047" fmla="*/ 4340188 h 6553287"/>
              <a:gd name="connsiteX1048" fmla="*/ 1560693 w 10402847"/>
              <a:gd name="connsiteY1048" fmla="*/ 4364848 h 6553287"/>
              <a:gd name="connsiteX1049" fmla="*/ 1597559 w 10402847"/>
              <a:gd name="connsiteY1049" fmla="*/ 4352518 h 6553287"/>
              <a:gd name="connsiteX1050" fmla="*/ 1634426 w 10402847"/>
              <a:gd name="connsiteY1050" fmla="*/ 4377178 h 6553287"/>
              <a:gd name="connsiteX1051" fmla="*/ 1609848 w 10402847"/>
              <a:gd name="connsiteY1051" fmla="*/ 4426498 h 6553287"/>
              <a:gd name="connsiteX1052" fmla="*/ 1597559 w 10402847"/>
              <a:gd name="connsiteY1052" fmla="*/ 4389508 h 6553287"/>
              <a:gd name="connsiteX1053" fmla="*/ 1413226 w 10402847"/>
              <a:gd name="connsiteY1053" fmla="*/ 4463489 h 6553287"/>
              <a:gd name="connsiteX1054" fmla="*/ 1425515 w 10402847"/>
              <a:gd name="connsiteY1054" fmla="*/ 4426498 h 6553287"/>
              <a:gd name="connsiteX1055" fmla="*/ 1400937 w 10402847"/>
              <a:gd name="connsiteY1055" fmla="*/ 4463489 h 6553287"/>
              <a:gd name="connsiteX1056" fmla="*/ 1314914 w 10402847"/>
              <a:gd name="connsiteY1056" fmla="*/ 4463489 h 6553287"/>
              <a:gd name="connsiteX1057" fmla="*/ 1253470 w 10402847"/>
              <a:gd name="connsiteY1057" fmla="*/ 4377178 h 6553287"/>
              <a:gd name="connsiteX1058" fmla="*/ 1216603 w 10402847"/>
              <a:gd name="connsiteY1058" fmla="*/ 4414168 h 6553287"/>
              <a:gd name="connsiteX1059" fmla="*/ 1314914 w 10402847"/>
              <a:gd name="connsiteY1059" fmla="*/ 4438829 h 6553287"/>
              <a:gd name="connsiteX1060" fmla="*/ 1253470 w 10402847"/>
              <a:gd name="connsiteY1060" fmla="*/ 4463489 h 6553287"/>
              <a:gd name="connsiteX1061" fmla="*/ 1486959 w 10402847"/>
              <a:gd name="connsiteY1061" fmla="*/ 4512809 h 6553287"/>
              <a:gd name="connsiteX1062" fmla="*/ 1462381 w 10402847"/>
              <a:gd name="connsiteY1062" fmla="*/ 4537469 h 6553287"/>
              <a:gd name="connsiteX1063" fmla="*/ 1523826 w 10402847"/>
              <a:gd name="connsiteY1063" fmla="*/ 4549799 h 6553287"/>
              <a:gd name="connsiteX1064" fmla="*/ 1572982 w 10402847"/>
              <a:gd name="connsiteY1064" fmla="*/ 4500479 h 6553287"/>
              <a:gd name="connsiteX1065" fmla="*/ 1536115 w 10402847"/>
              <a:gd name="connsiteY1065" fmla="*/ 4451159 h 6553287"/>
              <a:gd name="connsiteX1066" fmla="*/ 1597559 w 10402847"/>
              <a:gd name="connsiteY1066" fmla="*/ 4438829 h 6553287"/>
              <a:gd name="connsiteX1067" fmla="*/ 1732738 w 10402847"/>
              <a:gd name="connsiteY1067" fmla="*/ 4414168 h 6553287"/>
              <a:gd name="connsiteX1068" fmla="*/ 1732738 w 10402847"/>
              <a:gd name="connsiteY1068" fmla="*/ 4377178 h 6553287"/>
              <a:gd name="connsiteX1069" fmla="*/ 1818760 w 10402847"/>
              <a:gd name="connsiteY1069" fmla="*/ 4290868 h 6553287"/>
              <a:gd name="connsiteX1070" fmla="*/ 1806471 w 10402847"/>
              <a:gd name="connsiteY1070" fmla="*/ 4315528 h 6553287"/>
              <a:gd name="connsiteX1071" fmla="*/ 1855627 w 10402847"/>
              <a:gd name="connsiteY1071" fmla="*/ 4303198 h 6553287"/>
              <a:gd name="connsiteX1072" fmla="*/ 1855627 w 10402847"/>
              <a:gd name="connsiteY1072" fmla="*/ 4340188 h 6553287"/>
              <a:gd name="connsiteX1073" fmla="*/ 1892493 w 10402847"/>
              <a:gd name="connsiteY1073" fmla="*/ 4266207 h 6553287"/>
              <a:gd name="connsiteX1074" fmla="*/ 1941649 w 10402847"/>
              <a:gd name="connsiteY1074" fmla="*/ 4253877 h 6553287"/>
              <a:gd name="connsiteX1075" fmla="*/ 1831049 w 10402847"/>
              <a:gd name="connsiteY1075" fmla="*/ 4241547 h 6553287"/>
              <a:gd name="connsiteX1076" fmla="*/ 1781893 w 10402847"/>
              <a:gd name="connsiteY1076" fmla="*/ 4253877 h 6553287"/>
              <a:gd name="connsiteX1077" fmla="*/ 1769604 w 10402847"/>
              <a:gd name="connsiteY1077" fmla="*/ 4278537 h 6553287"/>
              <a:gd name="connsiteX1078" fmla="*/ 1745026 w 10402847"/>
              <a:gd name="connsiteY1078" fmla="*/ 4241547 h 6553287"/>
              <a:gd name="connsiteX1079" fmla="*/ 1781893 w 10402847"/>
              <a:gd name="connsiteY1079" fmla="*/ 4204557 h 6553287"/>
              <a:gd name="connsiteX1080" fmla="*/ 1794182 w 10402847"/>
              <a:gd name="connsiteY1080" fmla="*/ 4266207 h 6553287"/>
              <a:gd name="connsiteX1081" fmla="*/ 1794182 w 10402847"/>
              <a:gd name="connsiteY1081" fmla="*/ 4192227 h 6553287"/>
              <a:gd name="connsiteX1082" fmla="*/ 1818760 w 10402847"/>
              <a:gd name="connsiteY1082" fmla="*/ 4179897 h 6553287"/>
              <a:gd name="connsiteX1083" fmla="*/ 1892493 w 10402847"/>
              <a:gd name="connsiteY1083" fmla="*/ 4130576 h 6553287"/>
              <a:gd name="connsiteX1084" fmla="*/ 1732738 w 10402847"/>
              <a:gd name="connsiteY1084" fmla="*/ 4105916 h 6553287"/>
              <a:gd name="connsiteX1085" fmla="*/ 1720449 w 10402847"/>
              <a:gd name="connsiteY1085" fmla="*/ 4068926 h 6553287"/>
              <a:gd name="connsiteX1086" fmla="*/ 1671293 w 10402847"/>
              <a:gd name="connsiteY1086" fmla="*/ 4056596 h 6553287"/>
              <a:gd name="connsiteX1087" fmla="*/ 1695871 w 10402847"/>
              <a:gd name="connsiteY1087" fmla="*/ 4019606 h 6553287"/>
              <a:gd name="connsiteX1088" fmla="*/ 1646715 w 10402847"/>
              <a:gd name="connsiteY1088" fmla="*/ 4007276 h 6553287"/>
              <a:gd name="connsiteX1089" fmla="*/ 1597559 w 10402847"/>
              <a:gd name="connsiteY1089" fmla="*/ 3920965 h 6553287"/>
              <a:gd name="connsiteX1090" fmla="*/ 1450092 w 10402847"/>
              <a:gd name="connsiteY1090" fmla="*/ 3945625 h 6553287"/>
              <a:gd name="connsiteX1091" fmla="*/ 1376359 w 10402847"/>
              <a:gd name="connsiteY1091" fmla="*/ 3945625 h 6553287"/>
              <a:gd name="connsiteX1092" fmla="*/ 1364070 w 10402847"/>
              <a:gd name="connsiteY1092" fmla="*/ 3908635 h 6553287"/>
              <a:gd name="connsiteX1093" fmla="*/ 1572982 w 10402847"/>
              <a:gd name="connsiteY1093" fmla="*/ 3896305 h 6553287"/>
              <a:gd name="connsiteX1094" fmla="*/ 1572982 w 10402847"/>
              <a:gd name="connsiteY1094" fmla="*/ 3859315 h 6553287"/>
              <a:gd name="connsiteX1095" fmla="*/ 1622137 w 10402847"/>
              <a:gd name="connsiteY1095" fmla="*/ 3871645 h 6553287"/>
              <a:gd name="connsiteX1096" fmla="*/ 1523826 w 10402847"/>
              <a:gd name="connsiteY1096" fmla="*/ 3846985 h 6553287"/>
              <a:gd name="connsiteX1097" fmla="*/ 1499248 w 10402847"/>
              <a:gd name="connsiteY1097" fmla="*/ 3760674 h 6553287"/>
              <a:gd name="connsiteX1098" fmla="*/ 1536115 w 10402847"/>
              <a:gd name="connsiteY1098" fmla="*/ 3797664 h 6553287"/>
              <a:gd name="connsiteX1099" fmla="*/ 1695871 w 10402847"/>
              <a:gd name="connsiteY1099" fmla="*/ 3773004 h 6553287"/>
              <a:gd name="connsiteX1100" fmla="*/ 1708160 w 10402847"/>
              <a:gd name="connsiteY1100" fmla="*/ 3809994 h 6553287"/>
              <a:gd name="connsiteX1101" fmla="*/ 1732738 w 10402847"/>
              <a:gd name="connsiteY1101" fmla="*/ 3773004 h 6553287"/>
              <a:gd name="connsiteX1102" fmla="*/ 1745026 w 10402847"/>
              <a:gd name="connsiteY1102" fmla="*/ 3785334 h 6553287"/>
              <a:gd name="connsiteX1103" fmla="*/ 1769604 w 10402847"/>
              <a:gd name="connsiteY1103" fmla="*/ 3834655 h 6553287"/>
              <a:gd name="connsiteX1104" fmla="*/ 1781893 w 10402847"/>
              <a:gd name="connsiteY1104" fmla="*/ 3809994 h 6553287"/>
              <a:gd name="connsiteX1105" fmla="*/ 1769604 w 10402847"/>
              <a:gd name="connsiteY1105" fmla="*/ 3785334 h 6553287"/>
              <a:gd name="connsiteX1106" fmla="*/ 1831049 w 10402847"/>
              <a:gd name="connsiteY1106" fmla="*/ 3834655 h 6553287"/>
              <a:gd name="connsiteX1107" fmla="*/ 1806471 w 10402847"/>
              <a:gd name="connsiteY1107" fmla="*/ 3834655 h 6553287"/>
              <a:gd name="connsiteX1108" fmla="*/ 1831049 w 10402847"/>
              <a:gd name="connsiteY1108" fmla="*/ 3859315 h 6553287"/>
              <a:gd name="connsiteX1109" fmla="*/ 1831049 w 10402847"/>
              <a:gd name="connsiteY1109" fmla="*/ 3896305 h 6553287"/>
              <a:gd name="connsiteX1110" fmla="*/ 1855627 w 10402847"/>
              <a:gd name="connsiteY1110" fmla="*/ 3871645 h 6553287"/>
              <a:gd name="connsiteX1111" fmla="*/ 1867916 w 10402847"/>
              <a:gd name="connsiteY1111" fmla="*/ 3908635 h 6553287"/>
              <a:gd name="connsiteX1112" fmla="*/ 1745026 w 10402847"/>
              <a:gd name="connsiteY1112" fmla="*/ 3933295 h 6553287"/>
              <a:gd name="connsiteX1113" fmla="*/ 1732738 w 10402847"/>
              <a:gd name="connsiteY1113" fmla="*/ 3982615 h 6553287"/>
              <a:gd name="connsiteX1114" fmla="*/ 1818760 w 10402847"/>
              <a:gd name="connsiteY1114" fmla="*/ 4019606 h 6553287"/>
              <a:gd name="connsiteX1115" fmla="*/ 1831049 w 10402847"/>
              <a:gd name="connsiteY1115" fmla="*/ 4007276 h 6553287"/>
              <a:gd name="connsiteX1116" fmla="*/ 1843338 w 10402847"/>
              <a:gd name="connsiteY1116" fmla="*/ 3970285 h 6553287"/>
              <a:gd name="connsiteX1117" fmla="*/ 1867916 w 10402847"/>
              <a:gd name="connsiteY1117" fmla="*/ 3920965 h 6553287"/>
              <a:gd name="connsiteX1118" fmla="*/ 1941649 w 10402847"/>
              <a:gd name="connsiteY1118" fmla="*/ 3970285 h 6553287"/>
              <a:gd name="connsiteX1119" fmla="*/ 1941649 w 10402847"/>
              <a:gd name="connsiteY1119" fmla="*/ 3994946 h 6553287"/>
              <a:gd name="connsiteX1120" fmla="*/ 1990805 w 10402847"/>
              <a:gd name="connsiteY1120" fmla="*/ 4007276 h 6553287"/>
              <a:gd name="connsiteX1121" fmla="*/ 1990805 w 10402847"/>
              <a:gd name="connsiteY1121" fmla="*/ 3945625 h 6553287"/>
              <a:gd name="connsiteX1122" fmla="*/ 1867916 w 10402847"/>
              <a:gd name="connsiteY1122" fmla="*/ 3883975 h 6553287"/>
              <a:gd name="connsiteX1123" fmla="*/ 1941649 w 10402847"/>
              <a:gd name="connsiteY1123" fmla="*/ 3822324 h 6553287"/>
              <a:gd name="connsiteX1124" fmla="*/ 1941649 w 10402847"/>
              <a:gd name="connsiteY1124" fmla="*/ 3859315 h 6553287"/>
              <a:gd name="connsiteX1125" fmla="*/ 1978516 w 10402847"/>
              <a:gd name="connsiteY1125" fmla="*/ 3834655 h 6553287"/>
              <a:gd name="connsiteX1126" fmla="*/ 1966227 w 10402847"/>
              <a:gd name="connsiteY1126" fmla="*/ 3871645 h 6553287"/>
              <a:gd name="connsiteX1127" fmla="*/ 2015383 w 10402847"/>
              <a:gd name="connsiteY1127" fmla="*/ 3871645 h 6553287"/>
              <a:gd name="connsiteX1128" fmla="*/ 2039961 w 10402847"/>
              <a:gd name="connsiteY1128" fmla="*/ 3846985 h 6553287"/>
              <a:gd name="connsiteX1129" fmla="*/ 1966227 w 10402847"/>
              <a:gd name="connsiteY1129" fmla="*/ 3809994 h 6553287"/>
              <a:gd name="connsiteX1130" fmla="*/ 1998485 w 10402847"/>
              <a:gd name="connsiteY1130" fmla="*/ 3794582 h 6553287"/>
              <a:gd name="connsiteX1131" fmla="*/ 1998580 w 10402847"/>
              <a:gd name="connsiteY1131" fmla="*/ 3794476 h 6553287"/>
              <a:gd name="connsiteX1132" fmla="*/ 2003094 w 10402847"/>
              <a:gd name="connsiteY1132" fmla="*/ 3797664 h 6553287"/>
              <a:gd name="connsiteX1133" fmla="*/ 2001747 w 10402847"/>
              <a:gd name="connsiteY1133" fmla="*/ 3790908 h 6553287"/>
              <a:gd name="connsiteX1134" fmla="*/ 2009430 w 10402847"/>
              <a:gd name="connsiteY1134" fmla="*/ 3782252 h 6553287"/>
              <a:gd name="connsiteX1135" fmla="*/ 2003094 w 10402847"/>
              <a:gd name="connsiteY1135" fmla="*/ 3760674 h 6553287"/>
              <a:gd name="connsiteX1136" fmla="*/ 1998485 w 10402847"/>
              <a:gd name="connsiteY1136" fmla="*/ 3774545 h 6553287"/>
              <a:gd name="connsiteX1137" fmla="*/ 2001747 w 10402847"/>
              <a:gd name="connsiteY1137" fmla="*/ 3790908 h 6553287"/>
              <a:gd name="connsiteX1138" fmla="*/ 1998580 w 10402847"/>
              <a:gd name="connsiteY1138" fmla="*/ 3794476 h 6553287"/>
              <a:gd name="connsiteX1139" fmla="*/ 1973908 w 10402847"/>
              <a:gd name="connsiteY1139" fmla="*/ 3777050 h 6553287"/>
              <a:gd name="connsiteX1140" fmla="*/ 1904782 w 10402847"/>
              <a:gd name="connsiteY1140" fmla="*/ 3809994 h 6553287"/>
              <a:gd name="connsiteX1141" fmla="*/ 1880205 w 10402847"/>
              <a:gd name="connsiteY1141" fmla="*/ 3760674 h 6553287"/>
              <a:gd name="connsiteX1142" fmla="*/ 2003094 w 10402847"/>
              <a:gd name="connsiteY1142" fmla="*/ 3723684 h 6553287"/>
              <a:gd name="connsiteX1143" fmla="*/ 2003094 w 10402847"/>
              <a:gd name="connsiteY1143" fmla="*/ 3686694 h 6553287"/>
              <a:gd name="connsiteX1144" fmla="*/ 2039961 w 10402847"/>
              <a:gd name="connsiteY1144" fmla="*/ 3662033 h 6553287"/>
              <a:gd name="connsiteX1145" fmla="*/ 2089116 w 10402847"/>
              <a:gd name="connsiteY1145" fmla="*/ 3649703 h 6553287"/>
              <a:gd name="connsiteX1146" fmla="*/ 1745026 w 10402847"/>
              <a:gd name="connsiteY1146" fmla="*/ 3649703 h 6553287"/>
              <a:gd name="connsiteX1147" fmla="*/ 1708160 w 10402847"/>
              <a:gd name="connsiteY1147" fmla="*/ 3662033 h 6553287"/>
              <a:gd name="connsiteX1148" fmla="*/ 1695871 w 10402847"/>
              <a:gd name="connsiteY1148" fmla="*/ 3711354 h 6553287"/>
              <a:gd name="connsiteX1149" fmla="*/ 1683582 w 10402847"/>
              <a:gd name="connsiteY1149" fmla="*/ 3748344 h 6553287"/>
              <a:gd name="connsiteX1150" fmla="*/ 1659004 w 10402847"/>
              <a:gd name="connsiteY1150" fmla="*/ 3711354 h 6553287"/>
              <a:gd name="connsiteX1151" fmla="*/ 1609848 w 10402847"/>
              <a:gd name="connsiteY1151" fmla="*/ 3625043 h 6553287"/>
              <a:gd name="connsiteX1152" fmla="*/ 1622137 w 10402847"/>
              <a:gd name="connsiteY1152" fmla="*/ 3588053 h 6553287"/>
              <a:gd name="connsiteX1153" fmla="*/ 1536115 w 10402847"/>
              <a:gd name="connsiteY1153" fmla="*/ 3612713 h 6553287"/>
              <a:gd name="connsiteX1154" fmla="*/ 1572982 w 10402847"/>
              <a:gd name="connsiteY1154" fmla="*/ 3600383 h 6553287"/>
              <a:gd name="connsiteX1155" fmla="*/ 1572982 w 10402847"/>
              <a:gd name="connsiteY1155" fmla="*/ 3563393 h 6553287"/>
              <a:gd name="connsiteX1156" fmla="*/ 1659004 w 10402847"/>
              <a:gd name="connsiteY1156" fmla="*/ 3538733 h 6553287"/>
              <a:gd name="connsiteX1157" fmla="*/ 1597559 w 10402847"/>
              <a:gd name="connsiteY1157" fmla="*/ 3551063 h 6553287"/>
              <a:gd name="connsiteX1158" fmla="*/ 1536115 w 10402847"/>
              <a:gd name="connsiteY1158" fmla="*/ 3501742 h 6553287"/>
              <a:gd name="connsiteX1159" fmla="*/ 1548404 w 10402847"/>
              <a:gd name="connsiteY1159" fmla="*/ 3452422 h 6553287"/>
              <a:gd name="connsiteX1160" fmla="*/ 1572982 w 10402847"/>
              <a:gd name="connsiteY1160" fmla="*/ 3501742 h 6553287"/>
              <a:gd name="connsiteX1161" fmla="*/ 1609848 w 10402847"/>
              <a:gd name="connsiteY1161" fmla="*/ 3477082 h 6553287"/>
              <a:gd name="connsiteX1162" fmla="*/ 1622137 w 10402847"/>
              <a:gd name="connsiteY1162" fmla="*/ 3501742 h 6553287"/>
              <a:gd name="connsiteX1163" fmla="*/ 1671293 w 10402847"/>
              <a:gd name="connsiteY1163" fmla="*/ 3501742 h 6553287"/>
              <a:gd name="connsiteX1164" fmla="*/ 1671293 w 10402847"/>
              <a:gd name="connsiteY1164" fmla="*/ 3464752 h 6553287"/>
              <a:gd name="connsiteX1165" fmla="*/ 1843338 w 10402847"/>
              <a:gd name="connsiteY1165" fmla="*/ 3477082 h 6553287"/>
              <a:gd name="connsiteX1166" fmla="*/ 1917071 w 10402847"/>
              <a:gd name="connsiteY1166" fmla="*/ 3526403 h 6553287"/>
              <a:gd name="connsiteX1167" fmla="*/ 1892493 w 10402847"/>
              <a:gd name="connsiteY1167" fmla="*/ 3489412 h 6553287"/>
              <a:gd name="connsiteX1168" fmla="*/ 1855627 w 10402847"/>
              <a:gd name="connsiteY1168" fmla="*/ 3501742 h 6553287"/>
              <a:gd name="connsiteX1169" fmla="*/ 1929360 w 10402847"/>
              <a:gd name="connsiteY1169" fmla="*/ 3477082 h 6553287"/>
              <a:gd name="connsiteX1170" fmla="*/ 1917071 w 10402847"/>
              <a:gd name="connsiteY1170" fmla="*/ 3501742 h 6553287"/>
              <a:gd name="connsiteX1171" fmla="*/ 1990805 w 10402847"/>
              <a:gd name="connsiteY1171" fmla="*/ 3514072 h 6553287"/>
              <a:gd name="connsiteX1172" fmla="*/ 2052249 w 10402847"/>
              <a:gd name="connsiteY1172" fmla="*/ 3415432 h 6553287"/>
              <a:gd name="connsiteX1173" fmla="*/ 2027672 w 10402847"/>
              <a:gd name="connsiteY1173" fmla="*/ 3378442 h 6553287"/>
              <a:gd name="connsiteX1174" fmla="*/ 2039961 w 10402847"/>
              <a:gd name="connsiteY1174" fmla="*/ 3353781 h 6553287"/>
              <a:gd name="connsiteX1175" fmla="*/ 2064538 w 10402847"/>
              <a:gd name="connsiteY1175" fmla="*/ 3378442 h 6553287"/>
              <a:gd name="connsiteX1176" fmla="*/ 2076827 w 10402847"/>
              <a:gd name="connsiteY1176" fmla="*/ 3353781 h 6553287"/>
              <a:gd name="connsiteX1177" fmla="*/ 2052249 w 10402847"/>
              <a:gd name="connsiteY1177" fmla="*/ 3341451 h 6553287"/>
              <a:gd name="connsiteX1178" fmla="*/ 2076827 w 10402847"/>
              <a:gd name="connsiteY1178" fmla="*/ 3304461 h 6553287"/>
              <a:gd name="connsiteX1179" fmla="*/ 2076827 w 10402847"/>
              <a:gd name="connsiteY1179" fmla="*/ 3329121 h 6553287"/>
              <a:gd name="connsiteX1180" fmla="*/ 2125983 w 10402847"/>
              <a:gd name="connsiteY1180" fmla="*/ 3304461 h 6553287"/>
              <a:gd name="connsiteX1181" fmla="*/ 2076827 w 10402847"/>
              <a:gd name="connsiteY1181" fmla="*/ 3403102 h 6553287"/>
              <a:gd name="connsiteX1182" fmla="*/ 2064538 w 10402847"/>
              <a:gd name="connsiteY1182" fmla="*/ 3403102 h 6553287"/>
              <a:gd name="connsiteX1183" fmla="*/ 2064538 w 10402847"/>
              <a:gd name="connsiteY1183" fmla="*/ 3526403 h 6553287"/>
              <a:gd name="connsiteX1184" fmla="*/ 2101405 w 10402847"/>
              <a:gd name="connsiteY1184" fmla="*/ 3514072 h 6553287"/>
              <a:gd name="connsiteX1185" fmla="*/ 2101405 w 10402847"/>
              <a:gd name="connsiteY1185" fmla="*/ 3477082 h 6553287"/>
              <a:gd name="connsiteX1186" fmla="*/ 2125983 w 10402847"/>
              <a:gd name="connsiteY1186" fmla="*/ 3526403 h 6553287"/>
              <a:gd name="connsiteX1187" fmla="*/ 2076827 w 10402847"/>
              <a:gd name="connsiteY1187" fmla="*/ 3538733 h 6553287"/>
              <a:gd name="connsiteX1188" fmla="*/ 2076827 w 10402847"/>
              <a:gd name="connsiteY1188" fmla="*/ 3563393 h 6553287"/>
              <a:gd name="connsiteX1189" fmla="*/ 2187428 w 10402847"/>
              <a:gd name="connsiteY1189" fmla="*/ 3538733 h 6553287"/>
              <a:gd name="connsiteX1190" fmla="*/ 2162850 w 10402847"/>
              <a:gd name="connsiteY1190" fmla="*/ 3563393 h 6553287"/>
              <a:gd name="connsiteX1191" fmla="*/ 2027672 w 10402847"/>
              <a:gd name="connsiteY1191" fmla="*/ 3575723 h 6553287"/>
              <a:gd name="connsiteX1192" fmla="*/ 2125983 w 10402847"/>
              <a:gd name="connsiteY1192" fmla="*/ 3625043 h 6553287"/>
              <a:gd name="connsiteX1193" fmla="*/ 2236583 w 10402847"/>
              <a:gd name="connsiteY1193" fmla="*/ 3588053 h 6553287"/>
              <a:gd name="connsiteX1194" fmla="*/ 2224294 w 10402847"/>
              <a:gd name="connsiteY1194" fmla="*/ 3575723 h 6553287"/>
              <a:gd name="connsiteX1195" fmla="*/ 2273450 w 10402847"/>
              <a:gd name="connsiteY1195" fmla="*/ 3575723 h 6553287"/>
              <a:gd name="connsiteX1196" fmla="*/ 2261161 w 10402847"/>
              <a:gd name="connsiteY1196" fmla="*/ 3551063 h 6553287"/>
              <a:gd name="connsiteX1197" fmla="*/ 2322606 w 10402847"/>
              <a:gd name="connsiteY1197" fmla="*/ 3575723 h 6553287"/>
              <a:gd name="connsiteX1198" fmla="*/ 2359473 w 10402847"/>
              <a:gd name="connsiteY1198" fmla="*/ 3551063 h 6553287"/>
              <a:gd name="connsiteX1199" fmla="*/ 2212005 w 10402847"/>
              <a:gd name="connsiteY1199" fmla="*/ 3538733 h 6553287"/>
              <a:gd name="connsiteX1200" fmla="*/ 2187428 w 10402847"/>
              <a:gd name="connsiteY1200" fmla="*/ 3514072 h 6553287"/>
              <a:gd name="connsiteX1201" fmla="*/ 2248872 w 10402847"/>
              <a:gd name="connsiteY1201" fmla="*/ 3514072 h 6553287"/>
              <a:gd name="connsiteX1202" fmla="*/ 2212005 w 10402847"/>
              <a:gd name="connsiteY1202" fmla="*/ 3427762 h 6553287"/>
              <a:gd name="connsiteX1203" fmla="*/ 2273450 w 10402847"/>
              <a:gd name="connsiteY1203" fmla="*/ 3501742 h 6553287"/>
              <a:gd name="connsiteX1204" fmla="*/ 2285739 w 10402847"/>
              <a:gd name="connsiteY1204" fmla="*/ 3489412 h 6553287"/>
              <a:gd name="connsiteX1205" fmla="*/ 2384050 w 10402847"/>
              <a:gd name="connsiteY1205" fmla="*/ 3501742 h 6553287"/>
              <a:gd name="connsiteX1206" fmla="*/ 2359473 w 10402847"/>
              <a:gd name="connsiteY1206" fmla="*/ 3477082 h 6553287"/>
              <a:gd name="connsiteX1207" fmla="*/ 2482362 w 10402847"/>
              <a:gd name="connsiteY1207" fmla="*/ 3477082 h 6553287"/>
              <a:gd name="connsiteX1208" fmla="*/ 2445495 w 10402847"/>
              <a:gd name="connsiteY1208" fmla="*/ 3440092 h 6553287"/>
              <a:gd name="connsiteX1209" fmla="*/ 2556095 w 10402847"/>
              <a:gd name="connsiteY1209" fmla="*/ 3427762 h 6553287"/>
              <a:gd name="connsiteX1210" fmla="*/ 2556095 w 10402847"/>
              <a:gd name="connsiteY1210" fmla="*/ 3390772 h 6553287"/>
              <a:gd name="connsiteX1211" fmla="*/ 2605251 w 10402847"/>
              <a:gd name="connsiteY1211" fmla="*/ 3390772 h 6553287"/>
              <a:gd name="connsiteX1212" fmla="*/ 2568384 w 10402847"/>
              <a:gd name="connsiteY1212" fmla="*/ 3452422 h 6553287"/>
              <a:gd name="connsiteX1213" fmla="*/ 2617540 w 10402847"/>
              <a:gd name="connsiteY1213" fmla="*/ 3477082 h 6553287"/>
              <a:gd name="connsiteX1214" fmla="*/ 2617540 w 10402847"/>
              <a:gd name="connsiteY1214" fmla="*/ 3440092 h 6553287"/>
              <a:gd name="connsiteX1215" fmla="*/ 2678984 w 10402847"/>
              <a:gd name="connsiteY1215" fmla="*/ 3440092 h 6553287"/>
              <a:gd name="connsiteX1216" fmla="*/ 2654407 w 10402847"/>
              <a:gd name="connsiteY1216" fmla="*/ 3452422 h 6553287"/>
              <a:gd name="connsiteX1217" fmla="*/ 2715851 w 10402847"/>
              <a:gd name="connsiteY1217" fmla="*/ 3464752 h 6553287"/>
              <a:gd name="connsiteX1218" fmla="*/ 2715851 w 10402847"/>
              <a:gd name="connsiteY1218" fmla="*/ 3501742 h 6553287"/>
              <a:gd name="connsiteX1219" fmla="*/ 2740429 w 10402847"/>
              <a:gd name="connsiteY1219" fmla="*/ 3489412 h 6553287"/>
              <a:gd name="connsiteX1220" fmla="*/ 2740429 w 10402847"/>
              <a:gd name="connsiteY1220" fmla="*/ 3464752 h 6553287"/>
              <a:gd name="connsiteX1221" fmla="*/ 2826451 w 10402847"/>
              <a:gd name="connsiteY1221" fmla="*/ 3464752 h 6553287"/>
              <a:gd name="connsiteX1222" fmla="*/ 2814163 w 10402847"/>
              <a:gd name="connsiteY1222" fmla="*/ 3501742 h 6553287"/>
              <a:gd name="connsiteX1223" fmla="*/ 2851029 w 10402847"/>
              <a:gd name="connsiteY1223" fmla="*/ 3526403 h 6553287"/>
              <a:gd name="connsiteX1224" fmla="*/ 2887896 w 10402847"/>
              <a:gd name="connsiteY1224" fmla="*/ 3477082 h 6553287"/>
              <a:gd name="connsiteX1225" fmla="*/ 2912474 w 10402847"/>
              <a:gd name="connsiteY1225" fmla="*/ 3514072 h 6553287"/>
              <a:gd name="connsiteX1226" fmla="*/ 2924763 w 10402847"/>
              <a:gd name="connsiteY1226" fmla="*/ 3477082 h 6553287"/>
              <a:gd name="connsiteX1227" fmla="*/ 2924763 w 10402847"/>
              <a:gd name="connsiteY1227" fmla="*/ 3501742 h 6553287"/>
              <a:gd name="connsiteX1228" fmla="*/ 2961630 w 10402847"/>
              <a:gd name="connsiteY1228" fmla="*/ 3464752 h 6553287"/>
              <a:gd name="connsiteX1229" fmla="*/ 2973919 w 10402847"/>
              <a:gd name="connsiteY1229" fmla="*/ 3440092 h 6553287"/>
              <a:gd name="connsiteX1230" fmla="*/ 2937052 w 10402847"/>
              <a:gd name="connsiteY1230" fmla="*/ 3427762 h 6553287"/>
              <a:gd name="connsiteX1231" fmla="*/ 2986207 w 10402847"/>
              <a:gd name="connsiteY1231" fmla="*/ 3427762 h 6553287"/>
              <a:gd name="connsiteX1232" fmla="*/ 2973919 w 10402847"/>
              <a:gd name="connsiteY1232" fmla="*/ 3464752 h 6553287"/>
              <a:gd name="connsiteX1233" fmla="*/ 2998496 w 10402847"/>
              <a:gd name="connsiteY1233" fmla="*/ 3489412 h 6553287"/>
              <a:gd name="connsiteX1234" fmla="*/ 3010785 w 10402847"/>
              <a:gd name="connsiteY1234" fmla="*/ 3427762 h 6553287"/>
              <a:gd name="connsiteX1235" fmla="*/ 3023074 w 10402847"/>
              <a:gd name="connsiteY1235" fmla="*/ 3452422 h 6553287"/>
              <a:gd name="connsiteX1236" fmla="*/ 3010785 w 10402847"/>
              <a:gd name="connsiteY1236" fmla="*/ 3501742 h 6553287"/>
              <a:gd name="connsiteX1237" fmla="*/ 2973919 w 10402847"/>
              <a:gd name="connsiteY1237" fmla="*/ 3489412 h 6553287"/>
              <a:gd name="connsiteX1238" fmla="*/ 3010785 w 10402847"/>
              <a:gd name="connsiteY1238" fmla="*/ 3514072 h 6553287"/>
              <a:gd name="connsiteX1239" fmla="*/ 3047652 w 10402847"/>
              <a:gd name="connsiteY1239" fmla="*/ 3526403 h 6553287"/>
              <a:gd name="connsiteX1240" fmla="*/ 3158252 w 10402847"/>
              <a:gd name="connsiteY1240" fmla="*/ 3501742 h 6553287"/>
              <a:gd name="connsiteX1241" fmla="*/ 3145963 w 10402847"/>
              <a:gd name="connsiteY1241" fmla="*/ 3489412 h 6553287"/>
              <a:gd name="connsiteX1242" fmla="*/ 3145963 w 10402847"/>
              <a:gd name="connsiteY1242" fmla="*/ 3452422 h 6553287"/>
              <a:gd name="connsiteX1243" fmla="*/ 3170541 w 10402847"/>
              <a:gd name="connsiteY1243" fmla="*/ 3489412 h 6553287"/>
              <a:gd name="connsiteX1244" fmla="*/ 3207408 w 10402847"/>
              <a:gd name="connsiteY1244" fmla="*/ 3452422 h 6553287"/>
              <a:gd name="connsiteX1245" fmla="*/ 3293430 w 10402847"/>
              <a:gd name="connsiteY1245" fmla="*/ 3464752 h 6553287"/>
              <a:gd name="connsiteX1246" fmla="*/ 3305719 w 10402847"/>
              <a:gd name="connsiteY1246" fmla="*/ 3464752 h 6553287"/>
              <a:gd name="connsiteX1247" fmla="*/ 3318008 w 10402847"/>
              <a:gd name="connsiteY1247" fmla="*/ 3415432 h 6553287"/>
              <a:gd name="connsiteX1248" fmla="*/ 3354875 w 10402847"/>
              <a:gd name="connsiteY1248" fmla="*/ 3452422 h 6553287"/>
              <a:gd name="connsiteX1249" fmla="*/ 3404031 w 10402847"/>
              <a:gd name="connsiteY1249" fmla="*/ 3452422 h 6553287"/>
              <a:gd name="connsiteX1250" fmla="*/ 3379453 w 10402847"/>
              <a:gd name="connsiteY1250" fmla="*/ 3403102 h 6553287"/>
              <a:gd name="connsiteX1251" fmla="*/ 3404031 w 10402847"/>
              <a:gd name="connsiteY1251" fmla="*/ 3440092 h 6553287"/>
              <a:gd name="connsiteX1252" fmla="*/ 3526920 w 10402847"/>
              <a:gd name="connsiteY1252" fmla="*/ 3403102 h 6553287"/>
              <a:gd name="connsiteX1253" fmla="*/ 3576076 w 10402847"/>
              <a:gd name="connsiteY1253" fmla="*/ 3452422 h 6553287"/>
              <a:gd name="connsiteX1254" fmla="*/ 3576076 w 10402847"/>
              <a:gd name="connsiteY1254" fmla="*/ 3403102 h 6553287"/>
              <a:gd name="connsiteX1255" fmla="*/ 3612942 w 10402847"/>
              <a:gd name="connsiteY1255" fmla="*/ 3390772 h 6553287"/>
              <a:gd name="connsiteX1256" fmla="*/ 3625231 w 10402847"/>
              <a:gd name="connsiteY1256" fmla="*/ 3440092 h 6553287"/>
              <a:gd name="connsiteX1257" fmla="*/ 3662098 w 10402847"/>
              <a:gd name="connsiteY1257" fmla="*/ 3415432 h 6553287"/>
              <a:gd name="connsiteX1258" fmla="*/ 3637520 w 10402847"/>
              <a:gd name="connsiteY1258" fmla="*/ 3390772 h 6553287"/>
              <a:gd name="connsiteX1259" fmla="*/ 3662098 w 10402847"/>
              <a:gd name="connsiteY1259" fmla="*/ 3341451 h 6553287"/>
              <a:gd name="connsiteX1260" fmla="*/ 3674387 w 10402847"/>
              <a:gd name="connsiteY1260" fmla="*/ 3415432 h 6553287"/>
              <a:gd name="connsiteX1261" fmla="*/ 3698965 w 10402847"/>
              <a:gd name="connsiteY1261" fmla="*/ 3353781 h 6553287"/>
              <a:gd name="connsiteX1262" fmla="*/ 3846432 w 10402847"/>
              <a:gd name="connsiteY1262" fmla="*/ 3341451 h 6553287"/>
              <a:gd name="connsiteX1263" fmla="*/ 3809565 w 10402847"/>
              <a:gd name="connsiteY1263" fmla="*/ 3316791 h 6553287"/>
              <a:gd name="connsiteX1264" fmla="*/ 3858721 w 10402847"/>
              <a:gd name="connsiteY1264" fmla="*/ 3341451 h 6553287"/>
              <a:gd name="connsiteX1265" fmla="*/ 3883299 w 10402847"/>
              <a:gd name="connsiteY1265" fmla="*/ 3341451 h 6553287"/>
              <a:gd name="connsiteX1266" fmla="*/ 3871010 w 10402847"/>
              <a:gd name="connsiteY1266" fmla="*/ 3279801 h 6553287"/>
              <a:gd name="connsiteX1267" fmla="*/ 3883299 w 10402847"/>
              <a:gd name="connsiteY1267" fmla="*/ 3255141 h 6553287"/>
              <a:gd name="connsiteX1268" fmla="*/ 3993899 w 10402847"/>
              <a:gd name="connsiteY1268" fmla="*/ 3218151 h 6553287"/>
              <a:gd name="connsiteX1269" fmla="*/ 3957032 w 10402847"/>
              <a:gd name="connsiteY1269" fmla="*/ 3205821 h 6553287"/>
              <a:gd name="connsiteX1270" fmla="*/ 3932454 w 10402847"/>
              <a:gd name="connsiteY1270" fmla="*/ 3242811 h 6553287"/>
              <a:gd name="connsiteX1271" fmla="*/ 3932454 w 10402847"/>
              <a:gd name="connsiteY1271" fmla="*/ 3193490 h 6553287"/>
              <a:gd name="connsiteX1272" fmla="*/ 3920165 w 10402847"/>
              <a:gd name="connsiteY1272" fmla="*/ 3193490 h 6553287"/>
              <a:gd name="connsiteX1273" fmla="*/ 3797276 w 10402847"/>
              <a:gd name="connsiteY1273" fmla="*/ 3156500 h 6553287"/>
              <a:gd name="connsiteX1274" fmla="*/ 3821854 w 10402847"/>
              <a:gd name="connsiteY1274" fmla="*/ 3218151 h 6553287"/>
              <a:gd name="connsiteX1275" fmla="*/ 3784987 w 10402847"/>
              <a:gd name="connsiteY1275" fmla="*/ 3218151 h 6553287"/>
              <a:gd name="connsiteX1276" fmla="*/ 3784987 w 10402847"/>
              <a:gd name="connsiteY1276" fmla="*/ 3255141 h 6553287"/>
              <a:gd name="connsiteX1277" fmla="*/ 3809565 w 10402847"/>
              <a:gd name="connsiteY1277" fmla="*/ 3279801 h 6553287"/>
              <a:gd name="connsiteX1278" fmla="*/ 3772698 w 10402847"/>
              <a:gd name="connsiteY1278" fmla="*/ 3267471 h 6553287"/>
              <a:gd name="connsiteX1279" fmla="*/ 3576076 w 10402847"/>
              <a:gd name="connsiteY1279" fmla="*/ 3205821 h 6553287"/>
              <a:gd name="connsiteX1280" fmla="*/ 3612942 w 10402847"/>
              <a:gd name="connsiteY1280" fmla="*/ 3230481 h 6553287"/>
              <a:gd name="connsiteX1281" fmla="*/ 3539209 w 10402847"/>
              <a:gd name="connsiteY1281" fmla="*/ 3181160 h 6553287"/>
              <a:gd name="connsiteX1282" fmla="*/ 3576076 w 10402847"/>
              <a:gd name="connsiteY1282" fmla="*/ 3168830 h 6553287"/>
              <a:gd name="connsiteX1283" fmla="*/ 3539209 w 10402847"/>
              <a:gd name="connsiteY1283" fmla="*/ 3181160 h 6553287"/>
              <a:gd name="connsiteX1284" fmla="*/ 3539209 w 10402847"/>
              <a:gd name="connsiteY1284" fmla="*/ 3230481 h 6553287"/>
              <a:gd name="connsiteX1285" fmla="*/ 3502342 w 10402847"/>
              <a:gd name="connsiteY1285" fmla="*/ 3193490 h 6553287"/>
              <a:gd name="connsiteX1286" fmla="*/ 3514631 w 10402847"/>
              <a:gd name="connsiteY1286" fmla="*/ 3156500 h 6553287"/>
              <a:gd name="connsiteX1287" fmla="*/ 3588365 w 10402847"/>
              <a:gd name="connsiteY1287" fmla="*/ 3144170 h 6553287"/>
              <a:gd name="connsiteX1288" fmla="*/ 3772698 w 10402847"/>
              <a:gd name="connsiteY1288" fmla="*/ 3156500 h 6553287"/>
              <a:gd name="connsiteX1289" fmla="*/ 3748120 w 10402847"/>
              <a:gd name="connsiteY1289" fmla="*/ 3131840 h 6553287"/>
              <a:gd name="connsiteX1290" fmla="*/ 3711254 w 10402847"/>
              <a:gd name="connsiteY1290" fmla="*/ 3144170 h 6553287"/>
              <a:gd name="connsiteX1291" fmla="*/ 3674387 w 10402847"/>
              <a:gd name="connsiteY1291" fmla="*/ 3094850 h 6553287"/>
              <a:gd name="connsiteX1292" fmla="*/ 3637520 w 10402847"/>
              <a:gd name="connsiteY1292" fmla="*/ 3119510 h 6553287"/>
              <a:gd name="connsiteX1293" fmla="*/ 3612942 w 10402847"/>
              <a:gd name="connsiteY1293" fmla="*/ 3107180 h 6553287"/>
              <a:gd name="connsiteX1294" fmla="*/ 3637520 w 10402847"/>
              <a:gd name="connsiteY1294" fmla="*/ 3070190 h 6553287"/>
              <a:gd name="connsiteX1295" fmla="*/ 3588365 w 10402847"/>
              <a:gd name="connsiteY1295" fmla="*/ 3045530 h 6553287"/>
              <a:gd name="connsiteX1296" fmla="*/ 3612942 w 10402847"/>
              <a:gd name="connsiteY1296" fmla="*/ 3070190 h 6553287"/>
              <a:gd name="connsiteX1297" fmla="*/ 3600653 w 10402847"/>
              <a:gd name="connsiteY1297" fmla="*/ 3070190 h 6553287"/>
              <a:gd name="connsiteX1298" fmla="*/ 3588365 w 10402847"/>
              <a:gd name="connsiteY1298" fmla="*/ 3082520 h 6553287"/>
              <a:gd name="connsiteX1299" fmla="*/ 3490053 w 10402847"/>
              <a:gd name="connsiteY1299" fmla="*/ 3008539 h 6553287"/>
              <a:gd name="connsiteX1300" fmla="*/ 3563787 w 10402847"/>
              <a:gd name="connsiteY1300" fmla="*/ 3082520 h 6553287"/>
              <a:gd name="connsiteX1301" fmla="*/ 3526920 w 10402847"/>
              <a:gd name="connsiteY1301" fmla="*/ 3057860 h 6553287"/>
              <a:gd name="connsiteX1302" fmla="*/ 3477764 w 10402847"/>
              <a:gd name="connsiteY1302" fmla="*/ 3082520 h 6553287"/>
              <a:gd name="connsiteX1303" fmla="*/ 3502342 w 10402847"/>
              <a:gd name="connsiteY1303" fmla="*/ 3107180 h 6553287"/>
              <a:gd name="connsiteX1304" fmla="*/ 3539209 w 10402847"/>
              <a:gd name="connsiteY1304" fmla="*/ 3082520 h 6553287"/>
              <a:gd name="connsiteX1305" fmla="*/ 3551498 w 10402847"/>
              <a:gd name="connsiteY1305" fmla="*/ 3131840 h 6553287"/>
              <a:gd name="connsiteX1306" fmla="*/ 3514631 w 10402847"/>
              <a:gd name="connsiteY1306" fmla="*/ 3144170 h 6553287"/>
              <a:gd name="connsiteX1307" fmla="*/ 3440897 w 10402847"/>
              <a:gd name="connsiteY1307" fmla="*/ 3033200 h 6553287"/>
              <a:gd name="connsiteX1308" fmla="*/ 3391742 w 10402847"/>
              <a:gd name="connsiteY1308" fmla="*/ 3020869 h 6553287"/>
              <a:gd name="connsiteX1309" fmla="*/ 3453186 w 10402847"/>
              <a:gd name="connsiteY1309" fmla="*/ 3008539 h 6553287"/>
              <a:gd name="connsiteX1310" fmla="*/ 3465475 w 10402847"/>
              <a:gd name="connsiteY1310" fmla="*/ 3045530 h 6553287"/>
              <a:gd name="connsiteX1311" fmla="*/ 3490053 w 10402847"/>
              <a:gd name="connsiteY1311" fmla="*/ 3057860 h 6553287"/>
              <a:gd name="connsiteX1312" fmla="*/ 3477764 w 10402847"/>
              <a:gd name="connsiteY1312" fmla="*/ 3008539 h 6553287"/>
              <a:gd name="connsiteX1313" fmla="*/ 3514631 w 10402847"/>
              <a:gd name="connsiteY1313" fmla="*/ 2983879 h 6553287"/>
              <a:gd name="connsiteX1314" fmla="*/ 3490053 w 10402847"/>
              <a:gd name="connsiteY1314" fmla="*/ 2971549 h 6553287"/>
              <a:gd name="connsiteX1315" fmla="*/ 3514631 w 10402847"/>
              <a:gd name="connsiteY1315" fmla="*/ 2959219 h 6553287"/>
              <a:gd name="connsiteX1316" fmla="*/ 3526920 w 10402847"/>
              <a:gd name="connsiteY1316" fmla="*/ 3008539 h 6553287"/>
              <a:gd name="connsiteX1317" fmla="*/ 3563787 w 10402847"/>
              <a:gd name="connsiteY1317" fmla="*/ 3033200 h 6553287"/>
              <a:gd name="connsiteX1318" fmla="*/ 3588365 w 10402847"/>
              <a:gd name="connsiteY1318" fmla="*/ 2983879 h 6553287"/>
              <a:gd name="connsiteX1319" fmla="*/ 3649809 w 10402847"/>
              <a:gd name="connsiteY1319" fmla="*/ 3057860 h 6553287"/>
              <a:gd name="connsiteX1320" fmla="*/ 3686676 w 10402847"/>
              <a:gd name="connsiteY1320" fmla="*/ 3057860 h 6553287"/>
              <a:gd name="connsiteX1321" fmla="*/ 3686676 w 10402847"/>
              <a:gd name="connsiteY1321" fmla="*/ 3020869 h 6553287"/>
              <a:gd name="connsiteX1322" fmla="*/ 3748120 w 10402847"/>
              <a:gd name="connsiteY1322" fmla="*/ 2971549 h 6553287"/>
              <a:gd name="connsiteX1323" fmla="*/ 3772698 w 10402847"/>
              <a:gd name="connsiteY1323" fmla="*/ 2996209 h 6553287"/>
              <a:gd name="connsiteX1324" fmla="*/ 3723543 w 10402847"/>
              <a:gd name="connsiteY1324" fmla="*/ 2946889 h 6553287"/>
              <a:gd name="connsiteX1325" fmla="*/ 3674387 w 10402847"/>
              <a:gd name="connsiteY1325" fmla="*/ 2996209 h 6553287"/>
              <a:gd name="connsiteX1326" fmla="*/ 3674387 w 10402847"/>
              <a:gd name="connsiteY1326" fmla="*/ 2946889 h 6553287"/>
              <a:gd name="connsiteX1327" fmla="*/ 3698965 w 10402847"/>
              <a:gd name="connsiteY1327" fmla="*/ 2946889 h 6553287"/>
              <a:gd name="connsiteX1328" fmla="*/ 3711254 w 10402847"/>
              <a:gd name="connsiteY1328" fmla="*/ 2934559 h 6553287"/>
              <a:gd name="connsiteX1329" fmla="*/ 3711254 w 10402847"/>
              <a:gd name="connsiteY1329" fmla="*/ 2909899 h 6553287"/>
              <a:gd name="connsiteX1330" fmla="*/ 3711254 w 10402847"/>
              <a:gd name="connsiteY1330" fmla="*/ 2872908 h 6553287"/>
              <a:gd name="connsiteX1331" fmla="*/ 3662098 w 10402847"/>
              <a:gd name="connsiteY1331" fmla="*/ 2934559 h 6553287"/>
              <a:gd name="connsiteX1332" fmla="*/ 3649809 w 10402847"/>
              <a:gd name="connsiteY1332" fmla="*/ 2897569 h 6553287"/>
              <a:gd name="connsiteX1333" fmla="*/ 3662098 w 10402847"/>
              <a:gd name="connsiteY1333" fmla="*/ 2885239 h 6553287"/>
              <a:gd name="connsiteX1334" fmla="*/ 3649809 w 10402847"/>
              <a:gd name="connsiteY1334" fmla="*/ 2848248 h 6553287"/>
              <a:gd name="connsiteX1335" fmla="*/ 3612942 w 10402847"/>
              <a:gd name="connsiteY1335" fmla="*/ 2946889 h 6553287"/>
              <a:gd name="connsiteX1336" fmla="*/ 3600653 w 10402847"/>
              <a:gd name="connsiteY1336" fmla="*/ 2909899 h 6553287"/>
              <a:gd name="connsiteX1337" fmla="*/ 3588365 w 10402847"/>
              <a:gd name="connsiteY1337" fmla="*/ 2946889 h 6553287"/>
              <a:gd name="connsiteX1338" fmla="*/ 3576076 w 10402847"/>
              <a:gd name="connsiteY1338" fmla="*/ 2971549 h 6553287"/>
              <a:gd name="connsiteX1339" fmla="*/ 3526920 w 10402847"/>
              <a:gd name="connsiteY1339" fmla="*/ 2971549 h 6553287"/>
              <a:gd name="connsiteX1340" fmla="*/ 3551498 w 10402847"/>
              <a:gd name="connsiteY1340" fmla="*/ 2959219 h 6553287"/>
              <a:gd name="connsiteX1341" fmla="*/ 3563787 w 10402847"/>
              <a:gd name="connsiteY1341" fmla="*/ 2922229 h 6553287"/>
              <a:gd name="connsiteX1342" fmla="*/ 3490053 w 10402847"/>
              <a:gd name="connsiteY1342" fmla="*/ 2946889 h 6553287"/>
              <a:gd name="connsiteX1343" fmla="*/ 3465475 w 10402847"/>
              <a:gd name="connsiteY1343" fmla="*/ 2946889 h 6553287"/>
              <a:gd name="connsiteX1344" fmla="*/ 3465475 w 10402847"/>
              <a:gd name="connsiteY1344" fmla="*/ 2909899 h 6553287"/>
              <a:gd name="connsiteX1345" fmla="*/ 3490053 w 10402847"/>
              <a:gd name="connsiteY1345" fmla="*/ 2934559 h 6553287"/>
              <a:gd name="connsiteX1346" fmla="*/ 3563787 w 10402847"/>
              <a:gd name="connsiteY1346" fmla="*/ 2872908 h 6553287"/>
              <a:gd name="connsiteX1347" fmla="*/ 3588365 w 10402847"/>
              <a:gd name="connsiteY1347" fmla="*/ 2897569 h 6553287"/>
              <a:gd name="connsiteX1348" fmla="*/ 3588365 w 10402847"/>
              <a:gd name="connsiteY1348" fmla="*/ 2885239 h 6553287"/>
              <a:gd name="connsiteX1349" fmla="*/ 3612942 w 10402847"/>
              <a:gd name="connsiteY1349" fmla="*/ 2885239 h 6553287"/>
              <a:gd name="connsiteX1350" fmla="*/ 3514631 w 10402847"/>
              <a:gd name="connsiteY1350" fmla="*/ 2885239 h 6553287"/>
              <a:gd name="connsiteX1351" fmla="*/ 3477764 w 10402847"/>
              <a:gd name="connsiteY1351" fmla="*/ 2823588 h 6553287"/>
              <a:gd name="connsiteX1352" fmla="*/ 3465475 w 10402847"/>
              <a:gd name="connsiteY1352" fmla="*/ 2860578 h 6553287"/>
              <a:gd name="connsiteX1353" fmla="*/ 3453186 w 10402847"/>
              <a:gd name="connsiteY1353" fmla="*/ 2823588 h 6553287"/>
              <a:gd name="connsiteX1354" fmla="*/ 3502342 w 10402847"/>
              <a:gd name="connsiteY1354" fmla="*/ 2786598 h 6553287"/>
              <a:gd name="connsiteX1355" fmla="*/ 3404031 w 10402847"/>
              <a:gd name="connsiteY1355" fmla="*/ 2774268 h 6553287"/>
              <a:gd name="connsiteX1356" fmla="*/ 3453186 w 10402847"/>
              <a:gd name="connsiteY1356" fmla="*/ 2737278 h 6553287"/>
              <a:gd name="connsiteX1357" fmla="*/ 3391742 w 10402847"/>
              <a:gd name="connsiteY1357" fmla="*/ 2724947 h 6553287"/>
              <a:gd name="connsiteX1358" fmla="*/ 3404031 w 10402847"/>
              <a:gd name="connsiteY1358" fmla="*/ 2786598 h 6553287"/>
              <a:gd name="connsiteX1359" fmla="*/ 3391742 w 10402847"/>
              <a:gd name="connsiteY1359" fmla="*/ 2811258 h 6553287"/>
              <a:gd name="connsiteX1360" fmla="*/ 3379453 w 10402847"/>
              <a:gd name="connsiteY1360" fmla="*/ 2761938 h 6553287"/>
              <a:gd name="connsiteX1361" fmla="*/ 3342586 w 10402847"/>
              <a:gd name="connsiteY1361" fmla="*/ 2774268 h 6553287"/>
              <a:gd name="connsiteX1362" fmla="*/ 3367164 w 10402847"/>
              <a:gd name="connsiteY1362" fmla="*/ 2786598 h 6553287"/>
              <a:gd name="connsiteX1363" fmla="*/ 3330297 w 10402847"/>
              <a:gd name="connsiteY1363" fmla="*/ 2823588 h 6553287"/>
              <a:gd name="connsiteX1364" fmla="*/ 3305719 w 10402847"/>
              <a:gd name="connsiteY1364" fmla="*/ 2774268 h 6553287"/>
              <a:gd name="connsiteX1365" fmla="*/ 3281142 w 10402847"/>
              <a:gd name="connsiteY1365" fmla="*/ 2786598 h 6553287"/>
              <a:gd name="connsiteX1366" fmla="*/ 3268853 w 10402847"/>
              <a:gd name="connsiteY1366" fmla="*/ 2737278 h 6553287"/>
              <a:gd name="connsiteX1367" fmla="*/ 3231986 w 10402847"/>
              <a:gd name="connsiteY1367" fmla="*/ 2798928 h 6553287"/>
              <a:gd name="connsiteX1368" fmla="*/ 3207408 w 10402847"/>
              <a:gd name="connsiteY1368" fmla="*/ 2823588 h 6553287"/>
              <a:gd name="connsiteX1369" fmla="*/ 3219697 w 10402847"/>
              <a:gd name="connsiteY1369" fmla="*/ 2786598 h 6553287"/>
              <a:gd name="connsiteX1370" fmla="*/ 3170541 w 10402847"/>
              <a:gd name="connsiteY1370" fmla="*/ 2786598 h 6553287"/>
              <a:gd name="connsiteX1371" fmla="*/ 3207408 w 10402847"/>
              <a:gd name="connsiteY1371" fmla="*/ 2786598 h 6553287"/>
              <a:gd name="connsiteX1372" fmla="*/ 3182830 w 10402847"/>
              <a:gd name="connsiteY1372" fmla="*/ 2749608 h 6553287"/>
              <a:gd name="connsiteX1373" fmla="*/ 3133674 w 10402847"/>
              <a:gd name="connsiteY1373" fmla="*/ 2737278 h 6553287"/>
              <a:gd name="connsiteX1374" fmla="*/ 3109097 w 10402847"/>
              <a:gd name="connsiteY1374" fmla="*/ 2786598 h 6553287"/>
              <a:gd name="connsiteX1375" fmla="*/ 3133674 w 10402847"/>
              <a:gd name="connsiteY1375" fmla="*/ 2774268 h 6553287"/>
              <a:gd name="connsiteX1376" fmla="*/ 3096808 w 10402847"/>
              <a:gd name="connsiteY1376" fmla="*/ 2811258 h 6553287"/>
              <a:gd name="connsiteX1377" fmla="*/ 3109097 w 10402847"/>
              <a:gd name="connsiteY1377" fmla="*/ 2700287 h 6553287"/>
              <a:gd name="connsiteX1378" fmla="*/ 3182830 w 10402847"/>
              <a:gd name="connsiteY1378" fmla="*/ 2712617 h 6553287"/>
              <a:gd name="connsiteX1379" fmla="*/ 3072230 w 10402847"/>
              <a:gd name="connsiteY1379" fmla="*/ 2700287 h 6553287"/>
              <a:gd name="connsiteX1380" fmla="*/ 3133674 w 10402847"/>
              <a:gd name="connsiteY1380" fmla="*/ 2687957 h 6553287"/>
              <a:gd name="connsiteX1381" fmla="*/ 3121386 w 10402847"/>
              <a:gd name="connsiteY1381" fmla="*/ 2638637 h 6553287"/>
              <a:gd name="connsiteX1382" fmla="*/ 3010785 w 10402847"/>
              <a:gd name="connsiteY1382" fmla="*/ 2626307 h 6553287"/>
              <a:gd name="connsiteX1383" fmla="*/ 3010785 w 10402847"/>
              <a:gd name="connsiteY1383" fmla="*/ 2663297 h 6553287"/>
              <a:gd name="connsiteX1384" fmla="*/ 2973919 w 10402847"/>
              <a:gd name="connsiteY1384" fmla="*/ 2663297 h 6553287"/>
              <a:gd name="connsiteX1385" fmla="*/ 2998496 w 10402847"/>
              <a:gd name="connsiteY1385" fmla="*/ 2675627 h 6553287"/>
              <a:gd name="connsiteX1386" fmla="*/ 2961630 w 10402847"/>
              <a:gd name="connsiteY1386" fmla="*/ 2700287 h 6553287"/>
              <a:gd name="connsiteX1387" fmla="*/ 2998496 w 10402847"/>
              <a:gd name="connsiteY1387" fmla="*/ 2700287 h 6553287"/>
              <a:gd name="connsiteX1388" fmla="*/ 3010785 w 10402847"/>
              <a:gd name="connsiteY1388" fmla="*/ 2712617 h 6553287"/>
              <a:gd name="connsiteX1389" fmla="*/ 3010785 w 10402847"/>
              <a:gd name="connsiteY1389" fmla="*/ 2774268 h 6553287"/>
              <a:gd name="connsiteX1390" fmla="*/ 2973919 w 10402847"/>
              <a:gd name="connsiteY1390" fmla="*/ 2737278 h 6553287"/>
              <a:gd name="connsiteX1391" fmla="*/ 2961630 w 10402847"/>
              <a:gd name="connsiteY1391" fmla="*/ 2798928 h 6553287"/>
              <a:gd name="connsiteX1392" fmla="*/ 2912474 w 10402847"/>
              <a:gd name="connsiteY1392" fmla="*/ 2774268 h 6553287"/>
              <a:gd name="connsiteX1393" fmla="*/ 2961630 w 10402847"/>
              <a:gd name="connsiteY1393" fmla="*/ 2737278 h 6553287"/>
              <a:gd name="connsiteX1394" fmla="*/ 2887896 w 10402847"/>
              <a:gd name="connsiteY1394" fmla="*/ 2724947 h 6553287"/>
              <a:gd name="connsiteX1395" fmla="*/ 2887896 w 10402847"/>
              <a:gd name="connsiteY1395" fmla="*/ 2737278 h 6553287"/>
              <a:gd name="connsiteX1396" fmla="*/ 2838740 w 10402847"/>
              <a:gd name="connsiteY1396" fmla="*/ 2724947 h 6553287"/>
              <a:gd name="connsiteX1397" fmla="*/ 2851029 w 10402847"/>
              <a:gd name="connsiteY1397" fmla="*/ 2737278 h 6553287"/>
              <a:gd name="connsiteX1398" fmla="*/ 2814163 w 10402847"/>
              <a:gd name="connsiteY1398" fmla="*/ 2774268 h 6553287"/>
              <a:gd name="connsiteX1399" fmla="*/ 2826451 w 10402847"/>
              <a:gd name="connsiteY1399" fmla="*/ 2724947 h 6553287"/>
              <a:gd name="connsiteX1400" fmla="*/ 2826451 w 10402847"/>
              <a:gd name="connsiteY1400" fmla="*/ 2712617 h 6553287"/>
              <a:gd name="connsiteX1401" fmla="*/ 2789585 w 10402847"/>
              <a:gd name="connsiteY1401" fmla="*/ 2712617 h 6553287"/>
              <a:gd name="connsiteX1402" fmla="*/ 2728140 w 10402847"/>
              <a:gd name="connsiteY1402" fmla="*/ 2786598 h 6553287"/>
              <a:gd name="connsiteX1403" fmla="*/ 2703562 w 10402847"/>
              <a:gd name="connsiteY1403" fmla="*/ 2761938 h 6553287"/>
              <a:gd name="connsiteX1404" fmla="*/ 2691273 w 10402847"/>
              <a:gd name="connsiteY1404" fmla="*/ 2774268 h 6553287"/>
              <a:gd name="connsiteX1405" fmla="*/ 2703562 w 10402847"/>
              <a:gd name="connsiteY1405" fmla="*/ 2774268 h 6553287"/>
              <a:gd name="connsiteX1406" fmla="*/ 2617540 w 10402847"/>
              <a:gd name="connsiteY1406" fmla="*/ 2761938 h 6553287"/>
              <a:gd name="connsiteX1407" fmla="*/ 2617540 w 10402847"/>
              <a:gd name="connsiteY1407" fmla="*/ 2786598 h 6553287"/>
              <a:gd name="connsiteX1408" fmla="*/ 2666696 w 10402847"/>
              <a:gd name="connsiteY1408" fmla="*/ 2786598 h 6553287"/>
              <a:gd name="connsiteX1409" fmla="*/ 2703562 w 10402847"/>
              <a:gd name="connsiteY1409" fmla="*/ 2798928 h 6553287"/>
              <a:gd name="connsiteX1410" fmla="*/ 2666696 w 10402847"/>
              <a:gd name="connsiteY1410" fmla="*/ 2835918 h 6553287"/>
              <a:gd name="connsiteX1411" fmla="*/ 2592962 w 10402847"/>
              <a:gd name="connsiteY1411" fmla="*/ 2749608 h 6553287"/>
              <a:gd name="connsiteX1412" fmla="*/ 2580673 w 10402847"/>
              <a:gd name="connsiteY1412" fmla="*/ 2786598 h 6553287"/>
              <a:gd name="connsiteX1413" fmla="*/ 2568384 w 10402847"/>
              <a:gd name="connsiteY1413" fmla="*/ 2749608 h 6553287"/>
              <a:gd name="connsiteX1414" fmla="*/ 2580673 w 10402847"/>
              <a:gd name="connsiteY1414" fmla="*/ 2749608 h 6553287"/>
              <a:gd name="connsiteX1415" fmla="*/ 2556095 w 10402847"/>
              <a:gd name="connsiteY1415" fmla="*/ 2761938 h 6553287"/>
              <a:gd name="connsiteX1416" fmla="*/ 2531517 w 10402847"/>
              <a:gd name="connsiteY1416" fmla="*/ 2737278 h 6553287"/>
              <a:gd name="connsiteX1417" fmla="*/ 2482362 w 10402847"/>
              <a:gd name="connsiteY1417" fmla="*/ 2786598 h 6553287"/>
              <a:gd name="connsiteX1418" fmla="*/ 2506940 w 10402847"/>
              <a:gd name="connsiteY1418" fmla="*/ 2737278 h 6553287"/>
              <a:gd name="connsiteX1419" fmla="*/ 2457784 w 10402847"/>
              <a:gd name="connsiteY1419" fmla="*/ 2749608 h 6553287"/>
              <a:gd name="connsiteX1420" fmla="*/ 2298028 w 10402847"/>
              <a:gd name="connsiteY1420" fmla="*/ 2737278 h 6553287"/>
              <a:gd name="connsiteX1421" fmla="*/ 2224294 w 10402847"/>
              <a:gd name="connsiteY1421" fmla="*/ 2798928 h 6553287"/>
              <a:gd name="connsiteX1422" fmla="*/ 2248872 w 10402847"/>
              <a:gd name="connsiteY1422" fmla="*/ 2761938 h 6553287"/>
              <a:gd name="connsiteX1423" fmla="*/ 2199717 w 10402847"/>
              <a:gd name="connsiteY1423" fmla="*/ 2737278 h 6553287"/>
              <a:gd name="connsiteX1424" fmla="*/ 2101405 w 10402847"/>
              <a:gd name="connsiteY1424" fmla="*/ 2761938 h 6553287"/>
              <a:gd name="connsiteX1425" fmla="*/ 2150561 w 10402847"/>
              <a:gd name="connsiteY1425" fmla="*/ 2712617 h 6553287"/>
              <a:gd name="connsiteX1426" fmla="*/ 2125983 w 10402847"/>
              <a:gd name="connsiteY1426" fmla="*/ 2712617 h 6553287"/>
              <a:gd name="connsiteX1427" fmla="*/ 2101405 w 10402847"/>
              <a:gd name="connsiteY1427" fmla="*/ 2687957 h 6553287"/>
              <a:gd name="connsiteX1428" fmla="*/ 2076827 w 10402847"/>
              <a:gd name="connsiteY1428" fmla="*/ 2712617 h 6553287"/>
              <a:gd name="connsiteX1429" fmla="*/ 2064538 w 10402847"/>
              <a:gd name="connsiteY1429" fmla="*/ 2737278 h 6553287"/>
              <a:gd name="connsiteX1430" fmla="*/ 2052249 w 10402847"/>
              <a:gd name="connsiteY1430" fmla="*/ 2700287 h 6553287"/>
              <a:gd name="connsiteX1431" fmla="*/ 1880205 w 10402847"/>
              <a:gd name="connsiteY1431" fmla="*/ 2712617 h 6553287"/>
              <a:gd name="connsiteX1432" fmla="*/ 1867916 w 10402847"/>
              <a:gd name="connsiteY1432" fmla="*/ 2675627 h 6553287"/>
              <a:gd name="connsiteX1433" fmla="*/ 1892493 w 10402847"/>
              <a:gd name="connsiteY1433" fmla="*/ 2663297 h 6553287"/>
              <a:gd name="connsiteX1434" fmla="*/ 1880205 w 10402847"/>
              <a:gd name="connsiteY1434" fmla="*/ 2687957 h 6553287"/>
              <a:gd name="connsiteX1435" fmla="*/ 1953938 w 10402847"/>
              <a:gd name="connsiteY1435" fmla="*/ 2687957 h 6553287"/>
              <a:gd name="connsiteX1436" fmla="*/ 1966227 w 10402847"/>
              <a:gd name="connsiteY1436" fmla="*/ 2638637 h 6553287"/>
              <a:gd name="connsiteX1437" fmla="*/ 1990805 w 10402847"/>
              <a:gd name="connsiteY1437" fmla="*/ 2700287 h 6553287"/>
              <a:gd name="connsiteX1438" fmla="*/ 2039961 w 10402847"/>
              <a:gd name="connsiteY1438" fmla="*/ 2663297 h 6553287"/>
              <a:gd name="connsiteX1439" fmla="*/ 2039961 w 10402847"/>
              <a:gd name="connsiteY1439" fmla="*/ 2687957 h 6553287"/>
              <a:gd name="connsiteX1440" fmla="*/ 2076827 w 10402847"/>
              <a:gd name="connsiteY1440" fmla="*/ 2700287 h 6553287"/>
              <a:gd name="connsiteX1441" fmla="*/ 2101405 w 10402847"/>
              <a:gd name="connsiteY1441" fmla="*/ 2650967 h 6553287"/>
              <a:gd name="connsiteX1442" fmla="*/ 2113694 w 10402847"/>
              <a:gd name="connsiteY1442" fmla="*/ 2687957 h 6553287"/>
              <a:gd name="connsiteX1443" fmla="*/ 2162850 w 10402847"/>
              <a:gd name="connsiteY1443" fmla="*/ 2687957 h 6553287"/>
              <a:gd name="connsiteX1444" fmla="*/ 2162850 w 10402847"/>
              <a:gd name="connsiteY1444" fmla="*/ 2724947 h 6553287"/>
              <a:gd name="connsiteX1445" fmla="*/ 2162850 w 10402847"/>
              <a:gd name="connsiteY1445" fmla="*/ 2737278 h 6553287"/>
              <a:gd name="connsiteX1446" fmla="*/ 2224294 w 10402847"/>
              <a:gd name="connsiteY1446" fmla="*/ 2675627 h 6553287"/>
              <a:gd name="connsiteX1447" fmla="*/ 2175139 w 10402847"/>
              <a:gd name="connsiteY1447" fmla="*/ 2675627 h 6553287"/>
              <a:gd name="connsiteX1448" fmla="*/ 2175139 w 10402847"/>
              <a:gd name="connsiteY1448" fmla="*/ 2638637 h 6553287"/>
              <a:gd name="connsiteX1449" fmla="*/ 2162850 w 10402847"/>
              <a:gd name="connsiteY1449" fmla="*/ 2663297 h 6553287"/>
              <a:gd name="connsiteX1450" fmla="*/ 2089116 w 10402847"/>
              <a:gd name="connsiteY1450" fmla="*/ 2626307 h 6553287"/>
              <a:gd name="connsiteX1451" fmla="*/ 2076827 w 10402847"/>
              <a:gd name="connsiteY1451" fmla="*/ 2675627 h 6553287"/>
              <a:gd name="connsiteX1452" fmla="*/ 2064538 w 10402847"/>
              <a:gd name="connsiteY1452" fmla="*/ 2638637 h 6553287"/>
              <a:gd name="connsiteX1453" fmla="*/ 1990805 w 10402847"/>
              <a:gd name="connsiteY1453" fmla="*/ 2663297 h 6553287"/>
              <a:gd name="connsiteX1454" fmla="*/ 2003094 w 10402847"/>
              <a:gd name="connsiteY1454" fmla="*/ 2626307 h 6553287"/>
              <a:gd name="connsiteX1455" fmla="*/ 1953938 w 10402847"/>
              <a:gd name="connsiteY1455" fmla="*/ 2626307 h 6553287"/>
              <a:gd name="connsiteX1456" fmla="*/ 1892493 w 10402847"/>
              <a:gd name="connsiteY1456" fmla="*/ 2650967 h 6553287"/>
              <a:gd name="connsiteX1457" fmla="*/ 1904782 w 10402847"/>
              <a:gd name="connsiteY1457" fmla="*/ 2626307 h 6553287"/>
              <a:gd name="connsiteX1458" fmla="*/ 1781893 w 10402847"/>
              <a:gd name="connsiteY1458" fmla="*/ 2638637 h 6553287"/>
              <a:gd name="connsiteX1459" fmla="*/ 1769604 w 10402847"/>
              <a:gd name="connsiteY1459" fmla="*/ 2589317 h 6553287"/>
              <a:gd name="connsiteX1460" fmla="*/ 1720449 w 10402847"/>
              <a:gd name="connsiteY1460" fmla="*/ 2564656 h 6553287"/>
              <a:gd name="connsiteX1461" fmla="*/ 1708160 w 10402847"/>
              <a:gd name="connsiteY1461" fmla="*/ 2576987 h 6553287"/>
              <a:gd name="connsiteX1462" fmla="*/ 1757315 w 10402847"/>
              <a:gd name="connsiteY1462" fmla="*/ 2650967 h 6553287"/>
              <a:gd name="connsiteX1463" fmla="*/ 1560693 w 10402847"/>
              <a:gd name="connsiteY1463" fmla="*/ 2613977 h 6553287"/>
              <a:gd name="connsiteX1464" fmla="*/ 1560693 w 10402847"/>
              <a:gd name="connsiteY1464" fmla="*/ 2589317 h 6553287"/>
              <a:gd name="connsiteX1465" fmla="*/ 1511537 w 10402847"/>
              <a:gd name="connsiteY1465" fmla="*/ 2589317 h 6553287"/>
              <a:gd name="connsiteX1466" fmla="*/ 1548404 w 10402847"/>
              <a:gd name="connsiteY1466" fmla="*/ 2589317 h 6553287"/>
              <a:gd name="connsiteX1467" fmla="*/ 1523826 w 10402847"/>
              <a:gd name="connsiteY1467" fmla="*/ 2564656 h 6553287"/>
              <a:gd name="connsiteX1468" fmla="*/ 1572982 w 10402847"/>
              <a:gd name="connsiteY1468" fmla="*/ 2576987 h 6553287"/>
              <a:gd name="connsiteX1469" fmla="*/ 1622137 w 10402847"/>
              <a:gd name="connsiteY1469" fmla="*/ 2564656 h 6553287"/>
              <a:gd name="connsiteX1470" fmla="*/ 1572982 w 10402847"/>
              <a:gd name="connsiteY1470" fmla="*/ 2503006 h 6553287"/>
              <a:gd name="connsiteX1471" fmla="*/ 1486959 w 10402847"/>
              <a:gd name="connsiteY1471" fmla="*/ 2539997 h 6553287"/>
              <a:gd name="connsiteX1472" fmla="*/ 1523826 w 10402847"/>
              <a:gd name="connsiteY1472" fmla="*/ 2478346 h 6553287"/>
              <a:gd name="connsiteX1473" fmla="*/ 1511537 w 10402847"/>
              <a:gd name="connsiteY1473" fmla="*/ 2466016 h 6553287"/>
              <a:gd name="connsiteX1474" fmla="*/ 1560693 w 10402847"/>
              <a:gd name="connsiteY1474" fmla="*/ 2453686 h 6553287"/>
              <a:gd name="connsiteX1475" fmla="*/ 1536115 w 10402847"/>
              <a:gd name="connsiteY1475" fmla="*/ 2478346 h 6553287"/>
              <a:gd name="connsiteX1476" fmla="*/ 1622137 w 10402847"/>
              <a:gd name="connsiteY1476" fmla="*/ 2490676 h 6553287"/>
              <a:gd name="connsiteX1477" fmla="*/ 1646715 w 10402847"/>
              <a:gd name="connsiteY1477" fmla="*/ 2441356 h 6553287"/>
              <a:gd name="connsiteX1478" fmla="*/ 1659004 w 10402847"/>
              <a:gd name="connsiteY1478" fmla="*/ 2478346 h 6553287"/>
              <a:gd name="connsiteX1479" fmla="*/ 1683582 w 10402847"/>
              <a:gd name="connsiteY1479" fmla="*/ 2466016 h 6553287"/>
              <a:gd name="connsiteX1480" fmla="*/ 1671293 w 10402847"/>
              <a:gd name="connsiteY1480" fmla="*/ 2515336 h 6553287"/>
              <a:gd name="connsiteX1481" fmla="*/ 1646715 w 10402847"/>
              <a:gd name="connsiteY1481" fmla="*/ 2490676 h 6553287"/>
              <a:gd name="connsiteX1482" fmla="*/ 1622137 w 10402847"/>
              <a:gd name="connsiteY1482" fmla="*/ 2527666 h 6553287"/>
              <a:gd name="connsiteX1483" fmla="*/ 1708160 w 10402847"/>
              <a:gd name="connsiteY1483" fmla="*/ 2527666 h 6553287"/>
              <a:gd name="connsiteX1484" fmla="*/ 1683582 w 10402847"/>
              <a:gd name="connsiteY1484" fmla="*/ 2515336 h 6553287"/>
              <a:gd name="connsiteX1485" fmla="*/ 1781893 w 10402847"/>
              <a:gd name="connsiteY1485" fmla="*/ 2539997 h 6553287"/>
              <a:gd name="connsiteX1486" fmla="*/ 1818760 w 10402847"/>
              <a:gd name="connsiteY1486" fmla="*/ 2503006 h 6553287"/>
              <a:gd name="connsiteX1487" fmla="*/ 1806471 w 10402847"/>
              <a:gd name="connsiteY1487" fmla="*/ 2539997 h 6553287"/>
              <a:gd name="connsiteX1488" fmla="*/ 1990805 w 10402847"/>
              <a:gd name="connsiteY1488" fmla="*/ 2478346 h 6553287"/>
              <a:gd name="connsiteX1489" fmla="*/ 1953938 w 10402847"/>
              <a:gd name="connsiteY1489" fmla="*/ 2429026 h 6553287"/>
              <a:gd name="connsiteX1490" fmla="*/ 2003094 w 10402847"/>
              <a:gd name="connsiteY1490" fmla="*/ 2478346 h 6553287"/>
              <a:gd name="connsiteX1491" fmla="*/ 2138272 w 10402847"/>
              <a:gd name="connsiteY1491" fmla="*/ 2466016 h 6553287"/>
              <a:gd name="connsiteX1492" fmla="*/ 2175139 w 10402847"/>
              <a:gd name="connsiteY1492" fmla="*/ 2503006 h 6553287"/>
              <a:gd name="connsiteX1493" fmla="*/ 2199717 w 10402847"/>
              <a:gd name="connsiteY1493" fmla="*/ 2490676 h 6553287"/>
              <a:gd name="connsiteX1494" fmla="*/ 2187428 w 10402847"/>
              <a:gd name="connsiteY1494" fmla="*/ 2441356 h 6553287"/>
              <a:gd name="connsiteX1495" fmla="*/ 2224294 w 10402847"/>
              <a:gd name="connsiteY1495" fmla="*/ 2490676 h 6553287"/>
              <a:gd name="connsiteX1496" fmla="*/ 2212005 w 10402847"/>
              <a:gd name="connsiteY1496" fmla="*/ 2478346 h 6553287"/>
              <a:gd name="connsiteX1497" fmla="*/ 2347184 w 10402847"/>
              <a:gd name="connsiteY1497" fmla="*/ 2453686 h 6553287"/>
              <a:gd name="connsiteX1498" fmla="*/ 2347184 w 10402847"/>
              <a:gd name="connsiteY1498" fmla="*/ 2478346 h 6553287"/>
              <a:gd name="connsiteX1499" fmla="*/ 2420917 w 10402847"/>
              <a:gd name="connsiteY1499" fmla="*/ 2490676 h 6553287"/>
              <a:gd name="connsiteX1500" fmla="*/ 2433206 w 10402847"/>
              <a:gd name="connsiteY1500" fmla="*/ 2466016 h 6553287"/>
              <a:gd name="connsiteX1501" fmla="*/ 2543806 w 10402847"/>
              <a:gd name="connsiteY1501" fmla="*/ 2416696 h 6553287"/>
              <a:gd name="connsiteX1502" fmla="*/ 2556095 w 10402847"/>
              <a:gd name="connsiteY1502" fmla="*/ 2478346 h 6553287"/>
              <a:gd name="connsiteX1503" fmla="*/ 2568384 w 10402847"/>
              <a:gd name="connsiteY1503" fmla="*/ 2490676 h 6553287"/>
              <a:gd name="connsiteX1504" fmla="*/ 2568384 w 10402847"/>
              <a:gd name="connsiteY1504" fmla="*/ 2441356 h 6553287"/>
              <a:gd name="connsiteX1505" fmla="*/ 2654407 w 10402847"/>
              <a:gd name="connsiteY1505" fmla="*/ 2367375 h 6553287"/>
              <a:gd name="connsiteX1506" fmla="*/ 2629829 w 10402847"/>
              <a:gd name="connsiteY1506" fmla="*/ 2342715 h 6553287"/>
              <a:gd name="connsiteX1507" fmla="*/ 2629829 w 10402847"/>
              <a:gd name="connsiteY1507" fmla="*/ 2379705 h 6553287"/>
              <a:gd name="connsiteX1508" fmla="*/ 2592962 w 10402847"/>
              <a:gd name="connsiteY1508" fmla="*/ 2367375 h 6553287"/>
              <a:gd name="connsiteX1509" fmla="*/ 2605251 w 10402847"/>
              <a:gd name="connsiteY1509" fmla="*/ 2392036 h 6553287"/>
              <a:gd name="connsiteX1510" fmla="*/ 2556095 w 10402847"/>
              <a:gd name="connsiteY1510" fmla="*/ 2429026 h 6553287"/>
              <a:gd name="connsiteX1511" fmla="*/ 2580673 w 10402847"/>
              <a:gd name="connsiteY1511" fmla="*/ 2367375 h 6553287"/>
              <a:gd name="connsiteX1512" fmla="*/ 2617540 w 10402847"/>
              <a:gd name="connsiteY1512" fmla="*/ 2342715 h 6553287"/>
              <a:gd name="connsiteX1513" fmla="*/ 2603715 w 10402847"/>
              <a:gd name="connsiteY1513" fmla="*/ 2327302 h 6553287"/>
              <a:gd name="connsiteX1514" fmla="*/ 2583314 w 10402847"/>
              <a:gd name="connsiteY1514" fmla="*/ 2330032 h 6553287"/>
              <a:gd name="connsiteX1515" fmla="*/ 2582063 w 10402847"/>
              <a:gd name="connsiteY1515" fmla="*/ 2328386 h 6553287"/>
              <a:gd name="connsiteX1516" fmla="*/ 2590850 w 10402847"/>
              <a:gd name="connsiteY1516" fmla="*/ 2315743 h 6553287"/>
              <a:gd name="connsiteX1517" fmla="*/ 2568384 w 10402847"/>
              <a:gd name="connsiteY1517" fmla="*/ 2281065 h 6553287"/>
              <a:gd name="connsiteX1518" fmla="*/ 2543806 w 10402847"/>
              <a:gd name="connsiteY1518" fmla="*/ 2293395 h 6553287"/>
              <a:gd name="connsiteX1519" fmla="*/ 2581825 w 10402847"/>
              <a:gd name="connsiteY1519" fmla="*/ 2328073 h 6553287"/>
              <a:gd name="connsiteX1520" fmla="*/ 2582063 w 10402847"/>
              <a:gd name="connsiteY1520" fmla="*/ 2328386 h 6553287"/>
              <a:gd name="connsiteX1521" fmla="*/ 2580673 w 10402847"/>
              <a:gd name="connsiteY1521" fmla="*/ 2330385 h 6553287"/>
              <a:gd name="connsiteX1522" fmla="*/ 2583314 w 10402847"/>
              <a:gd name="connsiteY1522" fmla="*/ 2330032 h 6553287"/>
              <a:gd name="connsiteX1523" fmla="*/ 2592962 w 10402847"/>
              <a:gd name="connsiteY1523" fmla="*/ 2342715 h 6553287"/>
              <a:gd name="connsiteX1524" fmla="*/ 2556095 w 10402847"/>
              <a:gd name="connsiteY1524" fmla="*/ 2367375 h 6553287"/>
              <a:gd name="connsiteX1525" fmla="*/ 2531517 w 10402847"/>
              <a:gd name="connsiteY1525" fmla="*/ 2342715 h 6553287"/>
              <a:gd name="connsiteX1526" fmla="*/ 2543806 w 10402847"/>
              <a:gd name="connsiteY1526" fmla="*/ 2305725 h 6553287"/>
              <a:gd name="connsiteX1527" fmla="*/ 2482362 w 10402847"/>
              <a:gd name="connsiteY1527" fmla="*/ 2305725 h 6553287"/>
              <a:gd name="connsiteX1528" fmla="*/ 2482362 w 10402847"/>
              <a:gd name="connsiteY1528" fmla="*/ 2281065 h 6553287"/>
              <a:gd name="connsiteX1529" fmla="*/ 2445495 w 10402847"/>
              <a:gd name="connsiteY1529" fmla="*/ 2318055 h 6553287"/>
              <a:gd name="connsiteX1530" fmla="*/ 2396339 w 10402847"/>
              <a:gd name="connsiteY1530" fmla="*/ 2281065 h 6553287"/>
              <a:gd name="connsiteX1531" fmla="*/ 2408628 w 10402847"/>
              <a:gd name="connsiteY1531" fmla="*/ 2318055 h 6553287"/>
              <a:gd name="connsiteX1532" fmla="*/ 2359473 w 10402847"/>
              <a:gd name="connsiteY1532" fmla="*/ 2268735 h 6553287"/>
              <a:gd name="connsiteX1533" fmla="*/ 2273450 w 10402847"/>
              <a:gd name="connsiteY1533" fmla="*/ 2293395 h 6553287"/>
              <a:gd name="connsiteX1534" fmla="*/ 2261161 w 10402847"/>
              <a:gd name="connsiteY1534" fmla="*/ 2318055 h 6553287"/>
              <a:gd name="connsiteX1535" fmla="*/ 2187428 w 10402847"/>
              <a:gd name="connsiteY1535" fmla="*/ 2305725 h 6553287"/>
              <a:gd name="connsiteX1536" fmla="*/ 2224294 w 10402847"/>
              <a:gd name="connsiteY1536" fmla="*/ 2281065 h 6553287"/>
              <a:gd name="connsiteX1537" fmla="*/ 2187428 w 10402847"/>
              <a:gd name="connsiteY1537" fmla="*/ 2268735 h 6553287"/>
              <a:gd name="connsiteX1538" fmla="*/ 2175139 w 10402847"/>
              <a:gd name="connsiteY1538" fmla="*/ 2293395 h 6553287"/>
              <a:gd name="connsiteX1539" fmla="*/ 2150561 w 10402847"/>
              <a:gd name="connsiteY1539" fmla="*/ 2293395 h 6553287"/>
              <a:gd name="connsiteX1540" fmla="*/ 2138272 w 10402847"/>
              <a:gd name="connsiteY1540" fmla="*/ 2256404 h 6553287"/>
              <a:gd name="connsiteX1541" fmla="*/ 2064538 w 10402847"/>
              <a:gd name="connsiteY1541" fmla="*/ 2281065 h 6553287"/>
              <a:gd name="connsiteX1542" fmla="*/ 2089116 w 10402847"/>
              <a:gd name="connsiteY1542" fmla="*/ 2293395 h 6553287"/>
              <a:gd name="connsiteX1543" fmla="*/ 2015383 w 10402847"/>
              <a:gd name="connsiteY1543" fmla="*/ 2281065 h 6553287"/>
              <a:gd name="connsiteX1544" fmla="*/ 2015383 w 10402847"/>
              <a:gd name="connsiteY1544" fmla="*/ 2305725 h 6553287"/>
              <a:gd name="connsiteX1545" fmla="*/ 1745026 w 10402847"/>
              <a:gd name="connsiteY1545" fmla="*/ 2281065 h 6553287"/>
              <a:gd name="connsiteX1546" fmla="*/ 1781893 w 10402847"/>
              <a:gd name="connsiteY1546" fmla="*/ 2268735 h 6553287"/>
              <a:gd name="connsiteX1547" fmla="*/ 1794182 w 10402847"/>
              <a:gd name="connsiteY1547" fmla="*/ 2219414 h 6553287"/>
              <a:gd name="connsiteX1548" fmla="*/ 1806471 w 10402847"/>
              <a:gd name="connsiteY1548" fmla="*/ 2256404 h 6553287"/>
              <a:gd name="connsiteX1549" fmla="*/ 1855627 w 10402847"/>
              <a:gd name="connsiteY1549" fmla="*/ 2268735 h 6553287"/>
              <a:gd name="connsiteX1550" fmla="*/ 1843338 w 10402847"/>
              <a:gd name="connsiteY1550" fmla="*/ 2244075 h 6553287"/>
              <a:gd name="connsiteX1551" fmla="*/ 1880205 w 10402847"/>
              <a:gd name="connsiteY1551" fmla="*/ 2219414 h 6553287"/>
              <a:gd name="connsiteX1552" fmla="*/ 2003094 w 10402847"/>
              <a:gd name="connsiteY1552" fmla="*/ 2207084 h 6553287"/>
              <a:gd name="connsiteX1553" fmla="*/ 2003094 w 10402847"/>
              <a:gd name="connsiteY1553" fmla="*/ 2244075 h 6553287"/>
              <a:gd name="connsiteX1554" fmla="*/ 2039961 w 10402847"/>
              <a:gd name="connsiteY1554" fmla="*/ 2244075 h 6553287"/>
              <a:gd name="connsiteX1555" fmla="*/ 2015383 w 10402847"/>
              <a:gd name="connsiteY1555" fmla="*/ 2194754 h 6553287"/>
              <a:gd name="connsiteX1556" fmla="*/ 2027672 w 10402847"/>
              <a:gd name="connsiteY1556" fmla="*/ 2145434 h 6553287"/>
              <a:gd name="connsiteX1557" fmla="*/ 2064538 w 10402847"/>
              <a:gd name="connsiteY1557" fmla="*/ 2145434 h 6553287"/>
              <a:gd name="connsiteX1558" fmla="*/ 2064538 w 10402847"/>
              <a:gd name="connsiteY1558" fmla="*/ 2207084 h 6553287"/>
              <a:gd name="connsiteX1559" fmla="*/ 2113694 w 10402847"/>
              <a:gd name="connsiteY1559" fmla="*/ 2157764 h 6553287"/>
              <a:gd name="connsiteX1560" fmla="*/ 2199717 w 10402847"/>
              <a:gd name="connsiteY1560" fmla="*/ 2182424 h 6553287"/>
              <a:gd name="connsiteX1561" fmla="*/ 2224294 w 10402847"/>
              <a:gd name="connsiteY1561" fmla="*/ 2219414 h 6553287"/>
              <a:gd name="connsiteX1562" fmla="*/ 2212005 w 10402847"/>
              <a:gd name="connsiteY1562" fmla="*/ 2219414 h 6553287"/>
              <a:gd name="connsiteX1563" fmla="*/ 2261161 w 10402847"/>
              <a:gd name="connsiteY1563" fmla="*/ 2219414 h 6553287"/>
              <a:gd name="connsiteX1564" fmla="*/ 2261161 w 10402847"/>
              <a:gd name="connsiteY1564" fmla="*/ 2182424 h 6553287"/>
              <a:gd name="connsiteX1565" fmla="*/ 2334895 w 10402847"/>
              <a:gd name="connsiteY1565" fmla="*/ 2194754 h 6553287"/>
              <a:gd name="connsiteX1566" fmla="*/ 2371761 w 10402847"/>
              <a:gd name="connsiteY1566" fmla="*/ 2145434 h 6553287"/>
              <a:gd name="connsiteX1567" fmla="*/ 2371761 w 10402847"/>
              <a:gd name="connsiteY1567" fmla="*/ 2170094 h 6553287"/>
              <a:gd name="connsiteX1568" fmla="*/ 2408628 w 10402847"/>
              <a:gd name="connsiteY1568" fmla="*/ 2145434 h 6553287"/>
              <a:gd name="connsiteX1569" fmla="*/ 2433206 w 10402847"/>
              <a:gd name="connsiteY1569" fmla="*/ 2170094 h 6553287"/>
              <a:gd name="connsiteX1570" fmla="*/ 2470073 w 10402847"/>
              <a:gd name="connsiteY1570" fmla="*/ 2157764 h 6553287"/>
              <a:gd name="connsiteX1571" fmla="*/ 2457784 w 10402847"/>
              <a:gd name="connsiteY1571" fmla="*/ 2096114 h 6553287"/>
              <a:gd name="connsiteX1572" fmla="*/ 2494651 w 10402847"/>
              <a:gd name="connsiteY1572" fmla="*/ 2108444 h 6553287"/>
              <a:gd name="connsiteX1573" fmla="*/ 2531517 w 10402847"/>
              <a:gd name="connsiteY1573" fmla="*/ 2059123 h 6553287"/>
              <a:gd name="connsiteX1574" fmla="*/ 2506940 w 10402847"/>
              <a:gd name="connsiteY1574" fmla="*/ 2071453 h 6553287"/>
              <a:gd name="connsiteX1575" fmla="*/ 2494651 w 10402847"/>
              <a:gd name="connsiteY1575" fmla="*/ 2009803 h 6553287"/>
              <a:gd name="connsiteX1576" fmla="*/ 2580673 w 10402847"/>
              <a:gd name="connsiteY1576" fmla="*/ 2059123 h 6553287"/>
              <a:gd name="connsiteX1577" fmla="*/ 2666696 w 10402847"/>
              <a:gd name="connsiteY1577" fmla="*/ 1997473 h 6553287"/>
              <a:gd name="connsiteX1578" fmla="*/ 2605251 w 10402847"/>
              <a:gd name="connsiteY1578" fmla="*/ 2059123 h 6553287"/>
              <a:gd name="connsiteX1579" fmla="*/ 2654407 w 10402847"/>
              <a:gd name="connsiteY1579" fmla="*/ 2145434 h 6553287"/>
              <a:gd name="connsiteX1580" fmla="*/ 2568384 w 10402847"/>
              <a:gd name="connsiteY1580" fmla="*/ 2096114 h 6553287"/>
              <a:gd name="connsiteX1581" fmla="*/ 2617540 w 10402847"/>
              <a:gd name="connsiteY1581" fmla="*/ 2133104 h 6553287"/>
              <a:gd name="connsiteX1582" fmla="*/ 2482362 w 10402847"/>
              <a:gd name="connsiteY1582" fmla="*/ 2145434 h 6553287"/>
              <a:gd name="connsiteX1583" fmla="*/ 2506940 w 10402847"/>
              <a:gd name="connsiteY1583" fmla="*/ 2207084 h 6553287"/>
              <a:gd name="connsiteX1584" fmla="*/ 2592962 w 10402847"/>
              <a:gd name="connsiteY1584" fmla="*/ 2207084 h 6553287"/>
              <a:gd name="connsiteX1585" fmla="*/ 2580673 w 10402847"/>
              <a:gd name="connsiteY1585" fmla="*/ 2182424 h 6553287"/>
              <a:gd name="connsiteX1586" fmla="*/ 2592962 w 10402847"/>
              <a:gd name="connsiteY1586" fmla="*/ 2157764 h 6553287"/>
              <a:gd name="connsiteX1587" fmla="*/ 2642118 w 10402847"/>
              <a:gd name="connsiteY1587" fmla="*/ 2182424 h 6553287"/>
              <a:gd name="connsiteX1588" fmla="*/ 2642118 w 10402847"/>
              <a:gd name="connsiteY1588" fmla="*/ 2170094 h 6553287"/>
              <a:gd name="connsiteX1589" fmla="*/ 2777296 w 10402847"/>
              <a:gd name="connsiteY1589" fmla="*/ 2170094 h 6553287"/>
              <a:gd name="connsiteX1590" fmla="*/ 2777296 w 10402847"/>
              <a:gd name="connsiteY1590" fmla="*/ 2157764 h 6553287"/>
              <a:gd name="connsiteX1591" fmla="*/ 2752718 w 10402847"/>
              <a:gd name="connsiteY1591" fmla="*/ 2145434 h 6553287"/>
              <a:gd name="connsiteX1592" fmla="*/ 2740429 w 10402847"/>
              <a:gd name="connsiteY1592" fmla="*/ 2096114 h 6553287"/>
              <a:gd name="connsiteX1593" fmla="*/ 2715851 w 10402847"/>
              <a:gd name="connsiteY1593" fmla="*/ 2157764 h 6553287"/>
              <a:gd name="connsiteX1594" fmla="*/ 2715851 w 10402847"/>
              <a:gd name="connsiteY1594" fmla="*/ 2096114 h 6553287"/>
              <a:gd name="connsiteX1595" fmla="*/ 2691273 w 10402847"/>
              <a:gd name="connsiteY1595" fmla="*/ 2133104 h 6553287"/>
              <a:gd name="connsiteX1596" fmla="*/ 2642118 w 10402847"/>
              <a:gd name="connsiteY1596" fmla="*/ 2071453 h 6553287"/>
              <a:gd name="connsiteX1597" fmla="*/ 2678984 w 10402847"/>
              <a:gd name="connsiteY1597" fmla="*/ 2046793 h 6553287"/>
              <a:gd name="connsiteX1598" fmla="*/ 2691273 w 10402847"/>
              <a:gd name="connsiteY1598" fmla="*/ 2083783 h 6553287"/>
              <a:gd name="connsiteX1599" fmla="*/ 2666696 w 10402847"/>
              <a:gd name="connsiteY1599" fmla="*/ 2022133 h 6553287"/>
              <a:gd name="connsiteX1600" fmla="*/ 2666696 w 10402847"/>
              <a:gd name="connsiteY1600" fmla="*/ 1997473 h 6553287"/>
              <a:gd name="connsiteX1601" fmla="*/ 2715851 w 10402847"/>
              <a:gd name="connsiteY1601" fmla="*/ 2022133 h 6553287"/>
              <a:gd name="connsiteX1602" fmla="*/ 2728140 w 10402847"/>
              <a:gd name="connsiteY1602" fmla="*/ 1972813 h 6553287"/>
              <a:gd name="connsiteX1603" fmla="*/ 2617540 w 10402847"/>
              <a:gd name="connsiteY1603" fmla="*/ 1960483 h 6553287"/>
              <a:gd name="connsiteX1604" fmla="*/ 2605251 w 10402847"/>
              <a:gd name="connsiteY1604" fmla="*/ 1997473 h 6553287"/>
              <a:gd name="connsiteX1605" fmla="*/ 2494651 w 10402847"/>
              <a:gd name="connsiteY1605" fmla="*/ 1997473 h 6553287"/>
              <a:gd name="connsiteX1606" fmla="*/ 2506940 w 10402847"/>
              <a:gd name="connsiteY1606" fmla="*/ 1935823 h 6553287"/>
              <a:gd name="connsiteX1607" fmla="*/ 2531517 w 10402847"/>
              <a:gd name="connsiteY1607" fmla="*/ 1960483 h 6553287"/>
              <a:gd name="connsiteX1608" fmla="*/ 2556095 w 10402847"/>
              <a:gd name="connsiteY1608" fmla="*/ 1972813 h 6553287"/>
              <a:gd name="connsiteX1609" fmla="*/ 2580673 w 10402847"/>
              <a:gd name="connsiteY1609" fmla="*/ 1948153 h 6553287"/>
              <a:gd name="connsiteX1610" fmla="*/ 2531517 w 10402847"/>
              <a:gd name="connsiteY1610" fmla="*/ 1935823 h 6553287"/>
              <a:gd name="connsiteX1611" fmla="*/ 2568384 w 10402847"/>
              <a:gd name="connsiteY1611" fmla="*/ 1898832 h 6553287"/>
              <a:gd name="connsiteX1612" fmla="*/ 2543806 w 10402847"/>
              <a:gd name="connsiteY1612" fmla="*/ 1874172 h 6553287"/>
              <a:gd name="connsiteX1613" fmla="*/ 2494651 w 10402847"/>
              <a:gd name="connsiteY1613" fmla="*/ 1898832 h 6553287"/>
              <a:gd name="connsiteX1614" fmla="*/ 2470073 w 10402847"/>
              <a:gd name="connsiteY1614" fmla="*/ 1948153 h 6553287"/>
              <a:gd name="connsiteX1615" fmla="*/ 2384050 w 10402847"/>
              <a:gd name="connsiteY1615" fmla="*/ 1960483 h 6553287"/>
              <a:gd name="connsiteX1616" fmla="*/ 2347184 w 10402847"/>
              <a:gd name="connsiteY1616" fmla="*/ 1948153 h 6553287"/>
              <a:gd name="connsiteX1617" fmla="*/ 2359473 w 10402847"/>
              <a:gd name="connsiteY1617" fmla="*/ 1911162 h 6553287"/>
              <a:gd name="connsiteX1618" fmla="*/ 2396339 w 10402847"/>
              <a:gd name="connsiteY1618" fmla="*/ 1898832 h 6553287"/>
              <a:gd name="connsiteX1619" fmla="*/ 2371761 w 10402847"/>
              <a:gd name="connsiteY1619" fmla="*/ 1874172 h 6553287"/>
              <a:gd name="connsiteX1620" fmla="*/ 2396339 w 10402847"/>
              <a:gd name="connsiteY1620" fmla="*/ 1861842 h 6553287"/>
              <a:gd name="connsiteX1621" fmla="*/ 2408628 w 10402847"/>
              <a:gd name="connsiteY1621" fmla="*/ 1837182 h 6553287"/>
              <a:gd name="connsiteX1622" fmla="*/ 2396339 w 10402847"/>
              <a:gd name="connsiteY1622" fmla="*/ 1874172 h 6553287"/>
              <a:gd name="connsiteX1623" fmla="*/ 2470073 w 10402847"/>
              <a:gd name="connsiteY1623" fmla="*/ 1898832 h 6553287"/>
              <a:gd name="connsiteX1624" fmla="*/ 2470073 w 10402847"/>
              <a:gd name="connsiteY1624" fmla="*/ 1824852 h 6553287"/>
              <a:gd name="connsiteX1625" fmla="*/ 2482362 w 10402847"/>
              <a:gd name="connsiteY1625" fmla="*/ 1874172 h 6553287"/>
              <a:gd name="connsiteX1626" fmla="*/ 2519228 w 10402847"/>
              <a:gd name="connsiteY1626" fmla="*/ 1861842 h 6553287"/>
              <a:gd name="connsiteX1627" fmla="*/ 2506940 w 10402847"/>
              <a:gd name="connsiteY1627" fmla="*/ 1824852 h 6553287"/>
              <a:gd name="connsiteX1628" fmla="*/ 2543806 w 10402847"/>
              <a:gd name="connsiteY1628" fmla="*/ 1861842 h 6553287"/>
              <a:gd name="connsiteX1629" fmla="*/ 2568384 w 10402847"/>
              <a:gd name="connsiteY1629" fmla="*/ 1787862 h 6553287"/>
              <a:gd name="connsiteX1630" fmla="*/ 2543806 w 10402847"/>
              <a:gd name="connsiteY1630" fmla="*/ 1800192 h 6553287"/>
              <a:gd name="connsiteX1631" fmla="*/ 2531517 w 10402847"/>
              <a:gd name="connsiteY1631" fmla="*/ 1775531 h 6553287"/>
              <a:gd name="connsiteX1632" fmla="*/ 2519228 w 10402847"/>
              <a:gd name="connsiteY1632" fmla="*/ 1787862 h 6553287"/>
              <a:gd name="connsiteX1633" fmla="*/ 2519228 w 10402847"/>
              <a:gd name="connsiteY1633" fmla="*/ 1763201 h 6553287"/>
              <a:gd name="connsiteX1634" fmla="*/ 2408628 w 10402847"/>
              <a:gd name="connsiteY1634" fmla="*/ 1738541 h 6553287"/>
              <a:gd name="connsiteX1635" fmla="*/ 2408628 w 10402847"/>
              <a:gd name="connsiteY1635" fmla="*/ 1689221 h 6553287"/>
              <a:gd name="connsiteX1636" fmla="*/ 2494651 w 10402847"/>
              <a:gd name="connsiteY1636" fmla="*/ 1701551 h 6553287"/>
              <a:gd name="connsiteX1637" fmla="*/ 2334895 w 10402847"/>
              <a:gd name="connsiteY1637" fmla="*/ 1602910 h 6553287"/>
              <a:gd name="connsiteX1638" fmla="*/ 2322606 w 10402847"/>
              <a:gd name="connsiteY1638" fmla="*/ 1652231 h 6553287"/>
              <a:gd name="connsiteX1639" fmla="*/ 2322606 w 10402847"/>
              <a:gd name="connsiteY1639" fmla="*/ 1639901 h 6553287"/>
              <a:gd name="connsiteX1640" fmla="*/ 2285739 w 10402847"/>
              <a:gd name="connsiteY1640" fmla="*/ 1615240 h 6553287"/>
              <a:gd name="connsiteX1641" fmla="*/ 2310317 w 10402847"/>
              <a:gd name="connsiteY1641" fmla="*/ 1602910 h 6553287"/>
              <a:gd name="connsiteX1642" fmla="*/ 2236583 w 10402847"/>
              <a:gd name="connsiteY1642" fmla="*/ 1590580 h 6553287"/>
              <a:gd name="connsiteX1643" fmla="*/ 2236583 w 10402847"/>
              <a:gd name="connsiteY1643" fmla="*/ 1541260 h 6553287"/>
              <a:gd name="connsiteX1644" fmla="*/ 2101405 w 10402847"/>
              <a:gd name="connsiteY1644" fmla="*/ 1553590 h 6553287"/>
              <a:gd name="connsiteX1645" fmla="*/ 2089116 w 10402847"/>
              <a:gd name="connsiteY1645" fmla="*/ 1528930 h 6553287"/>
              <a:gd name="connsiteX1646" fmla="*/ 2125983 w 10402847"/>
              <a:gd name="connsiteY1646" fmla="*/ 1479609 h 6553287"/>
              <a:gd name="connsiteX1647" fmla="*/ 2076827 w 10402847"/>
              <a:gd name="connsiteY1647" fmla="*/ 1504270 h 6553287"/>
              <a:gd name="connsiteX1648" fmla="*/ 2052249 w 10402847"/>
              <a:gd name="connsiteY1648" fmla="*/ 1467279 h 6553287"/>
              <a:gd name="connsiteX1649" fmla="*/ 2015383 w 10402847"/>
              <a:gd name="connsiteY1649" fmla="*/ 1504270 h 6553287"/>
              <a:gd name="connsiteX1650" fmla="*/ 1966227 w 10402847"/>
              <a:gd name="connsiteY1650" fmla="*/ 1491940 h 6553287"/>
              <a:gd name="connsiteX1651" fmla="*/ 1953938 w 10402847"/>
              <a:gd name="connsiteY1651" fmla="*/ 1442619 h 6553287"/>
              <a:gd name="connsiteX1652" fmla="*/ 1966227 w 10402847"/>
              <a:gd name="connsiteY1652" fmla="*/ 1393299 h 6553287"/>
              <a:gd name="connsiteX1653" fmla="*/ 2027672 w 10402847"/>
              <a:gd name="connsiteY1653" fmla="*/ 1380969 h 6553287"/>
              <a:gd name="connsiteX1654" fmla="*/ 2162850 w 10402847"/>
              <a:gd name="connsiteY1654" fmla="*/ 1405629 h 6553287"/>
              <a:gd name="connsiteX1655" fmla="*/ 2150561 w 10402847"/>
              <a:gd name="connsiteY1655" fmla="*/ 1430289 h 6553287"/>
              <a:gd name="connsiteX1656" fmla="*/ 2162850 w 10402847"/>
              <a:gd name="connsiteY1656" fmla="*/ 1442619 h 6553287"/>
              <a:gd name="connsiteX1657" fmla="*/ 2175139 w 10402847"/>
              <a:gd name="connsiteY1657" fmla="*/ 1393299 h 6553287"/>
              <a:gd name="connsiteX1658" fmla="*/ 2187428 w 10402847"/>
              <a:gd name="connsiteY1658" fmla="*/ 1430289 h 6553287"/>
              <a:gd name="connsiteX1659" fmla="*/ 2199717 w 10402847"/>
              <a:gd name="connsiteY1659" fmla="*/ 1393299 h 6553287"/>
              <a:gd name="connsiteX1660" fmla="*/ 2261161 w 10402847"/>
              <a:gd name="connsiteY1660" fmla="*/ 1442619 h 6553287"/>
              <a:gd name="connsiteX1661" fmla="*/ 2322606 w 10402847"/>
              <a:gd name="connsiteY1661" fmla="*/ 1405629 h 6553287"/>
              <a:gd name="connsiteX1662" fmla="*/ 2334895 w 10402847"/>
              <a:gd name="connsiteY1662" fmla="*/ 1442619 h 6553287"/>
              <a:gd name="connsiteX1663" fmla="*/ 2334895 w 10402847"/>
              <a:gd name="connsiteY1663" fmla="*/ 1368639 h 6553287"/>
              <a:gd name="connsiteX1664" fmla="*/ 2359473 w 10402847"/>
              <a:gd name="connsiteY1664" fmla="*/ 1380969 h 6553287"/>
              <a:gd name="connsiteX1665" fmla="*/ 2371761 w 10402847"/>
              <a:gd name="connsiteY1665" fmla="*/ 1430289 h 6553287"/>
              <a:gd name="connsiteX1666" fmla="*/ 2384050 w 10402847"/>
              <a:gd name="connsiteY1666" fmla="*/ 1368639 h 6553287"/>
              <a:gd name="connsiteX1667" fmla="*/ 2433206 w 10402847"/>
              <a:gd name="connsiteY1667" fmla="*/ 1393299 h 6553287"/>
              <a:gd name="connsiteX1668" fmla="*/ 2445495 w 10402847"/>
              <a:gd name="connsiteY1668" fmla="*/ 1417959 h 6553287"/>
              <a:gd name="connsiteX1669" fmla="*/ 2396339 w 10402847"/>
              <a:gd name="connsiteY1669" fmla="*/ 1368639 h 6553287"/>
              <a:gd name="connsiteX1670" fmla="*/ 2445495 w 10402847"/>
              <a:gd name="connsiteY1670" fmla="*/ 1343979 h 6553287"/>
              <a:gd name="connsiteX1671" fmla="*/ 2482362 w 10402847"/>
              <a:gd name="connsiteY1671" fmla="*/ 1430289 h 6553287"/>
              <a:gd name="connsiteX1672" fmla="*/ 2506940 w 10402847"/>
              <a:gd name="connsiteY1672" fmla="*/ 1368639 h 6553287"/>
              <a:gd name="connsiteX1673" fmla="*/ 2482362 w 10402847"/>
              <a:gd name="connsiteY1673" fmla="*/ 1405629 h 6553287"/>
              <a:gd name="connsiteX1674" fmla="*/ 2470073 w 10402847"/>
              <a:gd name="connsiteY1674" fmla="*/ 1343979 h 6553287"/>
              <a:gd name="connsiteX1675" fmla="*/ 2531517 w 10402847"/>
              <a:gd name="connsiteY1675" fmla="*/ 1331649 h 6553287"/>
              <a:gd name="connsiteX1676" fmla="*/ 2519228 w 10402847"/>
              <a:gd name="connsiteY1676" fmla="*/ 1393299 h 6553287"/>
              <a:gd name="connsiteX1677" fmla="*/ 2556095 w 10402847"/>
              <a:gd name="connsiteY1677" fmla="*/ 1368639 h 6553287"/>
              <a:gd name="connsiteX1678" fmla="*/ 2592962 w 10402847"/>
              <a:gd name="connsiteY1678" fmla="*/ 1343979 h 6553287"/>
              <a:gd name="connsiteX1679" fmla="*/ 2654407 w 10402847"/>
              <a:gd name="connsiteY1679" fmla="*/ 1294658 h 6553287"/>
              <a:gd name="connsiteX1680" fmla="*/ 2666696 w 10402847"/>
              <a:gd name="connsiteY1680" fmla="*/ 1331649 h 6553287"/>
              <a:gd name="connsiteX1681" fmla="*/ 2678984 w 10402847"/>
              <a:gd name="connsiteY1681" fmla="*/ 1430289 h 6553287"/>
              <a:gd name="connsiteX1682" fmla="*/ 2691273 w 10402847"/>
              <a:gd name="connsiteY1682" fmla="*/ 1356309 h 6553287"/>
              <a:gd name="connsiteX1683" fmla="*/ 2752718 w 10402847"/>
              <a:gd name="connsiteY1683" fmla="*/ 1405629 h 6553287"/>
              <a:gd name="connsiteX1684" fmla="*/ 2887896 w 10402847"/>
              <a:gd name="connsiteY1684" fmla="*/ 1356309 h 6553287"/>
              <a:gd name="connsiteX1685" fmla="*/ 2863318 w 10402847"/>
              <a:gd name="connsiteY1685" fmla="*/ 1319318 h 6553287"/>
              <a:gd name="connsiteX1686" fmla="*/ 2875607 w 10402847"/>
              <a:gd name="connsiteY1686" fmla="*/ 1319318 h 6553287"/>
              <a:gd name="connsiteX1687" fmla="*/ 2887896 w 10402847"/>
              <a:gd name="connsiteY1687" fmla="*/ 1343979 h 6553287"/>
              <a:gd name="connsiteX1688" fmla="*/ 2949341 w 10402847"/>
              <a:gd name="connsiteY1688" fmla="*/ 1306988 h 6553287"/>
              <a:gd name="connsiteX1689" fmla="*/ 2937052 w 10402847"/>
              <a:gd name="connsiteY1689" fmla="*/ 1331649 h 6553287"/>
              <a:gd name="connsiteX1690" fmla="*/ 3207408 w 10402847"/>
              <a:gd name="connsiteY1690" fmla="*/ 1331649 h 6553287"/>
              <a:gd name="connsiteX1691" fmla="*/ 3145963 w 10402847"/>
              <a:gd name="connsiteY1691" fmla="*/ 1306988 h 6553287"/>
              <a:gd name="connsiteX1692" fmla="*/ 3293430 w 10402847"/>
              <a:gd name="connsiteY1692" fmla="*/ 1282328 h 6553287"/>
              <a:gd name="connsiteX1693" fmla="*/ 3281142 w 10402847"/>
              <a:gd name="connsiteY1693" fmla="*/ 1233008 h 6553287"/>
              <a:gd name="connsiteX1694" fmla="*/ 3404031 w 10402847"/>
              <a:gd name="connsiteY1694" fmla="*/ 1208348 h 6553287"/>
              <a:gd name="connsiteX1695" fmla="*/ 3330297 w 10402847"/>
              <a:gd name="connsiteY1695" fmla="*/ 1134367 h 6553287"/>
              <a:gd name="connsiteX1696" fmla="*/ 3354875 w 10402847"/>
              <a:gd name="connsiteY1696" fmla="*/ 1122037 h 6553287"/>
              <a:gd name="connsiteX1697" fmla="*/ 3318008 w 10402847"/>
              <a:gd name="connsiteY1697" fmla="*/ 1060387 h 6553287"/>
              <a:gd name="connsiteX1698" fmla="*/ 3318008 w 10402847"/>
              <a:gd name="connsiteY1698" fmla="*/ 1085047 h 6553287"/>
              <a:gd name="connsiteX1699" fmla="*/ 3170541 w 10402847"/>
              <a:gd name="connsiteY1699" fmla="*/ 1085047 h 6553287"/>
              <a:gd name="connsiteX1700" fmla="*/ 3207408 w 10402847"/>
              <a:gd name="connsiteY1700" fmla="*/ 1011067 h 6553287"/>
              <a:gd name="connsiteX1701" fmla="*/ 3158252 w 10402847"/>
              <a:gd name="connsiteY1701" fmla="*/ 949416 h 6553287"/>
              <a:gd name="connsiteX1702" fmla="*/ 3121386 w 10402847"/>
              <a:gd name="connsiteY1702" fmla="*/ 986406 h 6553287"/>
              <a:gd name="connsiteX1703" fmla="*/ 3109097 w 10402847"/>
              <a:gd name="connsiteY1703" fmla="*/ 937086 h 6553287"/>
              <a:gd name="connsiteX1704" fmla="*/ 3084519 w 10402847"/>
              <a:gd name="connsiteY1704" fmla="*/ 961746 h 6553287"/>
              <a:gd name="connsiteX1705" fmla="*/ 3010785 w 10402847"/>
              <a:gd name="connsiteY1705" fmla="*/ 974076 h 6553287"/>
              <a:gd name="connsiteX1706" fmla="*/ 2887896 w 10402847"/>
              <a:gd name="connsiteY1706" fmla="*/ 924756 h 6553287"/>
              <a:gd name="connsiteX1707" fmla="*/ 2838740 w 10402847"/>
              <a:gd name="connsiteY1707" fmla="*/ 961746 h 6553287"/>
              <a:gd name="connsiteX1708" fmla="*/ 2814163 w 10402847"/>
              <a:gd name="connsiteY1708" fmla="*/ 912426 h 6553287"/>
              <a:gd name="connsiteX1709" fmla="*/ 2703562 w 10402847"/>
              <a:gd name="connsiteY1709" fmla="*/ 937086 h 6553287"/>
              <a:gd name="connsiteX1710" fmla="*/ 2728140 w 10402847"/>
              <a:gd name="connsiteY1710" fmla="*/ 912426 h 6553287"/>
              <a:gd name="connsiteX1711" fmla="*/ 2666696 w 10402847"/>
              <a:gd name="connsiteY1711" fmla="*/ 863106 h 6553287"/>
              <a:gd name="connsiteX1712" fmla="*/ 2654407 w 10402847"/>
              <a:gd name="connsiteY1712" fmla="*/ 887766 h 6553287"/>
              <a:gd name="connsiteX1713" fmla="*/ 2629829 w 10402847"/>
              <a:gd name="connsiteY1713" fmla="*/ 850775 h 6553287"/>
              <a:gd name="connsiteX1714" fmla="*/ 2666696 w 10402847"/>
              <a:gd name="connsiteY1714" fmla="*/ 826115 h 6553287"/>
              <a:gd name="connsiteX1715" fmla="*/ 2752718 w 10402847"/>
              <a:gd name="connsiteY1715" fmla="*/ 764465 h 6553287"/>
              <a:gd name="connsiteX1716" fmla="*/ 2752718 w 10402847"/>
              <a:gd name="connsiteY1716" fmla="*/ 789125 h 6553287"/>
              <a:gd name="connsiteX1717" fmla="*/ 2814163 w 10402847"/>
              <a:gd name="connsiteY1717" fmla="*/ 789125 h 6553287"/>
              <a:gd name="connsiteX1718" fmla="*/ 2838740 w 10402847"/>
              <a:gd name="connsiteY1718" fmla="*/ 764465 h 6553287"/>
              <a:gd name="connsiteX1719" fmla="*/ 2826451 w 10402847"/>
              <a:gd name="connsiteY1719" fmla="*/ 727475 h 6553287"/>
              <a:gd name="connsiteX1720" fmla="*/ 2924763 w 10402847"/>
              <a:gd name="connsiteY1720" fmla="*/ 690484 h 6553287"/>
              <a:gd name="connsiteX1721" fmla="*/ 3035363 w 10402847"/>
              <a:gd name="connsiteY1721" fmla="*/ 727475 h 6553287"/>
              <a:gd name="connsiteX1722" fmla="*/ 3133674 w 10402847"/>
              <a:gd name="connsiteY1722" fmla="*/ 678154 h 6553287"/>
              <a:gd name="connsiteX1723" fmla="*/ 3145963 w 10402847"/>
              <a:gd name="connsiteY1723" fmla="*/ 727475 h 6553287"/>
              <a:gd name="connsiteX1724" fmla="*/ 3170541 w 10402847"/>
              <a:gd name="connsiteY1724" fmla="*/ 727475 h 6553287"/>
              <a:gd name="connsiteX1725" fmla="*/ 3342586 w 10402847"/>
              <a:gd name="connsiteY1725" fmla="*/ 702815 h 6553287"/>
              <a:gd name="connsiteX1726" fmla="*/ 3440897 w 10402847"/>
              <a:gd name="connsiteY1726" fmla="*/ 702815 h 6553287"/>
              <a:gd name="connsiteX1727" fmla="*/ 3440897 w 10402847"/>
              <a:gd name="connsiteY1727" fmla="*/ 678154 h 6553287"/>
              <a:gd name="connsiteX1728" fmla="*/ 3600653 w 10402847"/>
              <a:gd name="connsiteY1728" fmla="*/ 591844 h 6553287"/>
              <a:gd name="connsiteX1729" fmla="*/ 3563787 w 10402847"/>
              <a:gd name="connsiteY1729" fmla="*/ 616504 h 6553287"/>
              <a:gd name="connsiteX1730" fmla="*/ 3809565 w 10402847"/>
              <a:gd name="connsiteY1730" fmla="*/ 517863 h 6553287"/>
              <a:gd name="connsiteX1731" fmla="*/ 3907876 w 10402847"/>
              <a:gd name="connsiteY1731" fmla="*/ 530193 h 6553287"/>
              <a:gd name="connsiteX1732" fmla="*/ 3932454 w 10402847"/>
              <a:gd name="connsiteY1732" fmla="*/ 505533 h 6553287"/>
              <a:gd name="connsiteX1733" fmla="*/ 3969321 w 10402847"/>
              <a:gd name="connsiteY1733" fmla="*/ 542523 h 6553287"/>
              <a:gd name="connsiteX1734" fmla="*/ 3969321 w 10402847"/>
              <a:gd name="connsiteY1734" fmla="*/ 530193 h 6553287"/>
              <a:gd name="connsiteX1735" fmla="*/ 4018477 w 10402847"/>
              <a:gd name="connsiteY1735" fmla="*/ 542523 h 6553287"/>
              <a:gd name="connsiteX1736" fmla="*/ 4215099 w 10402847"/>
              <a:gd name="connsiteY1736" fmla="*/ 517863 h 6553287"/>
              <a:gd name="connsiteX1737" fmla="*/ 4399433 w 10402847"/>
              <a:gd name="connsiteY1737" fmla="*/ 505533 h 6553287"/>
              <a:gd name="connsiteX1738" fmla="*/ 4743523 w 10402847"/>
              <a:gd name="connsiteY1738" fmla="*/ 456213 h 6553287"/>
              <a:gd name="connsiteX1739" fmla="*/ 4755812 w 10402847"/>
              <a:gd name="connsiteY1739" fmla="*/ 505533 h 6553287"/>
              <a:gd name="connsiteX1740" fmla="*/ 4768101 w 10402847"/>
              <a:gd name="connsiteY1740" fmla="*/ 456213 h 6553287"/>
              <a:gd name="connsiteX1741" fmla="*/ 4792679 w 10402847"/>
              <a:gd name="connsiteY1741" fmla="*/ 493203 h 6553287"/>
              <a:gd name="connsiteX1742" fmla="*/ 4829546 w 10402847"/>
              <a:gd name="connsiteY1742" fmla="*/ 480873 h 6553287"/>
              <a:gd name="connsiteX1743" fmla="*/ 4804968 w 10402847"/>
              <a:gd name="connsiteY1743" fmla="*/ 443883 h 6553287"/>
              <a:gd name="connsiteX1744" fmla="*/ 4866413 w 10402847"/>
              <a:gd name="connsiteY1744" fmla="*/ 493203 h 6553287"/>
              <a:gd name="connsiteX1745" fmla="*/ 4890990 w 10402847"/>
              <a:gd name="connsiteY1745" fmla="*/ 456213 h 6553287"/>
              <a:gd name="connsiteX1746" fmla="*/ 5050746 w 10402847"/>
              <a:gd name="connsiteY1746" fmla="*/ 468543 h 6553287"/>
              <a:gd name="connsiteX1747" fmla="*/ 5050746 w 10402847"/>
              <a:gd name="connsiteY1747" fmla="*/ 493203 h 6553287"/>
              <a:gd name="connsiteX1748" fmla="*/ 5087613 w 10402847"/>
              <a:gd name="connsiteY1748" fmla="*/ 468543 h 6553287"/>
              <a:gd name="connsiteX1749" fmla="*/ 5124479 w 10402847"/>
              <a:gd name="connsiteY1749" fmla="*/ 493203 h 6553287"/>
              <a:gd name="connsiteX1750" fmla="*/ 5185924 w 10402847"/>
              <a:gd name="connsiteY1750" fmla="*/ 443883 h 6553287"/>
              <a:gd name="connsiteX1751" fmla="*/ 5235080 w 10402847"/>
              <a:gd name="connsiteY1751" fmla="*/ 480873 h 6553287"/>
              <a:gd name="connsiteX1752" fmla="*/ 5284235 w 10402847"/>
              <a:gd name="connsiteY1752" fmla="*/ 443883 h 6553287"/>
              <a:gd name="connsiteX1753" fmla="*/ 5259658 w 10402847"/>
              <a:gd name="connsiteY1753" fmla="*/ 468543 h 6553287"/>
              <a:gd name="connsiteX1754" fmla="*/ 5407125 w 10402847"/>
              <a:gd name="connsiteY1754" fmla="*/ 468543 h 6553287"/>
              <a:gd name="connsiteX1755" fmla="*/ 5493147 w 10402847"/>
              <a:gd name="connsiteY1755" fmla="*/ 456213 h 6553287"/>
              <a:gd name="connsiteX1756" fmla="*/ 5542303 w 10402847"/>
              <a:gd name="connsiteY1756" fmla="*/ 493203 h 6553287"/>
              <a:gd name="connsiteX1757" fmla="*/ 5640615 w 10402847"/>
              <a:gd name="connsiteY1757" fmla="*/ 505533 h 6553287"/>
              <a:gd name="connsiteX1758" fmla="*/ 5837237 w 10402847"/>
              <a:gd name="connsiteY1758" fmla="*/ 480873 h 6553287"/>
              <a:gd name="connsiteX1759" fmla="*/ 5923259 w 10402847"/>
              <a:gd name="connsiteY1759" fmla="*/ 480873 h 6553287"/>
              <a:gd name="connsiteX1760" fmla="*/ 5923259 w 10402847"/>
              <a:gd name="connsiteY1760" fmla="*/ 443883 h 6553287"/>
              <a:gd name="connsiteX1761" fmla="*/ 5984704 w 10402847"/>
              <a:gd name="connsiteY1761" fmla="*/ 468543 h 6553287"/>
              <a:gd name="connsiteX1762" fmla="*/ 5984704 w 10402847"/>
              <a:gd name="connsiteY1762" fmla="*/ 419223 h 6553287"/>
              <a:gd name="connsiteX1763" fmla="*/ 5996993 w 10402847"/>
              <a:gd name="connsiteY1763" fmla="*/ 443883 h 6553287"/>
              <a:gd name="connsiteX1764" fmla="*/ 6181327 w 10402847"/>
              <a:gd name="connsiteY1764" fmla="*/ 443883 h 6553287"/>
              <a:gd name="connsiteX1765" fmla="*/ 6279638 w 10402847"/>
              <a:gd name="connsiteY1765" fmla="*/ 394563 h 6553287"/>
              <a:gd name="connsiteX1766" fmla="*/ 6304216 w 10402847"/>
              <a:gd name="connsiteY1766" fmla="*/ 431553 h 6553287"/>
              <a:gd name="connsiteX1767" fmla="*/ 6328794 w 10402847"/>
              <a:gd name="connsiteY1767" fmla="*/ 394563 h 6553287"/>
              <a:gd name="connsiteX1768" fmla="*/ 6427105 w 10402847"/>
              <a:gd name="connsiteY1768" fmla="*/ 394563 h 6553287"/>
              <a:gd name="connsiteX1769" fmla="*/ 6500839 w 10402847"/>
              <a:gd name="connsiteY1769" fmla="*/ 382233 h 6553287"/>
              <a:gd name="connsiteX1770" fmla="*/ 6623728 w 10402847"/>
              <a:gd name="connsiteY1770" fmla="*/ 382233 h 6553287"/>
              <a:gd name="connsiteX1771" fmla="*/ 6636017 w 10402847"/>
              <a:gd name="connsiteY1771" fmla="*/ 345242 h 6553287"/>
              <a:gd name="connsiteX1772" fmla="*/ 6795773 w 10402847"/>
              <a:gd name="connsiteY1772" fmla="*/ 320582 h 6553287"/>
              <a:gd name="connsiteX1773" fmla="*/ 6832639 w 10402847"/>
              <a:gd name="connsiteY1773" fmla="*/ 357572 h 6553287"/>
              <a:gd name="connsiteX1774" fmla="*/ 6894084 w 10402847"/>
              <a:gd name="connsiteY1774" fmla="*/ 320582 h 6553287"/>
              <a:gd name="connsiteX1775" fmla="*/ 6943240 w 10402847"/>
              <a:gd name="connsiteY1775" fmla="*/ 357572 h 6553287"/>
              <a:gd name="connsiteX1776" fmla="*/ 7029262 w 10402847"/>
              <a:gd name="connsiteY1776" fmla="*/ 345242 h 6553287"/>
              <a:gd name="connsiteX1777" fmla="*/ 7066129 w 10402847"/>
              <a:gd name="connsiteY1777" fmla="*/ 357572 h 6553287"/>
              <a:gd name="connsiteX1778" fmla="*/ 7115285 w 10402847"/>
              <a:gd name="connsiteY1778" fmla="*/ 345242 h 6553287"/>
              <a:gd name="connsiteX1779" fmla="*/ 7176729 w 10402847"/>
              <a:gd name="connsiteY1779" fmla="*/ 369902 h 6553287"/>
              <a:gd name="connsiteX1780" fmla="*/ 7324197 w 10402847"/>
              <a:gd name="connsiteY1780" fmla="*/ 369902 h 6553287"/>
              <a:gd name="connsiteX1781" fmla="*/ 7336485 w 10402847"/>
              <a:gd name="connsiteY1781" fmla="*/ 406893 h 6553287"/>
              <a:gd name="connsiteX1782" fmla="*/ 7447085 w 10402847"/>
              <a:gd name="connsiteY1782" fmla="*/ 394563 h 6553287"/>
              <a:gd name="connsiteX1783" fmla="*/ 7422507 w 10402847"/>
              <a:gd name="connsiteY1783" fmla="*/ 345242 h 6553287"/>
              <a:gd name="connsiteX1784" fmla="*/ 7582263 w 10402847"/>
              <a:gd name="connsiteY1784" fmla="*/ 369902 h 6553287"/>
              <a:gd name="connsiteX1785" fmla="*/ 7533108 w 10402847"/>
              <a:gd name="connsiteY1785" fmla="*/ 308252 h 6553287"/>
              <a:gd name="connsiteX1786" fmla="*/ 7434797 w 10402847"/>
              <a:gd name="connsiteY1786" fmla="*/ 332912 h 6553287"/>
              <a:gd name="connsiteX1787" fmla="*/ 7742019 w 10402847"/>
              <a:gd name="connsiteY1787" fmla="*/ 246602 h 6553287"/>
              <a:gd name="connsiteX1788" fmla="*/ 7557686 w 10402847"/>
              <a:gd name="connsiteY1788" fmla="*/ 184951 h 6553287"/>
              <a:gd name="connsiteX1789" fmla="*/ 7483953 w 10402847"/>
              <a:gd name="connsiteY1789" fmla="*/ 234272 h 6553287"/>
              <a:gd name="connsiteX1790" fmla="*/ 7471663 w 10402847"/>
              <a:gd name="connsiteY1790" fmla="*/ 172621 h 6553287"/>
              <a:gd name="connsiteX1791" fmla="*/ 7336485 w 10402847"/>
              <a:gd name="connsiteY1791" fmla="*/ 246602 h 6553287"/>
              <a:gd name="connsiteX1792" fmla="*/ 7275041 w 10402847"/>
              <a:gd name="connsiteY1792" fmla="*/ 234272 h 6553287"/>
              <a:gd name="connsiteX1793" fmla="*/ 7287329 w 10402847"/>
              <a:gd name="connsiteY1793" fmla="*/ 209611 h 6553287"/>
              <a:gd name="connsiteX1794" fmla="*/ 7213596 w 10402847"/>
              <a:gd name="connsiteY1794" fmla="*/ 234272 h 6553287"/>
              <a:gd name="connsiteX1795" fmla="*/ 7090707 w 10402847"/>
              <a:gd name="connsiteY1795" fmla="*/ 246602 h 6553287"/>
              <a:gd name="connsiteX1796" fmla="*/ 6930951 w 10402847"/>
              <a:gd name="connsiteY1796" fmla="*/ 258932 h 6553287"/>
              <a:gd name="connsiteX1797" fmla="*/ 6918662 w 10402847"/>
              <a:gd name="connsiteY1797" fmla="*/ 221941 h 6553287"/>
              <a:gd name="connsiteX1798" fmla="*/ 6746617 w 10402847"/>
              <a:gd name="connsiteY1798" fmla="*/ 221941 h 6553287"/>
              <a:gd name="connsiteX1799" fmla="*/ 6881795 w 10402847"/>
              <a:gd name="connsiteY1799" fmla="*/ 172621 h 6553287"/>
              <a:gd name="connsiteX1800" fmla="*/ 6869507 w 10402847"/>
              <a:gd name="connsiteY1800" fmla="*/ 147961 h 6553287"/>
              <a:gd name="connsiteX1801" fmla="*/ 6832639 w 10402847"/>
              <a:gd name="connsiteY1801" fmla="*/ 135631 h 6553287"/>
              <a:gd name="connsiteX1802" fmla="*/ 6746617 w 10402847"/>
              <a:gd name="connsiteY1802" fmla="*/ 160291 h 6553287"/>
              <a:gd name="connsiteX1803" fmla="*/ 6672883 w 10402847"/>
              <a:gd name="connsiteY1803" fmla="*/ 234272 h 6553287"/>
              <a:gd name="connsiteX1804" fmla="*/ 6636017 w 10402847"/>
              <a:gd name="connsiteY1804" fmla="*/ 197281 h 6553287"/>
              <a:gd name="connsiteX1805" fmla="*/ 6918662 w 10402847"/>
              <a:gd name="connsiteY1805" fmla="*/ 98641 h 6553287"/>
              <a:gd name="connsiteX1806" fmla="*/ 6967817 w 10402847"/>
              <a:gd name="connsiteY1806" fmla="*/ 110971 h 6553287"/>
              <a:gd name="connsiteX1807" fmla="*/ 7016973 w 10402847"/>
              <a:gd name="connsiteY1807" fmla="*/ 147961 h 6553287"/>
              <a:gd name="connsiteX1808" fmla="*/ 7029262 w 10402847"/>
              <a:gd name="connsiteY1808" fmla="*/ 110971 h 6553287"/>
              <a:gd name="connsiteX1809" fmla="*/ 7053840 w 10402847"/>
              <a:gd name="connsiteY1809" fmla="*/ 135631 h 6553287"/>
              <a:gd name="connsiteX1810" fmla="*/ 7090707 w 10402847"/>
              <a:gd name="connsiteY1810" fmla="*/ 98641 h 6553287"/>
              <a:gd name="connsiteX1811" fmla="*/ 7102996 w 10402847"/>
              <a:gd name="connsiteY1811" fmla="*/ 110971 h 6553287"/>
              <a:gd name="connsiteX1812" fmla="*/ 7311907 w 10402847"/>
              <a:gd name="connsiteY1812" fmla="*/ 73981 h 6553287"/>
              <a:gd name="connsiteX1813" fmla="*/ 7483953 w 10402847"/>
              <a:gd name="connsiteY1813" fmla="*/ 73981 h 6553287"/>
              <a:gd name="connsiteX1814" fmla="*/ 7569975 w 10402847"/>
              <a:gd name="connsiteY1814" fmla="*/ 61650 h 6553287"/>
              <a:gd name="connsiteX1815" fmla="*/ 7606841 w 10402847"/>
              <a:gd name="connsiteY1815" fmla="*/ 36990 h 6553287"/>
              <a:gd name="connsiteX1816" fmla="*/ 7594553 w 10402847"/>
              <a:gd name="connsiteY1816" fmla="*/ 12330 h 6553287"/>
              <a:gd name="connsiteX1817" fmla="*/ 7631419 w 10402847"/>
              <a:gd name="connsiteY1817" fmla="*/ 12330 h 6553287"/>
              <a:gd name="connsiteX1818" fmla="*/ 7889487 w 10402847"/>
              <a:gd name="connsiteY1818" fmla="*/ 12330 h 6553287"/>
              <a:gd name="connsiteX1819" fmla="*/ 7864909 w 10402847"/>
              <a:gd name="connsiteY1819" fmla="*/ 36990 h 6553287"/>
              <a:gd name="connsiteX1820" fmla="*/ 7864909 w 10402847"/>
              <a:gd name="connsiteY1820" fmla="*/ 61650 h 6553287"/>
              <a:gd name="connsiteX1821" fmla="*/ 7877197 w 10402847"/>
              <a:gd name="connsiteY1821" fmla="*/ 61650 h 6553287"/>
              <a:gd name="connsiteX1822" fmla="*/ 7889487 w 10402847"/>
              <a:gd name="connsiteY1822" fmla="*/ 86311 h 6553287"/>
              <a:gd name="connsiteX1823" fmla="*/ 8049243 w 10402847"/>
              <a:gd name="connsiteY1823" fmla="*/ 73981 h 6553287"/>
              <a:gd name="connsiteX1824" fmla="*/ 8036953 w 10402847"/>
              <a:gd name="connsiteY1824" fmla="*/ 61650 h 6553287"/>
              <a:gd name="connsiteX1825" fmla="*/ 8208999 w 10402847"/>
              <a:gd name="connsiteY1825" fmla="*/ 36990 h 6553287"/>
              <a:gd name="connsiteX1826" fmla="*/ 8233577 w 10402847"/>
              <a:gd name="connsiteY1826" fmla="*/ 0 h 6553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Lst>
            <a:rect l="l" t="t" r="r" b="b"/>
            <a:pathLst>
              <a:path w="10402847" h="6553287">
                <a:moveTo>
                  <a:pt x="7579277" y="5298451"/>
                </a:moveTo>
                <a:lnTo>
                  <a:pt x="7577655" y="5303475"/>
                </a:lnTo>
                <a:cubicBezTo>
                  <a:pt x="7576119" y="5311182"/>
                  <a:pt x="7576119" y="5314264"/>
                  <a:pt x="7569975" y="5301934"/>
                </a:cubicBezTo>
                <a:close/>
                <a:moveTo>
                  <a:pt x="1322866" y="3770465"/>
                </a:moveTo>
                <a:lnTo>
                  <a:pt x="1327203" y="3773004"/>
                </a:lnTo>
                <a:lnTo>
                  <a:pt x="1325812" y="3778239"/>
                </a:lnTo>
                <a:close/>
                <a:moveTo>
                  <a:pt x="1303009" y="3744106"/>
                </a:moveTo>
                <a:cubicBezTo>
                  <a:pt x="1308002" y="3744491"/>
                  <a:pt x="1313378" y="3749885"/>
                  <a:pt x="1317986" y="3757592"/>
                </a:cubicBezTo>
                <a:lnTo>
                  <a:pt x="1322866" y="3770465"/>
                </a:lnTo>
                <a:lnTo>
                  <a:pt x="1308770" y="3762215"/>
                </a:lnTo>
                <a:cubicBezTo>
                  <a:pt x="1302625" y="3760674"/>
                  <a:pt x="1296481" y="3760674"/>
                  <a:pt x="1290336" y="3760674"/>
                </a:cubicBezTo>
                <a:cubicBezTo>
                  <a:pt x="1293409" y="3748344"/>
                  <a:pt x="1298017" y="3743720"/>
                  <a:pt x="1303009" y="3744106"/>
                </a:cubicBezTo>
                <a:close/>
                <a:moveTo>
                  <a:pt x="1232052" y="3712146"/>
                </a:moveTo>
                <a:lnTo>
                  <a:pt x="1228892" y="3723684"/>
                </a:lnTo>
                <a:lnTo>
                  <a:pt x="1226820" y="3723142"/>
                </a:lnTo>
                <a:lnTo>
                  <a:pt x="1228892" y="3720601"/>
                </a:lnTo>
                <a:close/>
                <a:moveTo>
                  <a:pt x="1233500" y="3708271"/>
                </a:moveTo>
                <a:lnTo>
                  <a:pt x="1232052" y="3712146"/>
                </a:lnTo>
                <a:lnTo>
                  <a:pt x="1232348" y="3711065"/>
                </a:lnTo>
                <a:cubicBezTo>
                  <a:pt x="1233116" y="3708657"/>
                  <a:pt x="1233500" y="3707886"/>
                  <a:pt x="1233500" y="3708271"/>
                </a:cubicBezTo>
                <a:close/>
                <a:moveTo>
                  <a:pt x="3305719" y="3390772"/>
                </a:moveTo>
                <a:cubicBezTo>
                  <a:pt x="3305719" y="3415432"/>
                  <a:pt x="3293430" y="3427762"/>
                  <a:pt x="3293430" y="3464752"/>
                </a:cubicBezTo>
                <a:cubicBezTo>
                  <a:pt x="3293430" y="3440092"/>
                  <a:pt x="3281142" y="3452422"/>
                  <a:pt x="3281142" y="3427762"/>
                </a:cubicBezTo>
                <a:cubicBezTo>
                  <a:pt x="3305719" y="3427762"/>
                  <a:pt x="3281142" y="3378442"/>
                  <a:pt x="3305719" y="3390772"/>
                </a:cubicBezTo>
                <a:close/>
                <a:moveTo>
                  <a:pt x="2117726" y="2277790"/>
                </a:moveTo>
                <a:cubicBezTo>
                  <a:pt x="2132127" y="2272588"/>
                  <a:pt x="2141344" y="2293395"/>
                  <a:pt x="2150561" y="2293395"/>
                </a:cubicBezTo>
                <a:cubicBezTo>
                  <a:pt x="2150561" y="2318055"/>
                  <a:pt x="2125983" y="2281065"/>
                  <a:pt x="2101405" y="2293395"/>
                </a:cubicBezTo>
                <a:cubicBezTo>
                  <a:pt x="2107549" y="2284147"/>
                  <a:pt x="2112926" y="2279523"/>
                  <a:pt x="2117726" y="2277790"/>
                </a:cubicBezTo>
                <a:close/>
                <a:moveTo>
                  <a:pt x="2138272" y="2145434"/>
                </a:moveTo>
                <a:cubicBezTo>
                  <a:pt x="2162850" y="2145434"/>
                  <a:pt x="2125983" y="2170094"/>
                  <a:pt x="2113694" y="2157764"/>
                </a:cubicBezTo>
                <a:cubicBezTo>
                  <a:pt x="2125983" y="2145434"/>
                  <a:pt x="2138272" y="2157764"/>
                  <a:pt x="2138272" y="2145434"/>
                </a:cubicBezTo>
                <a:close/>
                <a:moveTo>
                  <a:pt x="2113680" y="2108191"/>
                </a:moveTo>
                <a:lnTo>
                  <a:pt x="2113993" y="2108294"/>
                </a:lnTo>
                <a:lnTo>
                  <a:pt x="2113694" y="2108444"/>
                </a:lnTo>
                <a:close/>
                <a:moveTo>
                  <a:pt x="2039961" y="2096114"/>
                </a:moveTo>
                <a:lnTo>
                  <a:pt x="2044478" y="2104045"/>
                </a:lnTo>
                <a:lnTo>
                  <a:pt x="2039961" y="2108444"/>
                </a:lnTo>
                <a:lnTo>
                  <a:pt x="2037288" y="2097455"/>
                </a:lnTo>
                <a:close/>
                <a:moveTo>
                  <a:pt x="2019991" y="2079160"/>
                </a:moveTo>
                <a:cubicBezTo>
                  <a:pt x="2025368" y="2078389"/>
                  <a:pt x="2030360" y="2079545"/>
                  <a:pt x="2034008" y="2083976"/>
                </a:cubicBezTo>
                <a:lnTo>
                  <a:pt x="2037288" y="2097455"/>
                </a:lnTo>
                <a:lnTo>
                  <a:pt x="2027672" y="2102279"/>
                </a:lnTo>
                <a:cubicBezTo>
                  <a:pt x="2024600" y="2105361"/>
                  <a:pt x="2021527" y="2108444"/>
                  <a:pt x="2015383" y="2108444"/>
                </a:cubicBezTo>
                <a:cubicBezTo>
                  <a:pt x="2015383" y="2108444"/>
                  <a:pt x="2003094" y="2133104"/>
                  <a:pt x="2015383" y="2133104"/>
                </a:cubicBezTo>
                <a:cubicBezTo>
                  <a:pt x="1990805" y="2157764"/>
                  <a:pt x="2003094" y="2096114"/>
                  <a:pt x="1990805" y="2096114"/>
                </a:cubicBezTo>
                <a:cubicBezTo>
                  <a:pt x="1996949" y="2089949"/>
                  <a:pt x="2009238" y="2080701"/>
                  <a:pt x="2019991" y="2079160"/>
                </a:cubicBezTo>
                <a:close/>
                <a:moveTo>
                  <a:pt x="2101405" y="2071453"/>
                </a:moveTo>
                <a:cubicBezTo>
                  <a:pt x="2107549" y="2071453"/>
                  <a:pt x="2110622" y="2074536"/>
                  <a:pt x="2112158" y="2080701"/>
                </a:cubicBezTo>
                <a:lnTo>
                  <a:pt x="2113680" y="2108191"/>
                </a:lnTo>
                <a:lnTo>
                  <a:pt x="2076827" y="2096114"/>
                </a:lnTo>
                <a:cubicBezTo>
                  <a:pt x="2076827" y="2120774"/>
                  <a:pt x="2076827" y="2120774"/>
                  <a:pt x="2076827" y="2133104"/>
                </a:cubicBezTo>
                <a:cubicBezTo>
                  <a:pt x="2067611" y="2105361"/>
                  <a:pt x="2058394" y="2119232"/>
                  <a:pt x="2049177" y="2112297"/>
                </a:cubicBezTo>
                <a:lnTo>
                  <a:pt x="2044478" y="2104045"/>
                </a:lnTo>
                <a:lnTo>
                  <a:pt x="2053018" y="2095728"/>
                </a:lnTo>
                <a:cubicBezTo>
                  <a:pt x="2069147" y="2087637"/>
                  <a:pt x="2092189" y="2089949"/>
                  <a:pt x="2101405" y="2071453"/>
                </a:cubicBezTo>
                <a:close/>
                <a:moveTo>
                  <a:pt x="9081512" y="1970415"/>
                </a:moveTo>
                <a:lnTo>
                  <a:pt x="9082664" y="1972042"/>
                </a:lnTo>
                <a:cubicBezTo>
                  <a:pt x="9084584" y="1975125"/>
                  <a:pt x="9084584" y="1975895"/>
                  <a:pt x="9081512" y="1972813"/>
                </a:cubicBezTo>
                <a:close/>
                <a:moveTo>
                  <a:pt x="2347184" y="1812522"/>
                </a:moveTo>
                <a:cubicBezTo>
                  <a:pt x="2347184" y="1812522"/>
                  <a:pt x="2359473" y="1861842"/>
                  <a:pt x="2347184" y="1849512"/>
                </a:cubicBezTo>
                <a:cubicBezTo>
                  <a:pt x="2347184" y="1837182"/>
                  <a:pt x="2334895" y="1837182"/>
                  <a:pt x="2334895" y="1849512"/>
                </a:cubicBezTo>
                <a:cubicBezTo>
                  <a:pt x="2310317" y="1824852"/>
                  <a:pt x="2347184" y="1837182"/>
                  <a:pt x="2347184" y="1812522"/>
                </a:cubicBezTo>
                <a:close/>
                <a:moveTo>
                  <a:pt x="2162850" y="1775531"/>
                </a:moveTo>
                <a:cubicBezTo>
                  <a:pt x="2175139" y="1787862"/>
                  <a:pt x="2162850" y="1800192"/>
                  <a:pt x="2175139" y="1812522"/>
                </a:cubicBezTo>
                <a:cubicBezTo>
                  <a:pt x="2187428" y="1800192"/>
                  <a:pt x="2212005" y="1800192"/>
                  <a:pt x="2212005" y="1837182"/>
                </a:cubicBezTo>
                <a:cubicBezTo>
                  <a:pt x="2224294" y="1824852"/>
                  <a:pt x="2224294" y="1812522"/>
                  <a:pt x="2224294" y="1787862"/>
                </a:cubicBezTo>
                <a:cubicBezTo>
                  <a:pt x="2248872" y="1812522"/>
                  <a:pt x="2261161" y="1787862"/>
                  <a:pt x="2285739" y="1812522"/>
                </a:cubicBezTo>
                <a:cubicBezTo>
                  <a:pt x="2285739" y="1837182"/>
                  <a:pt x="2261161" y="1824852"/>
                  <a:pt x="2261161" y="1824852"/>
                </a:cubicBezTo>
                <a:cubicBezTo>
                  <a:pt x="2261161" y="1898832"/>
                  <a:pt x="2298028" y="1800192"/>
                  <a:pt x="2322606" y="1824852"/>
                </a:cubicBezTo>
                <a:cubicBezTo>
                  <a:pt x="2322606" y="1837182"/>
                  <a:pt x="2298028" y="1837182"/>
                  <a:pt x="2298028" y="1849512"/>
                </a:cubicBezTo>
                <a:cubicBezTo>
                  <a:pt x="2310317" y="1861842"/>
                  <a:pt x="2322606" y="1861842"/>
                  <a:pt x="2334895" y="1874172"/>
                </a:cubicBezTo>
                <a:cubicBezTo>
                  <a:pt x="2347184" y="1874172"/>
                  <a:pt x="2334895" y="1849512"/>
                  <a:pt x="2347184" y="1849512"/>
                </a:cubicBezTo>
                <a:cubicBezTo>
                  <a:pt x="2347184" y="1886502"/>
                  <a:pt x="2359473" y="1874172"/>
                  <a:pt x="2359473" y="1911162"/>
                </a:cubicBezTo>
                <a:cubicBezTo>
                  <a:pt x="2359473" y="1886502"/>
                  <a:pt x="2347184" y="1923492"/>
                  <a:pt x="2334895" y="1923492"/>
                </a:cubicBezTo>
                <a:cubicBezTo>
                  <a:pt x="2322606" y="1923492"/>
                  <a:pt x="2322606" y="1948153"/>
                  <a:pt x="2322606" y="1948153"/>
                </a:cubicBezTo>
                <a:cubicBezTo>
                  <a:pt x="2334895" y="1960483"/>
                  <a:pt x="2347184" y="1972813"/>
                  <a:pt x="2359473" y="1972813"/>
                </a:cubicBezTo>
                <a:cubicBezTo>
                  <a:pt x="2359473" y="1997473"/>
                  <a:pt x="2347184" y="2009803"/>
                  <a:pt x="2359473" y="2034463"/>
                </a:cubicBezTo>
                <a:cubicBezTo>
                  <a:pt x="2359473" y="2046793"/>
                  <a:pt x="2371761" y="2046793"/>
                  <a:pt x="2384050" y="2046793"/>
                </a:cubicBezTo>
                <a:cubicBezTo>
                  <a:pt x="2347184" y="1997473"/>
                  <a:pt x="2420917" y="2046793"/>
                  <a:pt x="2420917" y="2022133"/>
                </a:cubicBezTo>
                <a:cubicBezTo>
                  <a:pt x="2420917" y="2059123"/>
                  <a:pt x="2457784" y="2046793"/>
                  <a:pt x="2470073" y="2046793"/>
                </a:cubicBezTo>
                <a:cubicBezTo>
                  <a:pt x="2470073" y="2022133"/>
                  <a:pt x="2457784" y="2022133"/>
                  <a:pt x="2457784" y="2009803"/>
                </a:cubicBezTo>
                <a:cubicBezTo>
                  <a:pt x="2482362" y="2022133"/>
                  <a:pt x="2470073" y="2034463"/>
                  <a:pt x="2482362" y="2071453"/>
                </a:cubicBezTo>
                <a:cubicBezTo>
                  <a:pt x="2482362" y="2071453"/>
                  <a:pt x="2482362" y="2071453"/>
                  <a:pt x="2433206" y="2071453"/>
                </a:cubicBezTo>
                <a:cubicBezTo>
                  <a:pt x="2433206" y="2083783"/>
                  <a:pt x="2445495" y="2108444"/>
                  <a:pt x="2445495" y="2108444"/>
                </a:cubicBezTo>
                <a:cubicBezTo>
                  <a:pt x="2457784" y="2133104"/>
                  <a:pt x="2420917" y="2120774"/>
                  <a:pt x="2420917" y="2133104"/>
                </a:cubicBezTo>
                <a:cubicBezTo>
                  <a:pt x="2408628" y="2133104"/>
                  <a:pt x="2445495" y="2120774"/>
                  <a:pt x="2433206" y="2096114"/>
                </a:cubicBezTo>
                <a:cubicBezTo>
                  <a:pt x="2433206" y="2096114"/>
                  <a:pt x="2433206" y="2108444"/>
                  <a:pt x="2433206" y="2108444"/>
                </a:cubicBezTo>
                <a:cubicBezTo>
                  <a:pt x="2433206" y="2096114"/>
                  <a:pt x="2384050" y="2083783"/>
                  <a:pt x="2396339" y="2120774"/>
                </a:cubicBezTo>
                <a:cubicBezTo>
                  <a:pt x="2384050" y="2120774"/>
                  <a:pt x="2384050" y="2108444"/>
                  <a:pt x="2384050" y="2083783"/>
                </a:cubicBezTo>
                <a:cubicBezTo>
                  <a:pt x="2359473" y="2083783"/>
                  <a:pt x="2334895" y="2120774"/>
                  <a:pt x="2322606" y="2083783"/>
                </a:cubicBezTo>
                <a:cubicBezTo>
                  <a:pt x="2310317" y="2083783"/>
                  <a:pt x="2322606" y="2096114"/>
                  <a:pt x="2322606" y="2108444"/>
                </a:cubicBezTo>
                <a:cubicBezTo>
                  <a:pt x="2298028" y="2071453"/>
                  <a:pt x="2224294" y="2096114"/>
                  <a:pt x="2199717" y="2120774"/>
                </a:cubicBezTo>
                <a:cubicBezTo>
                  <a:pt x="2162850" y="2111526"/>
                  <a:pt x="2146721" y="2116150"/>
                  <a:pt x="2115038" y="2108636"/>
                </a:cubicBezTo>
                <a:lnTo>
                  <a:pt x="2113993" y="2108294"/>
                </a:lnTo>
                <a:lnTo>
                  <a:pt x="2150177" y="2090141"/>
                </a:lnTo>
                <a:cubicBezTo>
                  <a:pt x="2185892" y="2079160"/>
                  <a:pt x="2218150" y="2083784"/>
                  <a:pt x="2236583" y="2046793"/>
                </a:cubicBezTo>
                <a:cubicBezTo>
                  <a:pt x="2212005" y="2034463"/>
                  <a:pt x="2175139" y="2046793"/>
                  <a:pt x="2138272" y="2046793"/>
                </a:cubicBezTo>
                <a:cubicBezTo>
                  <a:pt x="2138272" y="2009803"/>
                  <a:pt x="2187428" y="2034463"/>
                  <a:pt x="2199717" y="2009803"/>
                </a:cubicBezTo>
                <a:cubicBezTo>
                  <a:pt x="2199717" y="1997473"/>
                  <a:pt x="2162850" y="2009803"/>
                  <a:pt x="2187428" y="1985143"/>
                </a:cubicBezTo>
                <a:cubicBezTo>
                  <a:pt x="2162850" y="1985143"/>
                  <a:pt x="2162850" y="1997473"/>
                  <a:pt x="2150561" y="1972813"/>
                </a:cubicBezTo>
                <a:cubicBezTo>
                  <a:pt x="2187428" y="1985143"/>
                  <a:pt x="2224294" y="1898832"/>
                  <a:pt x="2162850" y="1886502"/>
                </a:cubicBezTo>
                <a:cubicBezTo>
                  <a:pt x="2150561" y="1898832"/>
                  <a:pt x="2175139" y="1911162"/>
                  <a:pt x="2162850" y="1935823"/>
                </a:cubicBezTo>
                <a:cubicBezTo>
                  <a:pt x="2150561" y="1935823"/>
                  <a:pt x="2138272" y="1923492"/>
                  <a:pt x="2138272" y="1898832"/>
                </a:cubicBezTo>
                <a:cubicBezTo>
                  <a:pt x="2125983" y="1935823"/>
                  <a:pt x="2113694" y="1886502"/>
                  <a:pt x="2101405" y="1923492"/>
                </a:cubicBezTo>
                <a:cubicBezTo>
                  <a:pt x="2076827" y="1923492"/>
                  <a:pt x="2101405" y="1886502"/>
                  <a:pt x="2089116" y="1849512"/>
                </a:cubicBezTo>
                <a:cubicBezTo>
                  <a:pt x="2101405" y="1874172"/>
                  <a:pt x="2113694" y="1923492"/>
                  <a:pt x="2125983" y="1886502"/>
                </a:cubicBezTo>
                <a:cubicBezTo>
                  <a:pt x="2125983" y="1886502"/>
                  <a:pt x="2101405" y="1849512"/>
                  <a:pt x="2138272" y="1861842"/>
                </a:cubicBezTo>
                <a:cubicBezTo>
                  <a:pt x="2125983" y="1837182"/>
                  <a:pt x="2101405" y="1861842"/>
                  <a:pt x="2101405" y="1824852"/>
                </a:cubicBezTo>
                <a:cubicBezTo>
                  <a:pt x="2125983" y="1812522"/>
                  <a:pt x="2125983" y="1837182"/>
                  <a:pt x="2138272" y="1824852"/>
                </a:cubicBezTo>
                <a:cubicBezTo>
                  <a:pt x="2138272" y="1800192"/>
                  <a:pt x="2138272" y="1800192"/>
                  <a:pt x="2125983" y="1800192"/>
                </a:cubicBezTo>
                <a:cubicBezTo>
                  <a:pt x="2125983" y="1800192"/>
                  <a:pt x="2162850" y="1800192"/>
                  <a:pt x="2162850" y="1775531"/>
                </a:cubicBezTo>
                <a:close/>
                <a:moveTo>
                  <a:pt x="8307310" y="61650"/>
                </a:moveTo>
                <a:cubicBezTo>
                  <a:pt x="8307310" y="61650"/>
                  <a:pt x="8307310" y="73981"/>
                  <a:pt x="8307310" y="73981"/>
                </a:cubicBezTo>
                <a:lnTo>
                  <a:pt x="8304081" y="67836"/>
                </a:lnTo>
                <a:close/>
                <a:moveTo>
                  <a:pt x="8233577" y="0"/>
                </a:moveTo>
                <a:cubicBezTo>
                  <a:pt x="8221287" y="36990"/>
                  <a:pt x="8258154" y="12330"/>
                  <a:pt x="8258154" y="49320"/>
                </a:cubicBezTo>
                <a:cubicBezTo>
                  <a:pt x="8267371" y="40073"/>
                  <a:pt x="8283500" y="37761"/>
                  <a:pt x="8296173" y="52788"/>
                </a:cubicBezTo>
                <a:lnTo>
                  <a:pt x="8304081" y="67836"/>
                </a:lnTo>
                <a:lnTo>
                  <a:pt x="8298861" y="77834"/>
                </a:lnTo>
                <a:cubicBezTo>
                  <a:pt x="8298861" y="91705"/>
                  <a:pt x="8319599" y="98641"/>
                  <a:pt x="8319599" y="98641"/>
                </a:cubicBezTo>
                <a:cubicBezTo>
                  <a:pt x="8331888" y="73981"/>
                  <a:pt x="8356465" y="61650"/>
                  <a:pt x="8381043" y="61650"/>
                </a:cubicBezTo>
                <a:cubicBezTo>
                  <a:pt x="8381043" y="86311"/>
                  <a:pt x="8368755" y="86311"/>
                  <a:pt x="8356465" y="73981"/>
                </a:cubicBezTo>
                <a:cubicBezTo>
                  <a:pt x="8356465" y="98641"/>
                  <a:pt x="8344177" y="110971"/>
                  <a:pt x="8356465" y="147961"/>
                </a:cubicBezTo>
                <a:cubicBezTo>
                  <a:pt x="8368755" y="110971"/>
                  <a:pt x="8381043" y="160291"/>
                  <a:pt x="8405621" y="135631"/>
                </a:cubicBezTo>
                <a:cubicBezTo>
                  <a:pt x="8405621" y="147961"/>
                  <a:pt x="8405621" y="147961"/>
                  <a:pt x="8405621" y="147961"/>
                </a:cubicBezTo>
                <a:cubicBezTo>
                  <a:pt x="8393332" y="184951"/>
                  <a:pt x="8393332" y="221941"/>
                  <a:pt x="8381043" y="234272"/>
                </a:cubicBezTo>
                <a:cubicBezTo>
                  <a:pt x="8381043" y="246602"/>
                  <a:pt x="8381043" y="258932"/>
                  <a:pt x="8381043" y="271262"/>
                </a:cubicBezTo>
                <a:cubicBezTo>
                  <a:pt x="8393332" y="271262"/>
                  <a:pt x="8393332" y="258932"/>
                  <a:pt x="8405621" y="258932"/>
                </a:cubicBezTo>
                <a:cubicBezTo>
                  <a:pt x="8405621" y="283592"/>
                  <a:pt x="8417910" y="283592"/>
                  <a:pt x="8430199" y="283592"/>
                </a:cubicBezTo>
                <a:cubicBezTo>
                  <a:pt x="8417910" y="308252"/>
                  <a:pt x="8430199" y="332912"/>
                  <a:pt x="8442488" y="357572"/>
                </a:cubicBezTo>
                <a:cubicBezTo>
                  <a:pt x="8430199" y="345242"/>
                  <a:pt x="8417910" y="345242"/>
                  <a:pt x="8417910" y="357572"/>
                </a:cubicBezTo>
                <a:cubicBezTo>
                  <a:pt x="8430199" y="382233"/>
                  <a:pt x="8417910" y="419223"/>
                  <a:pt x="8393332" y="431553"/>
                </a:cubicBezTo>
                <a:cubicBezTo>
                  <a:pt x="8405621" y="456213"/>
                  <a:pt x="8405621" y="419223"/>
                  <a:pt x="8430199" y="431553"/>
                </a:cubicBezTo>
                <a:cubicBezTo>
                  <a:pt x="8430199" y="431553"/>
                  <a:pt x="8430199" y="431553"/>
                  <a:pt x="8430199" y="493203"/>
                </a:cubicBezTo>
                <a:cubicBezTo>
                  <a:pt x="8405621" y="480873"/>
                  <a:pt x="8405621" y="517863"/>
                  <a:pt x="8368755" y="505533"/>
                </a:cubicBezTo>
                <a:cubicBezTo>
                  <a:pt x="8368755" y="517863"/>
                  <a:pt x="8356465" y="542523"/>
                  <a:pt x="8356465" y="554854"/>
                </a:cubicBezTo>
                <a:cubicBezTo>
                  <a:pt x="8344177" y="542523"/>
                  <a:pt x="8331888" y="554854"/>
                  <a:pt x="8319599" y="554854"/>
                </a:cubicBezTo>
                <a:cubicBezTo>
                  <a:pt x="8319599" y="530193"/>
                  <a:pt x="8282732" y="542523"/>
                  <a:pt x="8270443" y="542523"/>
                </a:cubicBezTo>
                <a:cubicBezTo>
                  <a:pt x="8282732" y="554854"/>
                  <a:pt x="8282732" y="579514"/>
                  <a:pt x="8295021" y="567184"/>
                </a:cubicBezTo>
                <a:cubicBezTo>
                  <a:pt x="8282732" y="616504"/>
                  <a:pt x="8295021" y="628834"/>
                  <a:pt x="8331888" y="641164"/>
                </a:cubicBezTo>
                <a:cubicBezTo>
                  <a:pt x="8344177" y="628834"/>
                  <a:pt x="8344177" y="616504"/>
                  <a:pt x="8344177" y="604174"/>
                </a:cubicBezTo>
                <a:cubicBezTo>
                  <a:pt x="8356465" y="665824"/>
                  <a:pt x="8405621" y="628834"/>
                  <a:pt x="8430199" y="665824"/>
                </a:cubicBezTo>
                <a:cubicBezTo>
                  <a:pt x="8442488" y="653494"/>
                  <a:pt x="8467066" y="591844"/>
                  <a:pt x="8442488" y="591844"/>
                </a:cubicBezTo>
                <a:cubicBezTo>
                  <a:pt x="8442488" y="554854"/>
                  <a:pt x="8479355" y="567184"/>
                  <a:pt x="8491644" y="579514"/>
                </a:cubicBezTo>
                <a:cubicBezTo>
                  <a:pt x="8491644" y="604174"/>
                  <a:pt x="8467066" y="591844"/>
                  <a:pt x="8467066" y="616504"/>
                </a:cubicBezTo>
                <a:cubicBezTo>
                  <a:pt x="8467066" y="641164"/>
                  <a:pt x="8503933" y="641164"/>
                  <a:pt x="8467066" y="653494"/>
                </a:cubicBezTo>
                <a:cubicBezTo>
                  <a:pt x="8479355" y="665824"/>
                  <a:pt x="8491644" y="678154"/>
                  <a:pt x="8503933" y="678154"/>
                </a:cubicBezTo>
                <a:cubicBezTo>
                  <a:pt x="8503933" y="690484"/>
                  <a:pt x="8491644" y="702815"/>
                  <a:pt x="8503933" y="702815"/>
                </a:cubicBezTo>
                <a:cubicBezTo>
                  <a:pt x="8491644" y="715145"/>
                  <a:pt x="8467066" y="739805"/>
                  <a:pt x="8479355" y="752135"/>
                </a:cubicBezTo>
                <a:cubicBezTo>
                  <a:pt x="8454777" y="764465"/>
                  <a:pt x="8430199" y="739805"/>
                  <a:pt x="8393332" y="764465"/>
                </a:cubicBezTo>
                <a:cubicBezTo>
                  <a:pt x="8393332" y="789125"/>
                  <a:pt x="8417910" y="776795"/>
                  <a:pt x="8430199" y="764465"/>
                </a:cubicBezTo>
                <a:cubicBezTo>
                  <a:pt x="8417910" y="801455"/>
                  <a:pt x="8442488" y="801455"/>
                  <a:pt x="8442488" y="838445"/>
                </a:cubicBezTo>
                <a:cubicBezTo>
                  <a:pt x="8442488" y="838445"/>
                  <a:pt x="8393332" y="838445"/>
                  <a:pt x="8405621" y="863106"/>
                </a:cubicBezTo>
                <a:cubicBezTo>
                  <a:pt x="8381043" y="850775"/>
                  <a:pt x="8381043" y="850775"/>
                  <a:pt x="8344177" y="850775"/>
                </a:cubicBezTo>
                <a:cubicBezTo>
                  <a:pt x="8331888" y="924756"/>
                  <a:pt x="8282732" y="900096"/>
                  <a:pt x="8245865" y="937086"/>
                </a:cubicBezTo>
                <a:cubicBezTo>
                  <a:pt x="8270443" y="961746"/>
                  <a:pt x="8282732" y="924756"/>
                  <a:pt x="8307310" y="937086"/>
                </a:cubicBezTo>
                <a:cubicBezTo>
                  <a:pt x="8319599" y="974076"/>
                  <a:pt x="8282732" y="937086"/>
                  <a:pt x="8282732" y="974076"/>
                </a:cubicBezTo>
                <a:cubicBezTo>
                  <a:pt x="8282732" y="949416"/>
                  <a:pt x="8270443" y="961746"/>
                  <a:pt x="8282732" y="998736"/>
                </a:cubicBezTo>
                <a:cubicBezTo>
                  <a:pt x="8270443" y="998736"/>
                  <a:pt x="8258154" y="986406"/>
                  <a:pt x="8270443" y="961746"/>
                </a:cubicBezTo>
                <a:cubicBezTo>
                  <a:pt x="8245865" y="974076"/>
                  <a:pt x="8233577" y="974076"/>
                  <a:pt x="8233577" y="1023397"/>
                </a:cubicBezTo>
                <a:cubicBezTo>
                  <a:pt x="8196709" y="986406"/>
                  <a:pt x="8184421" y="1048057"/>
                  <a:pt x="8159843" y="1048057"/>
                </a:cubicBezTo>
                <a:cubicBezTo>
                  <a:pt x="8172132" y="1085047"/>
                  <a:pt x="8233577" y="1134367"/>
                  <a:pt x="8245865" y="1109707"/>
                </a:cubicBezTo>
                <a:cubicBezTo>
                  <a:pt x="8258154" y="1122037"/>
                  <a:pt x="8233577" y="1146697"/>
                  <a:pt x="8233577" y="1171357"/>
                </a:cubicBezTo>
                <a:cubicBezTo>
                  <a:pt x="8245865" y="1196018"/>
                  <a:pt x="8245865" y="1233008"/>
                  <a:pt x="8270443" y="1245338"/>
                </a:cubicBezTo>
                <a:cubicBezTo>
                  <a:pt x="8282732" y="1245338"/>
                  <a:pt x="8282732" y="1233008"/>
                  <a:pt x="8270443" y="1233008"/>
                </a:cubicBezTo>
                <a:cubicBezTo>
                  <a:pt x="8282732" y="1208348"/>
                  <a:pt x="8295021" y="1245338"/>
                  <a:pt x="8307310" y="1233008"/>
                </a:cubicBezTo>
                <a:cubicBezTo>
                  <a:pt x="8319599" y="1233008"/>
                  <a:pt x="8307310" y="1208348"/>
                  <a:pt x="8295021" y="1208348"/>
                </a:cubicBezTo>
                <a:cubicBezTo>
                  <a:pt x="8307310" y="1183688"/>
                  <a:pt x="8344177" y="1208348"/>
                  <a:pt x="8344177" y="1220678"/>
                </a:cubicBezTo>
                <a:cubicBezTo>
                  <a:pt x="8381043" y="1183688"/>
                  <a:pt x="8479355" y="1183688"/>
                  <a:pt x="8491644" y="1134367"/>
                </a:cubicBezTo>
                <a:cubicBezTo>
                  <a:pt x="8503933" y="1122037"/>
                  <a:pt x="8516222" y="1159027"/>
                  <a:pt x="8528510" y="1171357"/>
                </a:cubicBezTo>
                <a:cubicBezTo>
                  <a:pt x="8528510" y="1171357"/>
                  <a:pt x="8528510" y="1159027"/>
                  <a:pt x="8540799" y="1159027"/>
                </a:cubicBezTo>
                <a:cubicBezTo>
                  <a:pt x="8540799" y="1134367"/>
                  <a:pt x="8503933" y="1146697"/>
                  <a:pt x="8528510" y="1134367"/>
                </a:cubicBezTo>
                <a:cubicBezTo>
                  <a:pt x="8528510" y="1134367"/>
                  <a:pt x="8540799" y="1122037"/>
                  <a:pt x="8540799" y="1122037"/>
                </a:cubicBezTo>
                <a:cubicBezTo>
                  <a:pt x="8553088" y="1196018"/>
                  <a:pt x="8651400" y="1134367"/>
                  <a:pt x="8688266" y="1109707"/>
                </a:cubicBezTo>
                <a:cubicBezTo>
                  <a:pt x="8712844" y="1134367"/>
                  <a:pt x="8749711" y="1159027"/>
                  <a:pt x="8762000" y="1109707"/>
                </a:cubicBezTo>
                <a:cubicBezTo>
                  <a:pt x="8786578" y="1109707"/>
                  <a:pt x="8762000" y="1122037"/>
                  <a:pt x="8774289" y="1134367"/>
                </a:cubicBezTo>
                <a:cubicBezTo>
                  <a:pt x="8786578" y="1122037"/>
                  <a:pt x="8786578" y="1122037"/>
                  <a:pt x="8811156" y="1122037"/>
                </a:cubicBezTo>
                <a:cubicBezTo>
                  <a:pt x="8786578" y="1097377"/>
                  <a:pt x="8786578" y="1072717"/>
                  <a:pt x="8774289" y="1023397"/>
                </a:cubicBezTo>
                <a:cubicBezTo>
                  <a:pt x="8762000" y="1048057"/>
                  <a:pt x="8749711" y="1023397"/>
                  <a:pt x="8737422" y="1035727"/>
                </a:cubicBezTo>
                <a:cubicBezTo>
                  <a:pt x="8762000" y="1011067"/>
                  <a:pt x="8798867" y="998736"/>
                  <a:pt x="8835733" y="998736"/>
                </a:cubicBezTo>
                <a:cubicBezTo>
                  <a:pt x="8835733" y="1011067"/>
                  <a:pt x="8860311" y="1035727"/>
                  <a:pt x="8848022" y="1060387"/>
                </a:cubicBezTo>
                <a:cubicBezTo>
                  <a:pt x="8860311" y="1060387"/>
                  <a:pt x="8872600" y="1011067"/>
                  <a:pt x="8848022" y="1011067"/>
                </a:cubicBezTo>
                <a:cubicBezTo>
                  <a:pt x="8848022" y="986406"/>
                  <a:pt x="8909467" y="1035727"/>
                  <a:pt x="8872600" y="1023397"/>
                </a:cubicBezTo>
                <a:cubicBezTo>
                  <a:pt x="8884889" y="1048057"/>
                  <a:pt x="8897178" y="1011067"/>
                  <a:pt x="8909467" y="1023397"/>
                </a:cubicBezTo>
                <a:cubicBezTo>
                  <a:pt x="8921756" y="1072717"/>
                  <a:pt x="8946334" y="1109707"/>
                  <a:pt x="8983201" y="1122037"/>
                </a:cubicBezTo>
                <a:cubicBezTo>
                  <a:pt x="8970912" y="1159027"/>
                  <a:pt x="8897178" y="1109707"/>
                  <a:pt x="8872600" y="1122037"/>
                </a:cubicBezTo>
                <a:cubicBezTo>
                  <a:pt x="8897178" y="1134367"/>
                  <a:pt x="8909467" y="1171357"/>
                  <a:pt x="8946334" y="1171357"/>
                </a:cubicBezTo>
                <a:cubicBezTo>
                  <a:pt x="8934045" y="1196018"/>
                  <a:pt x="8909467" y="1208348"/>
                  <a:pt x="8897178" y="1196018"/>
                </a:cubicBezTo>
                <a:cubicBezTo>
                  <a:pt x="8897178" y="1245338"/>
                  <a:pt x="8934045" y="1208348"/>
                  <a:pt x="8946334" y="1245338"/>
                </a:cubicBezTo>
                <a:cubicBezTo>
                  <a:pt x="8946334" y="1257668"/>
                  <a:pt x="8897178" y="1257668"/>
                  <a:pt x="8897178" y="1233008"/>
                </a:cubicBezTo>
                <a:cubicBezTo>
                  <a:pt x="8860311" y="1233008"/>
                  <a:pt x="8872600" y="1294658"/>
                  <a:pt x="8835733" y="1269998"/>
                </a:cubicBezTo>
                <a:cubicBezTo>
                  <a:pt x="8860311" y="1282328"/>
                  <a:pt x="8872600" y="1306988"/>
                  <a:pt x="8897178" y="1319318"/>
                </a:cubicBezTo>
                <a:cubicBezTo>
                  <a:pt x="8884889" y="1331649"/>
                  <a:pt x="8884889" y="1331649"/>
                  <a:pt x="8897178" y="1331649"/>
                </a:cubicBezTo>
                <a:cubicBezTo>
                  <a:pt x="8897178" y="1356309"/>
                  <a:pt x="8860311" y="1343979"/>
                  <a:pt x="8872600" y="1368639"/>
                </a:cubicBezTo>
                <a:cubicBezTo>
                  <a:pt x="8872600" y="1405629"/>
                  <a:pt x="8897178" y="1405629"/>
                  <a:pt x="8897178" y="1442619"/>
                </a:cubicBezTo>
                <a:cubicBezTo>
                  <a:pt x="8946334" y="1417959"/>
                  <a:pt x="8995489" y="1442619"/>
                  <a:pt x="9056934" y="1430289"/>
                </a:cubicBezTo>
                <a:cubicBezTo>
                  <a:pt x="9044645" y="1454949"/>
                  <a:pt x="9069223" y="1467279"/>
                  <a:pt x="9081512" y="1479609"/>
                </a:cubicBezTo>
                <a:cubicBezTo>
                  <a:pt x="9056934" y="1442619"/>
                  <a:pt x="9081512" y="1454949"/>
                  <a:pt x="9069223" y="1405629"/>
                </a:cubicBezTo>
                <a:cubicBezTo>
                  <a:pt x="9081512" y="1454949"/>
                  <a:pt x="9106090" y="1442619"/>
                  <a:pt x="9118379" y="1442619"/>
                </a:cubicBezTo>
                <a:cubicBezTo>
                  <a:pt x="9130668" y="1467279"/>
                  <a:pt x="9106090" y="1479609"/>
                  <a:pt x="9118379" y="1491940"/>
                </a:cubicBezTo>
                <a:cubicBezTo>
                  <a:pt x="9118379" y="1504270"/>
                  <a:pt x="9106090" y="1491940"/>
                  <a:pt x="9106090" y="1504270"/>
                </a:cubicBezTo>
                <a:cubicBezTo>
                  <a:pt x="9093801" y="1541260"/>
                  <a:pt x="9130668" y="1504270"/>
                  <a:pt x="9130668" y="1528930"/>
                </a:cubicBezTo>
                <a:cubicBezTo>
                  <a:pt x="9130668" y="1565920"/>
                  <a:pt x="9106090" y="1553590"/>
                  <a:pt x="9093801" y="1541260"/>
                </a:cubicBezTo>
                <a:cubicBezTo>
                  <a:pt x="9069223" y="1553590"/>
                  <a:pt x="9106090" y="1639901"/>
                  <a:pt x="9069223" y="1627570"/>
                </a:cubicBezTo>
                <a:cubicBezTo>
                  <a:pt x="9069223" y="1627570"/>
                  <a:pt x="9069223" y="1627570"/>
                  <a:pt x="9069223" y="1590580"/>
                </a:cubicBezTo>
                <a:cubicBezTo>
                  <a:pt x="9032356" y="1602910"/>
                  <a:pt x="9069223" y="1639901"/>
                  <a:pt x="9044645" y="1664561"/>
                </a:cubicBezTo>
                <a:cubicBezTo>
                  <a:pt x="9056934" y="1689221"/>
                  <a:pt x="9056934" y="1639901"/>
                  <a:pt x="9069223" y="1652231"/>
                </a:cubicBezTo>
                <a:cubicBezTo>
                  <a:pt x="9081512" y="1689221"/>
                  <a:pt x="9032356" y="1664561"/>
                  <a:pt x="9032356" y="1713881"/>
                </a:cubicBezTo>
                <a:cubicBezTo>
                  <a:pt x="9044645" y="1726211"/>
                  <a:pt x="9056934" y="1738541"/>
                  <a:pt x="9069223" y="1738541"/>
                </a:cubicBezTo>
                <a:cubicBezTo>
                  <a:pt x="9069223" y="1775531"/>
                  <a:pt x="9081512" y="1898832"/>
                  <a:pt x="9142956" y="1849512"/>
                </a:cubicBezTo>
                <a:cubicBezTo>
                  <a:pt x="9130668" y="1837182"/>
                  <a:pt x="9118379" y="1812522"/>
                  <a:pt x="9106090" y="1824852"/>
                </a:cubicBezTo>
                <a:cubicBezTo>
                  <a:pt x="9118379" y="1800192"/>
                  <a:pt x="9155245" y="1824852"/>
                  <a:pt x="9167534" y="1824852"/>
                </a:cubicBezTo>
                <a:cubicBezTo>
                  <a:pt x="9142956" y="1849512"/>
                  <a:pt x="9179823" y="1898832"/>
                  <a:pt x="9167534" y="1923492"/>
                </a:cubicBezTo>
                <a:cubicBezTo>
                  <a:pt x="9167534" y="1923492"/>
                  <a:pt x="9167534" y="1923492"/>
                  <a:pt x="9118379" y="1898832"/>
                </a:cubicBezTo>
                <a:cubicBezTo>
                  <a:pt x="9106090" y="1898832"/>
                  <a:pt x="9093801" y="1911162"/>
                  <a:pt x="9093801" y="1935823"/>
                </a:cubicBezTo>
                <a:cubicBezTo>
                  <a:pt x="9106090" y="1948153"/>
                  <a:pt x="9130668" y="1935823"/>
                  <a:pt x="9155245" y="1935823"/>
                </a:cubicBezTo>
                <a:cubicBezTo>
                  <a:pt x="9142956" y="1985143"/>
                  <a:pt x="9106090" y="1948153"/>
                  <a:pt x="9081512" y="1948153"/>
                </a:cubicBezTo>
                <a:cubicBezTo>
                  <a:pt x="9081512" y="1954318"/>
                  <a:pt x="9081512" y="1957400"/>
                  <a:pt x="9081512" y="1960483"/>
                </a:cubicBezTo>
                <a:lnTo>
                  <a:pt x="9081512" y="1970415"/>
                </a:lnTo>
                <a:lnTo>
                  <a:pt x="9072295" y="1957400"/>
                </a:lnTo>
                <a:cubicBezTo>
                  <a:pt x="9063079" y="1945070"/>
                  <a:pt x="9050790" y="1929657"/>
                  <a:pt x="9044645" y="1923492"/>
                </a:cubicBezTo>
                <a:cubicBezTo>
                  <a:pt x="9020067" y="1948153"/>
                  <a:pt x="9032356" y="1997473"/>
                  <a:pt x="9007778" y="1997473"/>
                </a:cubicBezTo>
                <a:cubicBezTo>
                  <a:pt x="9020067" y="2009803"/>
                  <a:pt x="9032356" y="2034463"/>
                  <a:pt x="9056934" y="2022133"/>
                </a:cubicBezTo>
                <a:cubicBezTo>
                  <a:pt x="9044645" y="2059123"/>
                  <a:pt x="9032356" y="2022133"/>
                  <a:pt x="9007778" y="2034463"/>
                </a:cubicBezTo>
                <a:cubicBezTo>
                  <a:pt x="9007778" y="2046793"/>
                  <a:pt x="9007778" y="2071453"/>
                  <a:pt x="8995489" y="2083783"/>
                </a:cubicBezTo>
                <a:cubicBezTo>
                  <a:pt x="8995489" y="2096114"/>
                  <a:pt x="8995489" y="2096114"/>
                  <a:pt x="8995489" y="2108444"/>
                </a:cubicBezTo>
                <a:cubicBezTo>
                  <a:pt x="9020067" y="2083783"/>
                  <a:pt x="9093801" y="2034463"/>
                  <a:pt x="9081512" y="2046793"/>
                </a:cubicBezTo>
                <a:cubicBezTo>
                  <a:pt x="9081512" y="2071453"/>
                  <a:pt x="9081512" y="2071453"/>
                  <a:pt x="9081512" y="2071453"/>
                </a:cubicBezTo>
                <a:cubicBezTo>
                  <a:pt x="9106090" y="2071453"/>
                  <a:pt x="9118379" y="2046793"/>
                  <a:pt x="9142956" y="2059123"/>
                </a:cubicBezTo>
                <a:cubicBezTo>
                  <a:pt x="9142956" y="2083783"/>
                  <a:pt x="9130668" y="2083783"/>
                  <a:pt x="9142956" y="2108444"/>
                </a:cubicBezTo>
                <a:cubicBezTo>
                  <a:pt x="9155245" y="2108444"/>
                  <a:pt x="9155245" y="2096114"/>
                  <a:pt x="9142956" y="2096114"/>
                </a:cubicBezTo>
                <a:cubicBezTo>
                  <a:pt x="9155245" y="2083783"/>
                  <a:pt x="9204401" y="2108444"/>
                  <a:pt x="9216690" y="2083783"/>
                </a:cubicBezTo>
                <a:cubicBezTo>
                  <a:pt x="9204401" y="2071453"/>
                  <a:pt x="9204401" y="2046793"/>
                  <a:pt x="9192112" y="2046793"/>
                </a:cubicBezTo>
                <a:cubicBezTo>
                  <a:pt x="9179823" y="2046793"/>
                  <a:pt x="9204401" y="2059123"/>
                  <a:pt x="9192112" y="2083783"/>
                </a:cubicBezTo>
                <a:cubicBezTo>
                  <a:pt x="9167534" y="2096114"/>
                  <a:pt x="9179823" y="2046793"/>
                  <a:pt x="9179823" y="2034463"/>
                </a:cubicBezTo>
                <a:cubicBezTo>
                  <a:pt x="9192112" y="2034463"/>
                  <a:pt x="9204401" y="2034463"/>
                  <a:pt x="9204401" y="2022133"/>
                </a:cubicBezTo>
                <a:cubicBezTo>
                  <a:pt x="9216690" y="2022133"/>
                  <a:pt x="9204401" y="2046793"/>
                  <a:pt x="9216690" y="2046793"/>
                </a:cubicBezTo>
                <a:cubicBezTo>
                  <a:pt x="9228979" y="2034463"/>
                  <a:pt x="9228979" y="2009803"/>
                  <a:pt x="9228979" y="1985143"/>
                </a:cubicBezTo>
                <a:cubicBezTo>
                  <a:pt x="9241268" y="1985143"/>
                  <a:pt x="9241268" y="1997473"/>
                  <a:pt x="9241268" y="2022133"/>
                </a:cubicBezTo>
                <a:cubicBezTo>
                  <a:pt x="9241268" y="2022133"/>
                  <a:pt x="9241268" y="2022133"/>
                  <a:pt x="9265846" y="2009803"/>
                </a:cubicBezTo>
                <a:cubicBezTo>
                  <a:pt x="9290424" y="2009803"/>
                  <a:pt x="9278135" y="1935823"/>
                  <a:pt x="9315001" y="1972813"/>
                </a:cubicBezTo>
                <a:cubicBezTo>
                  <a:pt x="9315001" y="1985143"/>
                  <a:pt x="9290424" y="1972813"/>
                  <a:pt x="9290424" y="1997473"/>
                </a:cubicBezTo>
                <a:cubicBezTo>
                  <a:pt x="9315001" y="1997473"/>
                  <a:pt x="9315001" y="2022133"/>
                  <a:pt x="9327290" y="2022133"/>
                </a:cubicBezTo>
                <a:cubicBezTo>
                  <a:pt x="9302712" y="2034463"/>
                  <a:pt x="9327290" y="2034463"/>
                  <a:pt x="9290424" y="2059123"/>
                </a:cubicBezTo>
                <a:cubicBezTo>
                  <a:pt x="9290424" y="2096114"/>
                  <a:pt x="9302712" y="2108444"/>
                  <a:pt x="9327290" y="2096114"/>
                </a:cubicBezTo>
                <a:cubicBezTo>
                  <a:pt x="9315001" y="2059123"/>
                  <a:pt x="9339579" y="2071453"/>
                  <a:pt x="9339579" y="2096114"/>
                </a:cubicBezTo>
                <a:cubicBezTo>
                  <a:pt x="9364157" y="2096114"/>
                  <a:pt x="9376446" y="2059123"/>
                  <a:pt x="9401024" y="2059123"/>
                </a:cubicBezTo>
                <a:cubicBezTo>
                  <a:pt x="9413313" y="2083783"/>
                  <a:pt x="9401024" y="2083783"/>
                  <a:pt x="9388735" y="2083783"/>
                </a:cubicBezTo>
                <a:cubicBezTo>
                  <a:pt x="9388735" y="2096114"/>
                  <a:pt x="9401024" y="2096114"/>
                  <a:pt x="9401024" y="2108444"/>
                </a:cubicBezTo>
                <a:cubicBezTo>
                  <a:pt x="9437891" y="2071453"/>
                  <a:pt x="9499335" y="2083783"/>
                  <a:pt x="9523913" y="2046793"/>
                </a:cubicBezTo>
                <a:cubicBezTo>
                  <a:pt x="9536202" y="2059123"/>
                  <a:pt x="9536202" y="2083783"/>
                  <a:pt x="9560780" y="2071453"/>
                </a:cubicBezTo>
                <a:cubicBezTo>
                  <a:pt x="9560780" y="2096114"/>
                  <a:pt x="9548491" y="2108444"/>
                  <a:pt x="9536202" y="2096114"/>
                </a:cubicBezTo>
                <a:cubicBezTo>
                  <a:pt x="9536202" y="2120774"/>
                  <a:pt x="9536202" y="2133104"/>
                  <a:pt x="9560780" y="2120774"/>
                </a:cubicBezTo>
                <a:cubicBezTo>
                  <a:pt x="9573069" y="2133104"/>
                  <a:pt x="9536202" y="2133104"/>
                  <a:pt x="9536202" y="2133104"/>
                </a:cubicBezTo>
                <a:cubicBezTo>
                  <a:pt x="9560780" y="2207084"/>
                  <a:pt x="9646802" y="2133104"/>
                  <a:pt x="9597647" y="2059123"/>
                </a:cubicBezTo>
                <a:cubicBezTo>
                  <a:pt x="9597647" y="2059123"/>
                  <a:pt x="9597647" y="2059123"/>
                  <a:pt x="9622224" y="2059123"/>
                </a:cubicBezTo>
                <a:cubicBezTo>
                  <a:pt x="9622224" y="2059123"/>
                  <a:pt x="9609935" y="2046793"/>
                  <a:pt x="9597647" y="2046793"/>
                </a:cubicBezTo>
                <a:cubicBezTo>
                  <a:pt x="9609935" y="1997473"/>
                  <a:pt x="9646802" y="2022133"/>
                  <a:pt x="9671380" y="1997473"/>
                </a:cubicBezTo>
                <a:cubicBezTo>
                  <a:pt x="9646802" y="2034463"/>
                  <a:pt x="9683669" y="2046793"/>
                  <a:pt x="9695958" y="2046793"/>
                </a:cubicBezTo>
                <a:cubicBezTo>
                  <a:pt x="9720536" y="2046793"/>
                  <a:pt x="9708247" y="2009803"/>
                  <a:pt x="9720536" y="1997473"/>
                </a:cubicBezTo>
                <a:cubicBezTo>
                  <a:pt x="9732825" y="2022133"/>
                  <a:pt x="9745114" y="2009803"/>
                  <a:pt x="9757402" y="1997473"/>
                </a:cubicBezTo>
                <a:cubicBezTo>
                  <a:pt x="9769691" y="2034463"/>
                  <a:pt x="9769691" y="2059123"/>
                  <a:pt x="9794269" y="2059123"/>
                </a:cubicBezTo>
                <a:cubicBezTo>
                  <a:pt x="9794269" y="2083783"/>
                  <a:pt x="9794269" y="2120774"/>
                  <a:pt x="9769691" y="2108444"/>
                </a:cubicBezTo>
                <a:cubicBezTo>
                  <a:pt x="9806558" y="2108444"/>
                  <a:pt x="9868003" y="2157764"/>
                  <a:pt x="9880292" y="2244075"/>
                </a:cubicBezTo>
                <a:cubicBezTo>
                  <a:pt x="9892581" y="2268735"/>
                  <a:pt x="9904870" y="2256404"/>
                  <a:pt x="9929447" y="2244075"/>
                </a:cubicBezTo>
                <a:cubicBezTo>
                  <a:pt x="9904870" y="2305725"/>
                  <a:pt x="9855714" y="2256404"/>
                  <a:pt x="9868003" y="2355045"/>
                </a:cubicBezTo>
                <a:cubicBezTo>
                  <a:pt x="9892581" y="2355045"/>
                  <a:pt x="9880292" y="2318055"/>
                  <a:pt x="9892581" y="2330385"/>
                </a:cubicBezTo>
                <a:cubicBezTo>
                  <a:pt x="9880292" y="2392036"/>
                  <a:pt x="9929447" y="2305725"/>
                  <a:pt x="9880292" y="2305725"/>
                </a:cubicBezTo>
                <a:cubicBezTo>
                  <a:pt x="9892581" y="2256404"/>
                  <a:pt x="9941736" y="2355045"/>
                  <a:pt x="9904870" y="2367375"/>
                </a:cubicBezTo>
                <a:cubicBezTo>
                  <a:pt x="9917158" y="2404365"/>
                  <a:pt x="9929447" y="2379705"/>
                  <a:pt x="9941736" y="2379705"/>
                </a:cubicBezTo>
                <a:cubicBezTo>
                  <a:pt x="9941736" y="2404365"/>
                  <a:pt x="9917158" y="2416696"/>
                  <a:pt x="9904870" y="2404365"/>
                </a:cubicBezTo>
                <a:cubicBezTo>
                  <a:pt x="9904870" y="2404365"/>
                  <a:pt x="9904870" y="2429026"/>
                  <a:pt x="9917158" y="2429026"/>
                </a:cubicBezTo>
                <a:cubicBezTo>
                  <a:pt x="9892581" y="2453686"/>
                  <a:pt x="9880292" y="2416696"/>
                  <a:pt x="9855714" y="2416696"/>
                </a:cubicBezTo>
                <a:cubicBezTo>
                  <a:pt x="9855714" y="2429026"/>
                  <a:pt x="9868003" y="2429026"/>
                  <a:pt x="9868003" y="2441356"/>
                </a:cubicBezTo>
                <a:cubicBezTo>
                  <a:pt x="9855714" y="2466016"/>
                  <a:pt x="9818847" y="2429026"/>
                  <a:pt x="9843425" y="2416696"/>
                </a:cubicBezTo>
                <a:cubicBezTo>
                  <a:pt x="9831136" y="2429026"/>
                  <a:pt x="9818847" y="2429026"/>
                  <a:pt x="9806558" y="2441356"/>
                </a:cubicBezTo>
                <a:cubicBezTo>
                  <a:pt x="9806558" y="2453686"/>
                  <a:pt x="9818847" y="2453686"/>
                  <a:pt x="9818847" y="2478346"/>
                </a:cubicBezTo>
                <a:cubicBezTo>
                  <a:pt x="9794269" y="2453686"/>
                  <a:pt x="9806558" y="2453686"/>
                  <a:pt x="9781980" y="2453686"/>
                </a:cubicBezTo>
                <a:cubicBezTo>
                  <a:pt x="9794269" y="2416696"/>
                  <a:pt x="9781980" y="2392036"/>
                  <a:pt x="9757402" y="2392036"/>
                </a:cubicBezTo>
                <a:cubicBezTo>
                  <a:pt x="9757402" y="2379705"/>
                  <a:pt x="9769691" y="2379705"/>
                  <a:pt x="9769691" y="2367375"/>
                </a:cubicBezTo>
                <a:cubicBezTo>
                  <a:pt x="9769691" y="2355045"/>
                  <a:pt x="9757402" y="2367375"/>
                  <a:pt x="9745114" y="2367375"/>
                </a:cubicBezTo>
                <a:cubicBezTo>
                  <a:pt x="9732825" y="2355045"/>
                  <a:pt x="9757402" y="2416696"/>
                  <a:pt x="9732825" y="2404365"/>
                </a:cubicBezTo>
                <a:cubicBezTo>
                  <a:pt x="9732825" y="2379705"/>
                  <a:pt x="9720536" y="2367375"/>
                  <a:pt x="9732825" y="2342715"/>
                </a:cubicBezTo>
                <a:cubicBezTo>
                  <a:pt x="9757402" y="2342715"/>
                  <a:pt x="9757402" y="2355045"/>
                  <a:pt x="9769691" y="2330385"/>
                </a:cubicBezTo>
                <a:cubicBezTo>
                  <a:pt x="9757402" y="2305725"/>
                  <a:pt x="9732825" y="2355045"/>
                  <a:pt x="9732825" y="2318055"/>
                </a:cubicBezTo>
                <a:cubicBezTo>
                  <a:pt x="9708247" y="2318055"/>
                  <a:pt x="9683669" y="2355045"/>
                  <a:pt x="9708247" y="2367375"/>
                </a:cubicBezTo>
                <a:cubicBezTo>
                  <a:pt x="9671380" y="2355045"/>
                  <a:pt x="9634513" y="2379705"/>
                  <a:pt x="9573069" y="2379705"/>
                </a:cubicBezTo>
                <a:cubicBezTo>
                  <a:pt x="9560780" y="2392036"/>
                  <a:pt x="9573069" y="2392036"/>
                  <a:pt x="9573069" y="2416696"/>
                </a:cubicBezTo>
                <a:cubicBezTo>
                  <a:pt x="9548491" y="2416696"/>
                  <a:pt x="9523913" y="2392036"/>
                  <a:pt x="9511624" y="2416696"/>
                </a:cubicBezTo>
                <a:cubicBezTo>
                  <a:pt x="9536202" y="2441356"/>
                  <a:pt x="9499335" y="2490676"/>
                  <a:pt x="9536202" y="2478346"/>
                </a:cubicBezTo>
                <a:cubicBezTo>
                  <a:pt x="9548491" y="2490676"/>
                  <a:pt x="9511624" y="2478346"/>
                  <a:pt x="9499335" y="2490676"/>
                </a:cubicBezTo>
                <a:cubicBezTo>
                  <a:pt x="9499335" y="2527666"/>
                  <a:pt x="9523913" y="2503006"/>
                  <a:pt x="9536202" y="2503006"/>
                </a:cubicBezTo>
                <a:cubicBezTo>
                  <a:pt x="9536202" y="2515336"/>
                  <a:pt x="9548491" y="2527666"/>
                  <a:pt x="9548491" y="2527666"/>
                </a:cubicBezTo>
                <a:cubicBezTo>
                  <a:pt x="9536202" y="2527666"/>
                  <a:pt x="9523913" y="2539997"/>
                  <a:pt x="9511624" y="2576987"/>
                </a:cubicBezTo>
                <a:cubicBezTo>
                  <a:pt x="9511624" y="2576987"/>
                  <a:pt x="9523913" y="2589317"/>
                  <a:pt x="9523913" y="2589317"/>
                </a:cubicBezTo>
                <a:cubicBezTo>
                  <a:pt x="9536202" y="2576987"/>
                  <a:pt x="9548491" y="2564656"/>
                  <a:pt x="9573069" y="2552326"/>
                </a:cubicBezTo>
                <a:cubicBezTo>
                  <a:pt x="9585358" y="2601647"/>
                  <a:pt x="9646802" y="2638637"/>
                  <a:pt x="9659091" y="2564656"/>
                </a:cubicBezTo>
                <a:cubicBezTo>
                  <a:pt x="9671380" y="2576987"/>
                  <a:pt x="9683669" y="2601647"/>
                  <a:pt x="9695958" y="2626307"/>
                </a:cubicBezTo>
                <a:cubicBezTo>
                  <a:pt x="9720536" y="2589317"/>
                  <a:pt x="9745114" y="2626307"/>
                  <a:pt x="9769691" y="2601647"/>
                </a:cubicBezTo>
                <a:cubicBezTo>
                  <a:pt x="9757402" y="2650967"/>
                  <a:pt x="9794269" y="2712617"/>
                  <a:pt x="9745114" y="2737278"/>
                </a:cubicBezTo>
                <a:cubicBezTo>
                  <a:pt x="9757402" y="2774268"/>
                  <a:pt x="9745114" y="2786598"/>
                  <a:pt x="9745114" y="2835918"/>
                </a:cubicBezTo>
                <a:cubicBezTo>
                  <a:pt x="9720536" y="2848248"/>
                  <a:pt x="9695958" y="2835918"/>
                  <a:pt x="9683669" y="2811258"/>
                </a:cubicBezTo>
                <a:cubicBezTo>
                  <a:pt x="9683669" y="2811258"/>
                  <a:pt x="9683669" y="2835918"/>
                  <a:pt x="9683669" y="2848248"/>
                </a:cubicBezTo>
                <a:cubicBezTo>
                  <a:pt x="9646802" y="2835918"/>
                  <a:pt x="9622224" y="2835918"/>
                  <a:pt x="9609935" y="2798928"/>
                </a:cubicBezTo>
                <a:cubicBezTo>
                  <a:pt x="9597647" y="2811258"/>
                  <a:pt x="9585358" y="2848248"/>
                  <a:pt x="9560780" y="2835918"/>
                </a:cubicBezTo>
                <a:cubicBezTo>
                  <a:pt x="9548491" y="2860578"/>
                  <a:pt x="9573069" y="2872908"/>
                  <a:pt x="9560780" y="2885239"/>
                </a:cubicBezTo>
                <a:cubicBezTo>
                  <a:pt x="9573069" y="2897569"/>
                  <a:pt x="9585358" y="2909899"/>
                  <a:pt x="9622224" y="2909899"/>
                </a:cubicBezTo>
                <a:cubicBezTo>
                  <a:pt x="9585358" y="2934559"/>
                  <a:pt x="9622224" y="2946889"/>
                  <a:pt x="9609935" y="3008539"/>
                </a:cubicBezTo>
                <a:cubicBezTo>
                  <a:pt x="9646802" y="2971549"/>
                  <a:pt x="9659091" y="2983879"/>
                  <a:pt x="9695958" y="2983879"/>
                </a:cubicBezTo>
                <a:cubicBezTo>
                  <a:pt x="9683669" y="3020869"/>
                  <a:pt x="9634513" y="2971549"/>
                  <a:pt x="9622224" y="3033200"/>
                </a:cubicBezTo>
                <a:cubicBezTo>
                  <a:pt x="9622224" y="3020869"/>
                  <a:pt x="9597647" y="3020869"/>
                  <a:pt x="9573069" y="3020869"/>
                </a:cubicBezTo>
                <a:cubicBezTo>
                  <a:pt x="9511624" y="3131840"/>
                  <a:pt x="9646802" y="3131840"/>
                  <a:pt x="9671380" y="3205821"/>
                </a:cubicBezTo>
                <a:cubicBezTo>
                  <a:pt x="9671380" y="3205821"/>
                  <a:pt x="9683669" y="3193490"/>
                  <a:pt x="9695958" y="3193490"/>
                </a:cubicBezTo>
                <a:cubicBezTo>
                  <a:pt x="9695958" y="3205821"/>
                  <a:pt x="9695958" y="3218151"/>
                  <a:pt x="9708247" y="3218151"/>
                </a:cubicBezTo>
                <a:cubicBezTo>
                  <a:pt x="9708247" y="3242811"/>
                  <a:pt x="9683669" y="3218151"/>
                  <a:pt x="9695958" y="3255141"/>
                </a:cubicBezTo>
                <a:cubicBezTo>
                  <a:pt x="9708247" y="3255141"/>
                  <a:pt x="9708247" y="3267471"/>
                  <a:pt x="9708247" y="3292131"/>
                </a:cubicBezTo>
                <a:cubicBezTo>
                  <a:pt x="9757402" y="3267471"/>
                  <a:pt x="9806558" y="3267471"/>
                  <a:pt x="9818847" y="3329121"/>
                </a:cubicBezTo>
                <a:cubicBezTo>
                  <a:pt x="9831136" y="3329121"/>
                  <a:pt x="9831136" y="3316791"/>
                  <a:pt x="9843425" y="3316791"/>
                </a:cubicBezTo>
                <a:cubicBezTo>
                  <a:pt x="9843425" y="3353781"/>
                  <a:pt x="9868003" y="3353781"/>
                  <a:pt x="9880292" y="3378442"/>
                </a:cubicBezTo>
                <a:cubicBezTo>
                  <a:pt x="9880292" y="3477082"/>
                  <a:pt x="9831136" y="3514072"/>
                  <a:pt x="9818847" y="3588053"/>
                </a:cubicBezTo>
                <a:cubicBezTo>
                  <a:pt x="9880292" y="3612713"/>
                  <a:pt x="9892581" y="3551063"/>
                  <a:pt x="9966314" y="3551063"/>
                </a:cubicBezTo>
                <a:cubicBezTo>
                  <a:pt x="9954025" y="3514072"/>
                  <a:pt x="9941736" y="3501742"/>
                  <a:pt x="9929447" y="3489412"/>
                </a:cubicBezTo>
                <a:cubicBezTo>
                  <a:pt x="9941736" y="3477082"/>
                  <a:pt x="9954025" y="3514072"/>
                  <a:pt x="9954025" y="3489412"/>
                </a:cubicBezTo>
                <a:cubicBezTo>
                  <a:pt x="9966314" y="3514072"/>
                  <a:pt x="9990892" y="3538733"/>
                  <a:pt x="10040048" y="3526403"/>
                </a:cubicBezTo>
                <a:cubicBezTo>
                  <a:pt x="10052337" y="3551063"/>
                  <a:pt x="10040048" y="3563393"/>
                  <a:pt x="10052337" y="3588053"/>
                </a:cubicBezTo>
                <a:cubicBezTo>
                  <a:pt x="10138359" y="3575723"/>
                  <a:pt x="10212093" y="3600383"/>
                  <a:pt x="10273537" y="3674364"/>
                </a:cubicBezTo>
                <a:cubicBezTo>
                  <a:pt x="10396426" y="3674364"/>
                  <a:pt x="10445582" y="3920965"/>
                  <a:pt x="10359560" y="4044266"/>
                </a:cubicBezTo>
                <a:cubicBezTo>
                  <a:pt x="10359560" y="4019606"/>
                  <a:pt x="10347271" y="4007276"/>
                  <a:pt x="10347271" y="3970285"/>
                </a:cubicBezTo>
                <a:cubicBezTo>
                  <a:pt x="10310404" y="3982615"/>
                  <a:pt x="10298115" y="3957955"/>
                  <a:pt x="10273537" y="3957955"/>
                </a:cubicBezTo>
                <a:cubicBezTo>
                  <a:pt x="10224381" y="4019606"/>
                  <a:pt x="10162937" y="3970285"/>
                  <a:pt x="10089203" y="3994946"/>
                </a:cubicBezTo>
                <a:cubicBezTo>
                  <a:pt x="10089203" y="3982615"/>
                  <a:pt x="10101492" y="3982615"/>
                  <a:pt x="10101492" y="3970285"/>
                </a:cubicBezTo>
                <a:cubicBezTo>
                  <a:pt x="10040048" y="3957955"/>
                  <a:pt x="10003181" y="3994946"/>
                  <a:pt x="9978603" y="3970285"/>
                </a:cubicBezTo>
                <a:cubicBezTo>
                  <a:pt x="9966314" y="3970285"/>
                  <a:pt x="9966314" y="3994946"/>
                  <a:pt x="9954025" y="3994946"/>
                </a:cubicBezTo>
                <a:cubicBezTo>
                  <a:pt x="9941736" y="3994946"/>
                  <a:pt x="9941736" y="3970285"/>
                  <a:pt x="9929447" y="3957955"/>
                </a:cubicBezTo>
                <a:cubicBezTo>
                  <a:pt x="9904870" y="3994946"/>
                  <a:pt x="9818847" y="3945625"/>
                  <a:pt x="9831136" y="4019606"/>
                </a:cubicBezTo>
                <a:cubicBezTo>
                  <a:pt x="9806558" y="3994946"/>
                  <a:pt x="9806558" y="4007276"/>
                  <a:pt x="9769691" y="4007276"/>
                </a:cubicBezTo>
                <a:cubicBezTo>
                  <a:pt x="9781980" y="3957955"/>
                  <a:pt x="9806558" y="3982615"/>
                  <a:pt x="9831136" y="3957955"/>
                </a:cubicBezTo>
                <a:cubicBezTo>
                  <a:pt x="9892581" y="3871645"/>
                  <a:pt x="9855714" y="3760674"/>
                  <a:pt x="9794269" y="3686694"/>
                </a:cubicBezTo>
                <a:cubicBezTo>
                  <a:pt x="9769691" y="3686694"/>
                  <a:pt x="9757402" y="3674364"/>
                  <a:pt x="9732825" y="3662033"/>
                </a:cubicBezTo>
                <a:cubicBezTo>
                  <a:pt x="9720536" y="3674364"/>
                  <a:pt x="9708247" y="3686694"/>
                  <a:pt x="9720536" y="3711354"/>
                </a:cubicBezTo>
                <a:cubicBezTo>
                  <a:pt x="9769691" y="3649703"/>
                  <a:pt x="9806558" y="3773004"/>
                  <a:pt x="9781980" y="3834655"/>
                </a:cubicBezTo>
                <a:cubicBezTo>
                  <a:pt x="9769691" y="3846985"/>
                  <a:pt x="9769691" y="3822324"/>
                  <a:pt x="9745114" y="3834655"/>
                </a:cubicBezTo>
                <a:cubicBezTo>
                  <a:pt x="9745114" y="3834655"/>
                  <a:pt x="9745114" y="3846985"/>
                  <a:pt x="9732825" y="3846985"/>
                </a:cubicBezTo>
                <a:cubicBezTo>
                  <a:pt x="9745114" y="3871645"/>
                  <a:pt x="9745114" y="3883975"/>
                  <a:pt x="9757402" y="3920965"/>
                </a:cubicBezTo>
                <a:cubicBezTo>
                  <a:pt x="9745114" y="3920965"/>
                  <a:pt x="9732825" y="3933295"/>
                  <a:pt x="9732825" y="3933295"/>
                </a:cubicBezTo>
                <a:cubicBezTo>
                  <a:pt x="9794269" y="3982615"/>
                  <a:pt x="9720536" y="4044266"/>
                  <a:pt x="9708247" y="4093586"/>
                </a:cubicBezTo>
                <a:cubicBezTo>
                  <a:pt x="9695958" y="4081256"/>
                  <a:pt x="9671380" y="4081256"/>
                  <a:pt x="9671380" y="4118246"/>
                </a:cubicBezTo>
                <a:cubicBezTo>
                  <a:pt x="9683669" y="4142907"/>
                  <a:pt x="9695958" y="4093586"/>
                  <a:pt x="9720536" y="4105916"/>
                </a:cubicBezTo>
                <a:cubicBezTo>
                  <a:pt x="9720536" y="4130576"/>
                  <a:pt x="9708247" y="4130576"/>
                  <a:pt x="9708247" y="4142907"/>
                </a:cubicBezTo>
                <a:cubicBezTo>
                  <a:pt x="9708247" y="4130576"/>
                  <a:pt x="9683669" y="4142907"/>
                  <a:pt x="9659091" y="4142907"/>
                </a:cubicBezTo>
                <a:cubicBezTo>
                  <a:pt x="9659091" y="4167567"/>
                  <a:pt x="9683669" y="4167567"/>
                  <a:pt x="9683669" y="4204557"/>
                </a:cubicBezTo>
                <a:cubicBezTo>
                  <a:pt x="9671380" y="4216887"/>
                  <a:pt x="9659091" y="4216887"/>
                  <a:pt x="9659091" y="4216887"/>
                </a:cubicBezTo>
                <a:cubicBezTo>
                  <a:pt x="9659091" y="4241547"/>
                  <a:pt x="9659091" y="4253877"/>
                  <a:pt x="9646802" y="4266207"/>
                </a:cubicBezTo>
                <a:cubicBezTo>
                  <a:pt x="9659091" y="4290868"/>
                  <a:pt x="9671380" y="4290868"/>
                  <a:pt x="9683669" y="4303198"/>
                </a:cubicBezTo>
                <a:cubicBezTo>
                  <a:pt x="9695958" y="4377178"/>
                  <a:pt x="9683669" y="4389508"/>
                  <a:pt x="9695958" y="4463489"/>
                </a:cubicBezTo>
                <a:cubicBezTo>
                  <a:pt x="9683669" y="4463489"/>
                  <a:pt x="9671380" y="4475819"/>
                  <a:pt x="9659091" y="4475819"/>
                </a:cubicBezTo>
                <a:cubicBezTo>
                  <a:pt x="9671380" y="4500479"/>
                  <a:pt x="9671380" y="4500479"/>
                  <a:pt x="9683669" y="4500479"/>
                </a:cubicBezTo>
                <a:cubicBezTo>
                  <a:pt x="9695958" y="4525139"/>
                  <a:pt x="9671380" y="4500479"/>
                  <a:pt x="9671380" y="4537469"/>
                </a:cubicBezTo>
                <a:cubicBezTo>
                  <a:pt x="9659091" y="4525139"/>
                  <a:pt x="9646802" y="4525139"/>
                  <a:pt x="9634513" y="4549799"/>
                </a:cubicBezTo>
                <a:cubicBezTo>
                  <a:pt x="9659091" y="4525139"/>
                  <a:pt x="9671380" y="4660770"/>
                  <a:pt x="9622224" y="4636110"/>
                </a:cubicBezTo>
                <a:cubicBezTo>
                  <a:pt x="9622224" y="4599120"/>
                  <a:pt x="9646802" y="4586789"/>
                  <a:pt x="9622224" y="4549799"/>
                </a:cubicBezTo>
                <a:cubicBezTo>
                  <a:pt x="9609935" y="4586789"/>
                  <a:pt x="9585358" y="4599120"/>
                  <a:pt x="9585358" y="4636110"/>
                </a:cubicBezTo>
                <a:cubicBezTo>
                  <a:pt x="9622224" y="4648440"/>
                  <a:pt x="9622224" y="4710090"/>
                  <a:pt x="9585358" y="4722420"/>
                </a:cubicBezTo>
                <a:cubicBezTo>
                  <a:pt x="9585358" y="4747080"/>
                  <a:pt x="9597647" y="4759411"/>
                  <a:pt x="9609935" y="4784071"/>
                </a:cubicBezTo>
                <a:cubicBezTo>
                  <a:pt x="9609935" y="4784071"/>
                  <a:pt x="9597647" y="4784071"/>
                  <a:pt x="9585358" y="4784071"/>
                </a:cubicBezTo>
                <a:cubicBezTo>
                  <a:pt x="9585358" y="4808731"/>
                  <a:pt x="9597647" y="4808731"/>
                  <a:pt x="9609935" y="4808731"/>
                </a:cubicBezTo>
                <a:cubicBezTo>
                  <a:pt x="9609935" y="4833391"/>
                  <a:pt x="9597647" y="4833391"/>
                  <a:pt x="9597647" y="4858051"/>
                </a:cubicBezTo>
                <a:cubicBezTo>
                  <a:pt x="9609935" y="4870381"/>
                  <a:pt x="9609935" y="4833391"/>
                  <a:pt x="9634513" y="4833391"/>
                </a:cubicBezTo>
                <a:cubicBezTo>
                  <a:pt x="9597647" y="4870381"/>
                  <a:pt x="9609935" y="4956692"/>
                  <a:pt x="9597647" y="5018342"/>
                </a:cubicBezTo>
                <a:cubicBezTo>
                  <a:pt x="9573069" y="5018342"/>
                  <a:pt x="9573069" y="5030672"/>
                  <a:pt x="9560780" y="5030672"/>
                </a:cubicBezTo>
                <a:cubicBezTo>
                  <a:pt x="9560780" y="5055332"/>
                  <a:pt x="9560780" y="5067663"/>
                  <a:pt x="9573069" y="5079993"/>
                </a:cubicBezTo>
                <a:cubicBezTo>
                  <a:pt x="9560780" y="5104653"/>
                  <a:pt x="9573069" y="5153973"/>
                  <a:pt x="9548491" y="5178633"/>
                </a:cubicBezTo>
                <a:cubicBezTo>
                  <a:pt x="9536202" y="5166303"/>
                  <a:pt x="9548491" y="5141643"/>
                  <a:pt x="9548491" y="5116983"/>
                </a:cubicBezTo>
                <a:cubicBezTo>
                  <a:pt x="9523913" y="5116983"/>
                  <a:pt x="9523913" y="5141643"/>
                  <a:pt x="9523913" y="5153973"/>
                </a:cubicBezTo>
                <a:cubicBezTo>
                  <a:pt x="9499335" y="5116983"/>
                  <a:pt x="9548491" y="5092323"/>
                  <a:pt x="9548491" y="5067663"/>
                </a:cubicBezTo>
                <a:cubicBezTo>
                  <a:pt x="9523913" y="5055332"/>
                  <a:pt x="9511624" y="4969022"/>
                  <a:pt x="9523913" y="4919702"/>
                </a:cubicBezTo>
                <a:cubicBezTo>
                  <a:pt x="9517768" y="4913537"/>
                  <a:pt x="9505479" y="4910454"/>
                  <a:pt x="9493191" y="4908913"/>
                </a:cubicBezTo>
                <a:lnTo>
                  <a:pt x="9474658" y="4907983"/>
                </a:lnTo>
                <a:lnTo>
                  <a:pt x="9474757" y="4907371"/>
                </a:lnTo>
                <a:cubicBezTo>
                  <a:pt x="9462468" y="4907371"/>
                  <a:pt x="9462468" y="4907371"/>
                  <a:pt x="9462468" y="4907371"/>
                </a:cubicBezTo>
                <a:lnTo>
                  <a:pt x="9474658" y="4907983"/>
                </a:lnTo>
                <a:lnTo>
                  <a:pt x="9470917" y="4931068"/>
                </a:lnTo>
                <a:cubicBezTo>
                  <a:pt x="9464004" y="4951297"/>
                  <a:pt x="9450179" y="4962857"/>
                  <a:pt x="9450179" y="4981352"/>
                </a:cubicBezTo>
                <a:cubicBezTo>
                  <a:pt x="9437891" y="4993682"/>
                  <a:pt x="9437891" y="4981352"/>
                  <a:pt x="9437891" y="4981352"/>
                </a:cubicBezTo>
                <a:cubicBezTo>
                  <a:pt x="9413313" y="4993682"/>
                  <a:pt x="9437891" y="5030672"/>
                  <a:pt x="9437891" y="5043002"/>
                </a:cubicBezTo>
                <a:cubicBezTo>
                  <a:pt x="9425602" y="5030672"/>
                  <a:pt x="9401024" y="4993682"/>
                  <a:pt x="9413313" y="5043002"/>
                </a:cubicBezTo>
                <a:cubicBezTo>
                  <a:pt x="9364157" y="5067663"/>
                  <a:pt x="9327290" y="4993682"/>
                  <a:pt x="9302712" y="5043002"/>
                </a:cubicBezTo>
                <a:cubicBezTo>
                  <a:pt x="9315001" y="5006012"/>
                  <a:pt x="9302712" y="4981352"/>
                  <a:pt x="9278135" y="5006012"/>
                </a:cubicBezTo>
                <a:cubicBezTo>
                  <a:pt x="9290424" y="4969022"/>
                  <a:pt x="9278135" y="4969022"/>
                  <a:pt x="9265846" y="4944362"/>
                </a:cubicBezTo>
                <a:cubicBezTo>
                  <a:pt x="9290424" y="4932032"/>
                  <a:pt x="9315001" y="4969022"/>
                  <a:pt x="9315001" y="4932032"/>
                </a:cubicBezTo>
                <a:cubicBezTo>
                  <a:pt x="9315001" y="4907371"/>
                  <a:pt x="9265846" y="4956692"/>
                  <a:pt x="9278135" y="4907371"/>
                </a:cubicBezTo>
                <a:cubicBezTo>
                  <a:pt x="9253557" y="4907371"/>
                  <a:pt x="9253557" y="4932032"/>
                  <a:pt x="9228979" y="4932032"/>
                </a:cubicBezTo>
                <a:cubicBezTo>
                  <a:pt x="9228979" y="4969022"/>
                  <a:pt x="9241268" y="4981352"/>
                  <a:pt x="9253557" y="4993682"/>
                </a:cubicBezTo>
                <a:cubicBezTo>
                  <a:pt x="9253557" y="5006012"/>
                  <a:pt x="9216690" y="4969022"/>
                  <a:pt x="9204401" y="5006012"/>
                </a:cubicBezTo>
                <a:cubicBezTo>
                  <a:pt x="9204401" y="5030672"/>
                  <a:pt x="9216690" y="5006012"/>
                  <a:pt x="9228979" y="5006012"/>
                </a:cubicBezTo>
                <a:cubicBezTo>
                  <a:pt x="9241268" y="5018342"/>
                  <a:pt x="9228979" y="5043002"/>
                  <a:pt x="9241268" y="5055332"/>
                </a:cubicBezTo>
                <a:cubicBezTo>
                  <a:pt x="9228979" y="5092323"/>
                  <a:pt x="9228979" y="5030672"/>
                  <a:pt x="9216690" y="5030672"/>
                </a:cubicBezTo>
                <a:cubicBezTo>
                  <a:pt x="9204401" y="5018342"/>
                  <a:pt x="9228979" y="5067663"/>
                  <a:pt x="9204401" y="5067663"/>
                </a:cubicBezTo>
                <a:cubicBezTo>
                  <a:pt x="9228979" y="5092323"/>
                  <a:pt x="9228979" y="5092323"/>
                  <a:pt x="9241268" y="5116983"/>
                </a:cubicBezTo>
                <a:cubicBezTo>
                  <a:pt x="9228979" y="5129313"/>
                  <a:pt x="9228979" y="5178633"/>
                  <a:pt x="9216690" y="5141643"/>
                </a:cubicBezTo>
                <a:cubicBezTo>
                  <a:pt x="9192112" y="5153973"/>
                  <a:pt x="9204401" y="5166303"/>
                  <a:pt x="9204401" y="5190963"/>
                </a:cubicBezTo>
                <a:cubicBezTo>
                  <a:pt x="9204401" y="5190963"/>
                  <a:pt x="9204401" y="5190963"/>
                  <a:pt x="9241268" y="5190963"/>
                </a:cubicBezTo>
                <a:cubicBezTo>
                  <a:pt x="9216690" y="5252614"/>
                  <a:pt x="9192112" y="5166303"/>
                  <a:pt x="9167534" y="5178633"/>
                </a:cubicBezTo>
                <a:cubicBezTo>
                  <a:pt x="9167534" y="5203293"/>
                  <a:pt x="9179823" y="5215623"/>
                  <a:pt x="9192112" y="5215623"/>
                </a:cubicBezTo>
                <a:cubicBezTo>
                  <a:pt x="9179823" y="5227954"/>
                  <a:pt x="9204401" y="5240284"/>
                  <a:pt x="9192112" y="5252614"/>
                </a:cubicBezTo>
                <a:cubicBezTo>
                  <a:pt x="9179823" y="5252614"/>
                  <a:pt x="9192112" y="5227954"/>
                  <a:pt x="9179823" y="5227954"/>
                </a:cubicBezTo>
                <a:cubicBezTo>
                  <a:pt x="9155245" y="5215623"/>
                  <a:pt x="9167534" y="5252614"/>
                  <a:pt x="9142956" y="5252614"/>
                </a:cubicBezTo>
                <a:cubicBezTo>
                  <a:pt x="9142956" y="5227954"/>
                  <a:pt x="9130668" y="5227954"/>
                  <a:pt x="9142956" y="5203293"/>
                </a:cubicBezTo>
                <a:cubicBezTo>
                  <a:pt x="9106090" y="5215623"/>
                  <a:pt x="9106090" y="5153973"/>
                  <a:pt x="9069223" y="5166303"/>
                </a:cubicBezTo>
                <a:cubicBezTo>
                  <a:pt x="9069223" y="5203293"/>
                  <a:pt x="9093801" y="5227954"/>
                  <a:pt x="9106090" y="5252614"/>
                </a:cubicBezTo>
                <a:cubicBezTo>
                  <a:pt x="9118379" y="5252614"/>
                  <a:pt x="9106090" y="5227954"/>
                  <a:pt x="9106090" y="5215623"/>
                </a:cubicBezTo>
                <a:cubicBezTo>
                  <a:pt x="9118379" y="5227954"/>
                  <a:pt x="9130668" y="5227954"/>
                  <a:pt x="9130668" y="5240284"/>
                </a:cubicBezTo>
                <a:cubicBezTo>
                  <a:pt x="9130668" y="5252614"/>
                  <a:pt x="9106090" y="5240284"/>
                  <a:pt x="9106090" y="5264944"/>
                </a:cubicBezTo>
                <a:cubicBezTo>
                  <a:pt x="9130668" y="5252614"/>
                  <a:pt x="9118379" y="5314264"/>
                  <a:pt x="9142956" y="5314264"/>
                </a:cubicBezTo>
                <a:cubicBezTo>
                  <a:pt x="9130668" y="5351254"/>
                  <a:pt x="9130668" y="5351254"/>
                  <a:pt x="9142956" y="5400575"/>
                </a:cubicBezTo>
                <a:cubicBezTo>
                  <a:pt x="9130668" y="5375914"/>
                  <a:pt x="9118379" y="5375914"/>
                  <a:pt x="9106090" y="5363584"/>
                </a:cubicBezTo>
                <a:cubicBezTo>
                  <a:pt x="9106090" y="5338924"/>
                  <a:pt x="9130668" y="5351254"/>
                  <a:pt x="9130668" y="5326594"/>
                </a:cubicBezTo>
                <a:cubicBezTo>
                  <a:pt x="9118379" y="5314264"/>
                  <a:pt x="9106090" y="5314264"/>
                  <a:pt x="9118379" y="5289604"/>
                </a:cubicBezTo>
                <a:cubicBezTo>
                  <a:pt x="9118379" y="5277274"/>
                  <a:pt x="9069223" y="5289604"/>
                  <a:pt x="9093801" y="5252614"/>
                </a:cubicBezTo>
                <a:cubicBezTo>
                  <a:pt x="9069223" y="5264944"/>
                  <a:pt x="9056934" y="5252614"/>
                  <a:pt x="9044645" y="5252614"/>
                </a:cubicBezTo>
                <a:cubicBezTo>
                  <a:pt x="9044645" y="5203293"/>
                  <a:pt x="9044645" y="5141643"/>
                  <a:pt x="9020067" y="5104653"/>
                </a:cubicBezTo>
                <a:cubicBezTo>
                  <a:pt x="9044645" y="5104653"/>
                  <a:pt x="9069223" y="5104653"/>
                  <a:pt x="9056934" y="5055332"/>
                </a:cubicBezTo>
                <a:cubicBezTo>
                  <a:pt x="9056934" y="5055332"/>
                  <a:pt x="9044645" y="5055332"/>
                  <a:pt x="9044645" y="5055332"/>
                </a:cubicBezTo>
                <a:cubicBezTo>
                  <a:pt x="9044645" y="5030672"/>
                  <a:pt x="9044645" y="5018342"/>
                  <a:pt x="9044645" y="5006012"/>
                </a:cubicBezTo>
                <a:cubicBezTo>
                  <a:pt x="9069223" y="5018342"/>
                  <a:pt x="9081512" y="5006012"/>
                  <a:pt x="9093801" y="5006012"/>
                </a:cubicBezTo>
                <a:cubicBezTo>
                  <a:pt x="9106090" y="5030672"/>
                  <a:pt x="9081512" y="5030672"/>
                  <a:pt x="9081512" y="5043002"/>
                </a:cubicBezTo>
                <a:cubicBezTo>
                  <a:pt x="9106090" y="5092323"/>
                  <a:pt x="9155245" y="5030672"/>
                  <a:pt x="9167534" y="5018342"/>
                </a:cubicBezTo>
                <a:cubicBezTo>
                  <a:pt x="9155245" y="5006012"/>
                  <a:pt x="9130668" y="4981352"/>
                  <a:pt x="9106090" y="4969022"/>
                </a:cubicBezTo>
                <a:cubicBezTo>
                  <a:pt x="9093801" y="4932032"/>
                  <a:pt x="9106090" y="4969022"/>
                  <a:pt x="9130668" y="4956692"/>
                </a:cubicBezTo>
                <a:cubicBezTo>
                  <a:pt x="9130668" y="4932032"/>
                  <a:pt x="9106090" y="4932032"/>
                  <a:pt x="9093801" y="4919702"/>
                </a:cubicBezTo>
                <a:cubicBezTo>
                  <a:pt x="9081512" y="4932032"/>
                  <a:pt x="9093801" y="4944362"/>
                  <a:pt x="9093801" y="4956692"/>
                </a:cubicBezTo>
                <a:cubicBezTo>
                  <a:pt x="9056934" y="4944362"/>
                  <a:pt x="9044645" y="4907371"/>
                  <a:pt x="9032356" y="4858051"/>
                </a:cubicBezTo>
                <a:cubicBezTo>
                  <a:pt x="9020067" y="4870381"/>
                  <a:pt x="9007778" y="4858051"/>
                  <a:pt x="8983201" y="4858051"/>
                </a:cubicBezTo>
                <a:cubicBezTo>
                  <a:pt x="9007778" y="4833391"/>
                  <a:pt x="8983201" y="4796401"/>
                  <a:pt x="8983201" y="4759411"/>
                </a:cubicBezTo>
                <a:cubicBezTo>
                  <a:pt x="8970912" y="4759411"/>
                  <a:pt x="8970912" y="4796401"/>
                  <a:pt x="8946334" y="4796401"/>
                </a:cubicBezTo>
                <a:cubicBezTo>
                  <a:pt x="8958623" y="4833391"/>
                  <a:pt x="8934045" y="4870381"/>
                  <a:pt x="8958623" y="4882711"/>
                </a:cubicBezTo>
                <a:cubicBezTo>
                  <a:pt x="8958623" y="4895041"/>
                  <a:pt x="8946334" y="4895041"/>
                  <a:pt x="8934045" y="4895041"/>
                </a:cubicBezTo>
                <a:cubicBezTo>
                  <a:pt x="8934045" y="4870381"/>
                  <a:pt x="8921756" y="4845721"/>
                  <a:pt x="8921756" y="4821061"/>
                </a:cubicBezTo>
                <a:cubicBezTo>
                  <a:pt x="8897178" y="4845721"/>
                  <a:pt x="8872600" y="4858051"/>
                  <a:pt x="8848022" y="4845721"/>
                </a:cubicBezTo>
                <a:cubicBezTo>
                  <a:pt x="8848022" y="4882711"/>
                  <a:pt x="8860311" y="4870381"/>
                  <a:pt x="8884889" y="4870381"/>
                </a:cubicBezTo>
                <a:cubicBezTo>
                  <a:pt x="8872600" y="4870381"/>
                  <a:pt x="8860311" y="4907371"/>
                  <a:pt x="8884889" y="4907371"/>
                </a:cubicBezTo>
                <a:cubicBezTo>
                  <a:pt x="8860311" y="4895041"/>
                  <a:pt x="8823445" y="4944362"/>
                  <a:pt x="8811156" y="4907371"/>
                </a:cubicBezTo>
                <a:cubicBezTo>
                  <a:pt x="8798867" y="4895041"/>
                  <a:pt x="8811156" y="4956692"/>
                  <a:pt x="8823445" y="4956692"/>
                </a:cubicBezTo>
                <a:cubicBezTo>
                  <a:pt x="8811156" y="4981352"/>
                  <a:pt x="8786578" y="4981352"/>
                  <a:pt x="8762000" y="4993682"/>
                </a:cubicBezTo>
                <a:cubicBezTo>
                  <a:pt x="8762000" y="5018342"/>
                  <a:pt x="8786578" y="5006012"/>
                  <a:pt x="8774289" y="5030672"/>
                </a:cubicBezTo>
                <a:cubicBezTo>
                  <a:pt x="8749711" y="5018342"/>
                  <a:pt x="8749711" y="5043002"/>
                  <a:pt x="8725133" y="5030672"/>
                </a:cubicBezTo>
                <a:cubicBezTo>
                  <a:pt x="8700555" y="5055332"/>
                  <a:pt x="8749711" y="5079993"/>
                  <a:pt x="8749711" y="5116983"/>
                </a:cubicBezTo>
                <a:cubicBezTo>
                  <a:pt x="8762000" y="5104653"/>
                  <a:pt x="8774289" y="5116983"/>
                  <a:pt x="8786578" y="5092323"/>
                </a:cubicBezTo>
                <a:cubicBezTo>
                  <a:pt x="8811156" y="5116983"/>
                  <a:pt x="8762000" y="5129313"/>
                  <a:pt x="8786578" y="5141643"/>
                </a:cubicBezTo>
                <a:cubicBezTo>
                  <a:pt x="8774289" y="5153973"/>
                  <a:pt x="8774289" y="5166303"/>
                  <a:pt x="8749711" y="5166303"/>
                </a:cubicBezTo>
                <a:cubicBezTo>
                  <a:pt x="8762000" y="5178633"/>
                  <a:pt x="8762000" y="5203293"/>
                  <a:pt x="8786578" y="5190963"/>
                </a:cubicBezTo>
                <a:cubicBezTo>
                  <a:pt x="8786578" y="5227954"/>
                  <a:pt x="8786578" y="5252614"/>
                  <a:pt x="8774289" y="5252614"/>
                </a:cubicBezTo>
                <a:cubicBezTo>
                  <a:pt x="8798867" y="5289604"/>
                  <a:pt x="8786578" y="5227954"/>
                  <a:pt x="8811156" y="5215623"/>
                </a:cubicBezTo>
                <a:cubicBezTo>
                  <a:pt x="8811156" y="5203293"/>
                  <a:pt x="8835733" y="5289604"/>
                  <a:pt x="8811156" y="5277274"/>
                </a:cubicBezTo>
                <a:cubicBezTo>
                  <a:pt x="8835733" y="5277274"/>
                  <a:pt x="8872600" y="5289604"/>
                  <a:pt x="8897178" y="5264944"/>
                </a:cubicBezTo>
                <a:cubicBezTo>
                  <a:pt x="8884889" y="5301934"/>
                  <a:pt x="8909467" y="5289604"/>
                  <a:pt x="8921756" y="5314264"/>
                </a:cubicBezTo>
                <a:cubicBezTo>
                  <a:pt x="8897178" y="5314264"/>
                  <a:pt x="8897178" y="5314264"/>
                  <a:pt x="8884889" y="5326594"/>
                </a:cubicBezTo>
                <a:cubicBezTo>
                  <a:pt x="8884889" y="5326594"/>
                  <a:pt x="8884889" y="5326594"/>
                  <a:pt x="8884889" y="5301934"/>
                </a:cubicBezTo>
                <a:cubicBezTo>
                  <a:pt x="8848022" y="5301934"/>
                  <a:pt x="8848022" y="5326594"/>
                  <a:pt x="8823445" y="5301934"/>
                </a:cubicBezTo>
                <a:cubicBezTo>
                  <a:pt x="8835733" y="5338924"/>
                  <a:pt x="8872600" y="5338924"/>
                  <a:pt x="8909467" y="5326594"/>
                </a:cubicBezTo>
                <a:cubicBezTo>
                  <a:pt x="8921756" y="5326594"/>
                  <a:pt x="8921756" y="5338924"/>
                  <a:pt x="8921756" y="5351254"/>
                </a:cubicBezTo>
                <a:cubicBezTo>
                  <a:pt x="8921756" y="5351254"/>
                  <a:pt x="8921756" y="5351254"/>
                  <a:pt x="8921756" y="5363584"/>
                </a:cubicBezTo>
                <a:cubicBezTo>
                  <a:pt x="8909467" y="5363584"/>
                  <a:pt x="8909467" y="5363584"/>
                  <a:pt x="8897178" y="5363584"/>
                </a:cubicBezTo>
                <a:cubicBezTo>
                  <a:pt x="8897178" y="5375914"/>
                  <a:pt x="8921756" y="5375914"/>
                  <a:pt x="8921756" y="5388245"/>
                </a:cubicBezTo>
                <a:cubicBezTo>
                  <a:pt x="8921756" y="5412905"/>
                  <a:pt x="8909467" y="5412905"/>
                  <a:pt x="8909467" y="5425235"/>
                </a:cubicBezTo>
                <a:cubicBezTo>
                  <a:pt x="8884889" y="5400575"/>
                  <a:pt x="8872600" y="5425235"/>
                  <a:pt x="8848022" y="5400575"/>
                </a:cubicBezTo>
                <a:cubicBezTo>
                  <a:pt x="8848022" y="5375914"/>
                  <a:pt x="8872600" y="5388245"/>
                  <a:pt x="8872600" y="5375914"/>
                </a:cubicBezTo>
                <a:cubicBezTo>
                  <a:pt x="8860311" y="5351254"/>
                  <a:pt x="8835733" y="5388245"/>
                  <a:pt x="8811156" y="5388245"/>
                </a:cubicBezTo>
                <a:cubicBezTo>
                  <a:pt x="8811156" y="5388245"/>
                  <a:pt x="8811156" y="5388245"/>
                  <a:pt x="8811156" y="5437565"/>
                </a:cubicBezTo>
                <a:cubicBezTo>
                  <a:pt x="8811156" y="5437565"/>
                  <a:pt x="8848022" y="5462225"/>
                  <a:pt x="8823445" y="5462225"/>
                </a:cubicBezTo>
                <a:cubicBezTo>
                  <a:pt x="8823445" y="5499215"/>
                  <a:pt x="8835733" y="5462225"/>
                  <a:pt x="8848022" y="5462225"/>
                </a:cubicBezTo>
                <a:cubicBezTo>
                  <a:pt x="8860311" y="5474555"/>
                  <a:pt x="8848022" y="5499215"/>
                  <a:pt x="8848022" y="5511545"/>
                </a:cubicBezTo>
                <a:cubicBezTo>
                  <a:pt x="8872600" y="5548536"/>
                  <a:pt x="8909467" y="5486885"/>
                  <a:pt x="8897178" y="5437565"/>
                </a:cubicBezTo>
                <a:cubicBezTo>
                  <a:pt x="8909467" y="5462225"/>
                  <a:pt x="8909467" y="5462225"/>
                  <a:pt x="8934045" y="5462225"/>
                </a:cubicBezTo>
                <a:cubicBezTo>
                  <a:pt x="8934045" y="5499215"/>
                  <a:pt x="8909467" y="5486885"/>
                  <a:pt x="8897178" y="5486885"/>
                </a:cubicBezTo>
                <a:cubicBezTo>
                  <a:pt x="8909467" y="5499215"/>
                  <a:pt x="8897178" y="5536205"/>
                  <a:pt x="8921756" y="5536205"/>
                </a:cubicBezTo>
                <a:cubicBezTo>
                  <a:pt x="8897178" y="5573196"/>
                  <a:pt x="8897178" y="5622516"/>
                  <a:pt x="8921756" y="5671836"/>
                </a:cubicBezTo>
                <a:cubicBezTo>
                  <a:pt x="8909467" y="5659506"/>
                  <a:pt x="8897178" y="5634846"/>
                  <a:pt x="8884889" y="5622516"/>
                </a:cubicBezTo>
                <a:cubicBezTo>
                  <a:pt x="8860311" y="5634846"/>
                  <a:pt x="8872600" y="5659506"/>
                  <a:pt x="8884889" y="5684166"/>
                </a:cubicBezTo>
                <a:cubicBezTo>
                  <a:pt x="8860311" y="5684166"/>
                  <a:pt x="8848022" y="5659506"/>
                  <a:pt x="8835733" y="5659506"/>
                </a:cubicBezTo>
                <a:cubicBezTo>
                  <a:pt x="8835733" y="5622516"/>
                  <a:pt x="8860311" y="5647176"/>
                  <a:pt x="8872600" y="5622516"/>
                </a:cubicBezTo>
                <a:cubicBezTo>
                  <a:pt x="8860311" y="5610186"/>
                  <a:pt x="8860311" y="5610186"/>
                  <a:pt x="8860311" y="5597856"/>
                </a:cubicBezTo>
                <a:cubicBezTo>
                  <a:pt x="8835733" y="5610186"/>
                  <a:pt x="8835733" y="5634846"/>
                  <a:pt x="8823445" y="5659506"/>
                </a:cubicBezTo>
                <a:cubicBezTo>
                  <a:pt x="8811156" y="5647176"/>
                  <a:pt x="8835733" y="5622516"/>
                  <a:pt x="8823445" y="5585526"/>
                </a:cubicBezTo>
                <a:cubicBezTo>
                  <a:pt x="8811156" y="5585526"/>
                  <a:pt x="8811156" y="5610186"/>
                  <a:pt x="8798867" y="5610186"/>
                </a:cubicBezTo>
                <a:cubicBezTo>
                  <a:pt x="8798867" y="5560866"/>
                  <a:pt x="8762000" y="5523875"/>
                  <a:pt x="8737422" y="5511545"/>
                </a:cubicBezTo>
                <a:cubicBezTo>
                  <a:pt x="8737422" y="5499215"/>
                  <a:pt x="8762000" y="5499215"/>
                  <a:pt x="8749711" y="5474555"/>
                </a:cubicBezTo>
                <a:cubicBezTo>
                  <a:pt x="8749711" y="5437565"/>
                  <a:pt x="8725133" y="5437565"/>
                  <a:pt x="8712844" y="5412905"/>
                </a:cubicBezTo>
                <a:cubicBezTo>
                  <a:pt x="8712844" y="5375914"/>
                  <a:pt x="8725133" y="5425235"/>
                  <a:pt x="8737422" y="5388245"/>
                </a:cubicBezTo>
                <a:cubicBezTo>
                  <a:pt x="8737422" y="5412905"/>
                  <a:pt x="8749711" y="5437565"/>
                  <a:pt x="8774289" y="5425235"/>
                </a:cubicBezTo>
                <a:cubicBezTo>
                  <a:pt x="8737422" y="5400575"/>
                  <a:pt x="8712844" y="5351254"/>
                  <a:pt x="8688266" y="5301934"/>
                </a:cubicBezTo>
                <a:cubicBezTo>
                  <a:pt x="8688266" y="5264944"/>
                  <a:pt x="8725133" y="5252614"/>
                  <a:pt x="8762000" y="5252614"/>
                </a:cubicBezTo>
                <a:cubicBezTo>
                  <a:pt x="8762000" y="5252614"/>
                  <a:pt x="8762000" y="5240284"/>
                  <a:pt x="8762000" y="5240284"/>
                </a:cubicBezTo>
                <a:cubicBezTo>
                  <a:pt x="8762000" y="5215623"/>
                  <a:pt x="8737422" y="5227954"/>
                  <a:pt x="8737422" y="5252614"/>
                </a:cubicBezTo>
                <a:cubicBezTo>
                  <a:pt x="8725133" y="5215623"/>
                  <a:pt x="8712844" y="5203293"/>
                  <a:pt x="8688266" y="5203293"/>
                </a:cubicBezTo>
                <a:cubicBezTo>
                  <a:pt x="8700555" y="5190963"/>
                  <a:pt x="8700555" y="5190963"/>
                  <a:pt x="8712844" y="5190963"/>
                </a:cubicBezTo>
                <a:cubicBezTo>
                  <a:pt x="8700555" y="5178633"/>
                  <a:pt x="8700555" y="5178633"/>
                  <a:pt x="8688266" y="5166303"/>
                </a:cubicBezTo>
                <a:cubicBezTo>
                  <a:pt x="8675978" y="5178633"/>
                  <a:pt x="8700555" y="5190963"/>
                  <a:pt x="8688266" y="5203293"/>
                </a:cubicBezTo>
                <a:cubicBezTo>
                  <a:pt x="8651400" y="5166303"/>
                  <a:pt x="8626822" y="5190963"/>
                  <a:pt x="8589955" y="5215623"/>
                </a:cubicBezTo>
                <a:cubicBezTo>
                  <a:pt x="8602244" y="5190963"/>
                  <a:pt x="8589955" y="5166303"/>
                  <a:pt x="8577666" y="5166303"/>
                </a:cubicBezTo>
                <a:cubicBezTo>
                  <a:pt x="8540799" y="5153973"/>
                  <a:pt x="8516222" y="5240284"/>
                  <a:pt x="8503933" y="5166303"/>
                </a:cubicBezTo>
                <a:cubicBezTo>
                  <a:pt x="8516222" y="5129313"/>
                  <a:pt x="8614533" y="5153973"/>
                  <a:pt x="8589955" y="5092323"/>
                </a:cubicBezTo>
                <a:cubicBezTo>
                  <a:pt x="8602244" y="5079993"/>
                  <a:pt x="8639111" y="5104653"/>
                  <a:pt x="8639111" y="5067663"/>
                </a:cubicBezTo>
                <a:cubicBezTo>
                  <a:pt x="8639111" y="5043002"/>
                  <a:pt x="8614533" y="5055332"/>
                  <a:pt x="8626822" y="5030672"/>
                </a:cubicBezTo>
                <a:cubicBezTo>
                  <a:pt x="8602244" y="5030672"/>
                  <a:pt x="8602244" y="5067663"/>
                  <a:pt x="8565377" y="5067663"/>
                </a:cubicBezTo>
                <a:cubicBezTo>
                  <a:pt x="8589955" y="5043002"/>
                  <a:pt x="8577666" y="4993682"/>
                  <a:pt x="8540799" y="5006012"/>
                </a:cubicBezTo>
                <a:cubicBezTo>
                  <a:pt x="8553088" y="5006012"/>
                  <a:pt x="8553088" y="4993682"/>
                  <a:pt x="8565377" y="4993682"/>
                </a:cubicBezTo>
                <a:cubicBezTo>
                  <a:pt x="8553088" y="4969022"/>
                  <a:pt x="8540799" y="4944362"/>
                  <a:pt x="8528510" y="4932032"/>
                </a:cubicBezTo>
                <a:cubicBezTo>
                  <a:pt x="8503933" y="4969022"/>
                  <a:pt x="8479355" y="4993682"/>
                  <a:pt x="8467066" y="5043002"/>
                </a:cubicBezTo>
                <a:cubicBezTo>
                  <a:pt x="8454777" y="5043002"/>
                  <a:pt x="8467066" y="5018342"/>
                  <a:pt x="8454777" y="5006012"/>
                </a:cubicBezTo>
                <a:cubicBezTo>
                  <a:pt x="8405621" y="5006012"/>
                  <a:pt x="8417910" y="5079993"/>
                  <a:pt x="8381043" y="5092323"/>
                </a:cubicBezTo>
                <a:cubicBezTo>
                  <a:pt x="8381043" y="5104653"/>
                  <a:pt x="8381043" y="5092323"/>
                  <a:pt x="8393332" y="5092323"/>
                </a:cubicBezTo>
                <a:cubicBezTo>
                  <a:pt x="8368755" y="5129313"/>
                  <a:pt x="8356465" y="5190963"/>
                  <a:pt x="8368755" y="5215623"/>
                </a:cubicBezTo>
                <a:cubicBezTo>
                  <a:pt x="8344177" y="5227954"/>
                  <a:pt x="8356465" y="5141643"/>
                  <a:pt x="8331888" y="5153973"/>
                </a:cubicBezTo>
                <a:cubicBezTo>
                  <a:pt x="8331888" y="5141643"/>
                  <a:pt x="8344177" y="5141643"/>
                  <a:pt x="8356465" y="5141643"/>
                </a:cubicBezTo>
                <a:cubicBezTo>
                  <a:pt x="8356465" y="5104653"/>
                  <a:pt x="8344177" y="5092323"/>
                  <a:pt x="8331888" y="5079993"/>
                </a:cubicBezTo>
                <a:cubicBezTo>
                  <a:pt x="8331888" y="5067663"/>
                  <a:pt x="8344177" y="5079993"/>
                  <a:pt x="8356465" y="5067663"/>
                </a:cubicBezTo>
                <a:cubicBezTo>
                  <a:pt x="8331888" y="5030672"/>
                  <a:pt x="8344177" y="5067663"/>
                  <a:pt x="8344177" y="5006012"/>
                </a:cubicBezTo>
                <a:cubicBezTo>
                  <a:pt x="8331888" y="4993682"/>
                  <a:pt x="8307310" y="4993682"/>
                  <a:pt x="8319599" y="4944362"/>
                </a:cubicBezTo>
                <a:cubicBezTo>
                  <a:pt x="8282732" y="4919702"/>
                  <a:pt x="8258154" y="4932032"/>
                  <a:pt x="8221287" y="4932032"/>
                </a:cubicBezTo>
                <a:cubicBezTo>
                  <a:pt x="8221287" y="4956692"/>
                  <a:pt x="8233577" y="4956692"/>
                  <a:pt x="8233577" y="4981352"/>
                </a:cubicBezTo>
                <a:cubicBezTo>
                  <a:pt x="8196709" y="4969022"/>
                  <a:pt x="8221287" y="4919702"/>
                  <a:pt x="8196709" y="4895041"/>
                </a:cubicBezTo>
                <a:cubicBezTo>
                  <a:pt x="8184421" y="4895041"/>
                  <a:pt x="8196709" y="4932032"/>
                  <a:pt x="8184421" y="4932032"/>
                </a:cubicBezTo>
                <a:cubicBezTo>
                  <a:pt x="8172132" y="4932032"/>
                  <a:pt x="8172132" y="4907371"/>
                  <a:pt x="8172132" y="4895041"/>
                </a:cubicBezTo>
                <a:cubicBezTo>
                  <a:pt x="8159843" y="4895041"/>
                  <a:pt x="8172132" y="4932032"/>
                  <a:pt x="8159843" y="4932032"/>
                </a:cubicBezTo>
                <a:cubicBezTo>
                  <a:pt x="8135265" y="4932032"/>
                  <a:pt x="8135265" y="4944362"/>
                  <a:pt x="8122976" y="4932032"/>
                </a:cubicBezTo>
                <a:cubicBezTo>
                  <a:pt x="8086109" y="4969022"/>
                  <a:pt x="8073821" y="5055332"/>
                  <a:pt x="8061531" y="5116983"/>
                </a:cubicBezTo>
                <a:cubicBezTo>
                  <a:pt x="8049243" y="5116983"/>
                  <a:pt x="8036953" y="5104653"/>
                  <a:pt x="8036953" y="5141643"/>
                </a:cubicBezTo>
                <a:cubicBezTo>
                  <a:pt x="8024665" y="5141643"/>
                  <a:pt x="7987798" y="5153973"/>
                  <a:pt x="8012376" y="5129313"/>
                </a:cubicBezTo>
                <a:cubicBezTo>
                  <a:pt x="7987798" y="5141643"/>
                  <a:pt x="8012376" y="5141643"/>
                  <a:pt x="8000087" y="5166303"/>
                </a:cubicBezTo>
                <a:cubicBezTo>
                  <a:pt x="7987798" y="5153973"/>
                  <a:pt x="7987798" y="5116983"/>
                  <a:pt x="7963220" y="5116983"/>
                </a:cubicBezTo>
                <a:cubicBezTo>
                  <a:pt x="7950931" y="5129313"/>
                  <a:pt x="7963220" y="5153973"/>
                  <a:pt x="7975509" y="5141643"/>
                </a:cubicBezTo>
                <a:cubicBezTo>
                  <a:pt x="7963220" y="5153973"/>
                  <a:pt x="7950931" y="5153973"/>
                  <a:pt x="7926353" y="5153973"/>
                </a:cubicBezTo>
                <a:cubicBezTo>
                  <a:pt x="7950931" y="5166303"/>
                  <a:pt x="7914065" y="5178633"/>
                  <a:pt x="7914065" y="5153973"/>
                </a:cubicBezTo>
                <a:cubicBezTo>
                  <a:pt x="7901775" y="5166303"/>
                  <a:pt x="7901775" y="5178633"/>
                  <a:pt x="7877197" y="5178633"/>
                </a:cubicBezTo>
                <a:cubicBezTo>
                  <a:pt x="7889487" y="5203293"/>
                  <a:pt x="7901775" y="5178633"/>
                  <a:pt x="7926353" y="5178633"/>
                </a:cubicBezTo>
                <a:cubicBezTo>
                  <a:pt x="7914065" y="5203293"/>
                  <a:pt x="7938643" y="5203293"/>
                  <a:pt x="7950931" y="5215623"/>
                </a:cubicBezTo>
                <a:cubicBezTo>
                  <a:pt x="7950931" y="5240284"/>
                  <a:pt x="7938643" y="5227954"/>
                  <a:pt x="7938643" y="5240284"/>
                </a:cubicBezTo>
                <a:cubicBezTo>
                  <a:pt x="7926353" y="5203293"/>
                  <a:pt x="7914065" y="5252614"/>
                  <a:pt x="7901775" y="5215623"/>
                </a:cubicBezTo>
                <a:cubicBezTo>
                  <a:pt x="7901775" y="5264944"/>
                  <a:pt x="7889487" y="5227954"/>
                  <a:pt x="7877197" y="5277274"/>
                </a:cubicBezTo>
                <a:cubicBezTo>
                  <a:pt x="7877197" y="5277274"/>
                  <a:pt x="7889487" y="5289604"/>
                  <a:pt x="7889487" y="5289604"/>
                </a:cubicBezTo>
                <a:cubicBezTo>
                  <a:pt x="7914065" y="5252614"/>
                  <a:pt x="7950931" y="5264944"/>
                  <a:pt x="7975509" y="5252614"/>
                </a:cubicBezTo>
                <a:cubicBezTo>
                  <a:pt x="7975509" y="5252614"/>
                  <a:pt x="7975509" y="5252614"/>
                  <a:pt x="7975509" y="5264944"/>
                </a:cubicBezTo>
                <a:cubicBezTo>
                  <a:pt x="8012376" y="5264944"/>
                  <a:pt x="8024665" y="5240284"/>
                  <a:pt x="8061531" y="5215623"/>
                </a:cubicBezTo>
                <a:cubicBezTo>
                  <a:pt x="8061531" y="5252614"/>
                  <a:pt x="8073821" y="5252614"/>
                  <a:pt x="8098399" y="5252614"/>
                </a:cubicBezTo>
                <a:cubicBezTo>
                  <a:pt x="8098399" y="5277274"/>
                  <a:pt x="8073821" y="5264944"/>
                  <a:pt x="8086109" y="5289604"/>
                </a:cubicBezTo>
                <a:cubicBezTo>
                  <a:pt x="8061531" y="5301934"/>
                  <a:pt x="8061531" y="5277274"/>
                  <a:pt x="8049243" y="5289604"/>
                </a:cubicBezTo>
                <a:cubicBezTo>
                  <a:pt x="8061531" y="5314264"/>
                  <a:pt x="8086109" y="5289604"/>
                  <a:pt x="8098399" y="5289604"/>
                </a:cubicBezTo>
                <a:cubicBezTo>
                  <a:pt x="8098399" y="5301934"/>
                  <a:pt x="8098399" y="5314264"/>
                  <a:pt x="8098399" y="5314264"/>
                </a:cubicBezTo>
                <a:cubicBezTo>
                  <a:pt x="8073821" y="5314264"/>
                  <a:pt x="8061531" y="5375914"/>
                  <a:pt x="8073821" y="5437565"/>
                </a:cubicBezTo>
                <a:cubicBezTo>
                  <a:pt x="8049243" y="5449895"/>
                  <a:pt x="8049243" y="5474555"/>
                  <a:pt x="8049243" y="5499215"/>
                </a:cubicBezTo>
                <a:cubicBezTo>
                  <a:pt x="8036953" y="5511545"/>
                  <a:pt x="8024665" y="5511545"/>
                  <a:pt x="8000087" y="5486885"/>
                </a:cubicBezTo>
                <a:cubicBezTo>
                  <a:pt x="8000087" y="5523875"/>
                  <a:pt x="7938643" y="5511545"/>
                  <a:pt x="7963220" y="5585526"/>
                </a:cubicBezTo>
                <a:cubicBezTo>
                  <a:pt x="7950931" y="5597856"/>
                  <a:pt x="7938643" y="5597856"/>
                  <a:pt x="7926353" y="5597856"/>
                </a:cubicBezTo>
                <a:cubicBezTo>
                  <a:pt x="7926353" y="5585526"/>
                  <a:pt x="7938643" y="5585526"/>
                  <a:pt x="7938643" y="5585526"/>
                </a:cubicBezTo>
                <a:cubicBezTo>
                  <a:pt x="7938643" y="5573196"/>
                  <a:pt x="7938643" y="5560866"/>
                  <a:pt x="7926353" y="5560866"/>
                </a:cubicBezTo>
                <a:cubicBezTo>
                  <a:pt x="7926353" y="5536205"/>
                  <a:pt x="7950931" y="5548536"/>
                  <a:pt x="7950931" y="5511545"/>
                </a:cubicBezTo>
                <a:cubicBezTo>
                  <a:pt x="7938643" y="5499215"/>
                  <a:pt x="7889487" y="5474555"/>
                  <a:pt x="7877197" y="5499215"/>
                </a:cubicBezTo>
                <a:cubicBezTo>
                  <a:pt x="7864909" y="5474555"/>
                  <a:pt x="7864909" y="5474555"/>
                  <a:pt x="7840331" y="5486885"/>
                </a:cubicBezTo>
                <a:cubicBezTo>
                  <a:pt x="7840331" y="5474555"/>
                  <a:pt x="7840331" y="5462225"/>
                  <a:pt x="7828042" y="5462225"/>
                </a:cubicBezTo>
                <a:cubicBezTo>
                  <a:pt x="7840331" y="5425235"/>
                  <a:pt x="7840331" y="5486885"/>
                  <a:pt x="7852620" y="5474555"/>
                </a:cubicBezTo>
                <a:cubicBezTo>
                  <a:pt x="7852620" y="5462225"/>
                  <a:pt x="7840331" y="5425235"/>
                  <a:pt x="7815753" y="5425235"/>
                </a:cubicBezTo>
                <a:cubicBezTo>
                  <a:pt x="7815753" y="5425235"/>
                  <a:pt x="7815753" y="5412905"/>
                  <a:pt x="7815753" y="5388245"/>
                </a:cubicBezTo>
                <a:cubicBezTo>
                  <a:pt x="7778887" y="5412905"/>
                  <a:pt x="7766597" y="5351254"/>
                  <a:pt x="7717442" y="5351254"/>
                </a:cubicBezTo>
                <a:cubicBezTo>
                  <a:pt x="7692864" y="5363584"/>
                  <a:pt x="7729731" y="5388245"/>
                  <a:pt x="7705153" y="5388245"/>
                </a:cubicBezTo>
                <a:cubicBezTo>
                  <a:pt x="7692864" y="5375914"/>
                  <a:pt x="7705153" y="5338924"/>
                  <a:pt x="7668286" y="5351254"/>
                </a:cubicBezTo>
                <a:cubicBezTo>
                  <a:pt x="7668286" y="5314264"/>
                  <a:pt x="7643708" y="5314264"/>
                  <a:pt x="7643708" y="5289604"/>
                </a:cubicBezTo>
                <a:cubicBezTo>
                  <a:pt x="7631419" y="5289604"/>
                  <a:pt x="7619131" y="5301934"/>
                  <a:pt x="7631419" y="5338924"/>
                </a:cubicBezTo>
                <a:cubicBezTo>
                  <a:pt x="7606841" y="5351254"/>
                  <a:pt x="7594553" y="5338924"/>
                  <a:pt x="7582263" y="5301934"/>
                </a:cubicBezTo>
                <a:cubicBezTo>
                  <a:pt x="7606841" y="5301934"/>
                  <a:pt x="7594553" y="5338924"/>
                  <a:pt x="7619131" y="5326594"/>
                </a:cubicBezTo>
                <a:cubicBezTo>
                  <a:pt x="7619131" y="5308099"/>
                  <a:pt x="7598393" y="5296540"/>
                  <a:pt x="7582840" y="5297118"/>
                </a:cubicBezTo>
                <a:lnTo>
                  <a:pt x="7579277" y="5298451"/>
                </a:lnTo>
                <a:lnTo>
                  <a:pt x="7582072" y="5289796"/>
                </a:lnTo>
                <a:cubicBezTo>
                  <a:pt x="7584568" y="5284980"/>
                  <a:pt x="7588409" y="5280356"/>
                  <a:pt x="7594553" y="5277274"/>
                </a:cubicBezTo>
                <a:cubicBezTo>
                  <a:pt x="7557686" y="5215623"/>
                  <a:pt x="7496241" y="5277274"/>
                  <a:pt x="7483953" y="5190963"/>
                </a:cubicBezTo>
                <a:cubicBezTo>
                  <a:pt x="7459375" y="5227954"/>
                  <a:pt x="7459375" y="5203293"/>
                  <a:pt x="7447085" y="5215623"/>
                </a:cubicBezTo>
                <a:cubicBezTo>
                  <a:pt x="7447085" y="5227954"/>
                  <a:pt x="7447085" y="5227954"/>
                  <a:pt x="7459375" y="5240284"/>
                </a:cubicBezTo>
                <a:cubicBezTo>
                  <a:pt x="7447085" y="5252614"/>
                  <a:pt x="7410219" y="5240284"/>
                  <a:pt x="7373352" y="5252614"/>
                </a:cubicBezTo>
                <a:cubicBezTo>
                  <a:pt x="7373352" y="5252614"/>
                  <a:pt x="7373352" y="5252614"/>
                  <a:pt x="7373352" y="5289604"/>
                </a:cubicBezTo>
                <a:cubicBezTo>
                  <a:pt x="7385641" y="5289604"/>
                  <a:pt x="7385641" y="5277274"/>
                  <a:pt x="7385641" y="5264944"/>
                </a:cubicBezTo>
                <a:cubicBezTo>
                  <a:pt x="7410219" y="5252614"/>
                  <a:pt x="7410219" y="5314264"/>
                  <a:pt x="7422507" y="5277274"/>
                </a:cubicBezTo>
                <a:cubicBezTo>
                  <a:pt x="7422507" y="5277274"/>
                  <a:pt x="7422507" y="5351254"/>
                  <a:pt x="7434797" y="5351254"/>
                </a:cubicBezTo>
                <a:cubicBezTo>
                  <a:pt x="7447085" y="5375914"/>
                  <a:pt x="7520819" y="5314264"/>
                  <a:pt x="7533108" y="5314264"/>
                </a:cubicBezTo>
                <a:cubicBezTo>
                  <a:pt x="7508530" y="5351254"/>
                  <a:pt x="7459375" y="5388245"/>
                  <a:pt x="7410219" y="5388245"/>
                </a:cubicBezTo>
                <a:cubicBezTo>
                  <a:pt x="7410219" y="5388245"/>
                  <a:pt x="7422507" y="5412905"/>
                  <a:pt x="7422507" y="5425235"/>
                </a:cubicBezTo>
                <a:cubicBezTo>
                  <a:pt x="7422507" y="5437565"/>
                  <a:pt x="7385641" y="5437565"/>
                  <a:pt x="7410219" y="5449895"/>
                </a:cubicBezTo>
                <a:cubicBezTo>
                  <a:pt x="7410219" y="5474555"/>
                  <a:pt x="7385641" y="5449895"/>
                  <a:pt x="7373352" y="5449895"/>
                </a:cubicBezTo>
                <a:cubicBezTo>
                  <a:pt x="7397930" y="5486885"/>
                  <a:pt x="7434797" y="5486885"/>
                  <a:pt x="7434797" y="5523875"/>
                </a:cubicBezTo>
                <a:cubicBezTo>
                  <a:pt x="7459375" y="5511545"/>
                  <a:pt x="7459375" y="5536205"/>
                  <a:pt x="7483953" y="5536205"/>
                </a:cubicBezTo>
                <a:cubicBezTo>
                  <a:pt x="7496241" y="5486885"/>
                  <a:pt x="7410219" y="5499215"/>
                  <a:pt x="7422507" y="5449895"/>
                </a:cubicBezTo>
                <a:cubicBezTo>
                  <a:pt x="7434797" y="5449895"/>
                  <a:pt x="7434797" y="5474555"/>
                  <a:pt x="7447085" y="5474555"/>
                </a:cubicBezTo>
                <a:cubicBezTo>
                  <a:pt x="7471663" y="5462225"/>
                  <a:pt x="7434797" y="5437565"/>
                  <a:pt x="7434797" y="5412905"/>
                </a:cubicBezTo>
                <a:cubicBezTo>
                  <a:pt x="7471663" y="5425235"/>
                  <a:pt x="7483953" y="5462225"/>
                  <a:pt x="7496241" y="5499215"/>
                </a:cubicBezTo>
                <a:cubicBezTo>
                  <a:pt x="7508530" y="5486885"/>
                  <a:pt x="7496241" y="5499215"/>
                  <a:pt x="7520819" y="5486885"/>
                </a:cubicBezTo>
                <a:cubicBezTo>
                  <a:pt x="7508530" y="5499215"/>
                  <a:pt x="7520819" y="5523875"/>
                  <a:pt x="7533108" y="5523875"/>
                </a:cubicBezTo>
                <a:cubicBezTo>
                  <a:pt x="7520819" y="5523875"/>
                  <a:pt x="7533108" y="5560866"/>
                  <a:pt x="7520819" y="5560866"/>
                </a:cubicBezTo>
                <a:cubicBezTo>
                  <a:pt x="7545397" y="5560866"/>
                  <a:pt x="7533108" y="5622516"/>
                  <a:pt x="7557686" y="5647176"/>
                </a:cubicBezTo>
                <a:cubicBezTo>
                  <a:pt x="7582263" y="5610186"/>
                  <a:pt x="7594553" y="5622516"/>
                  <a:pt x="7631419" y="5634846"/>
                </a:cubicBezTo>
                <a:cubicBezTo>
                  <a:pt x="7643708" y="5610186"/>
                  <a:pt x="7619131" y="5610186"/>
                  <a:pt x="7619131" y="5585526"/>
                </a:cubicBezTo>
                <a:cubicBezTo>
                  <a:pt x="7631419" y="5597856"/>
                  <a:pt x="7655997" y="5597856"/>
                  <a:pt x="7643708" y="5634846"/>
                </a:cubicBezTo>
                <a:cubicBezTo>
                  <a:pt x="7631419" y="5659506"/>
                  <a:pt x="7594553" y="5696497"/>
                  <a:pt x="7569975" y="5684166"/>
                </a:cubicBezTo>
                <a:cubicBezTo>
                  <a:pt x="7569975" y="5708827"/>
                  <a:pt x="7582263" y="5708827"/>
                  <a:pt x="7606841" y="5708827"/>
                </a:cubicBezTo>
                <a:cubicBezTo>
                  <a:pt x="7594553" y="5733487"/>
                  <a:pt x="7557686" y="5708827"/>
                  <a:pt x="7557686" y="5671836"/>
                </a:cubicBezTo>
                <a:cubicBezTo>
                  <a:pt x="7533108" y="5696497"/>
                  <a:pt x="7520819" y="5684166"/>
                  <a:pt x="7496241" y="5696497"/>
                </a:cubicBezTo>
                <a:cubicBezTo>
                  <a:pt x="7496241" y="5721157"/>
                  <a:pt x="7496241" y="5708827"/>
                  <a:pt x="7520819" y="5708827"/>
                </a:cubicBezTo>
                <a:cubicBezTo>
                  <a:pt x="7520819" y="5721157"/>
                  <a:pt x="7496241" y="5721157"/>
                  <a:pt x="7496241" y="5745817"/>
                </a:cubicBezTo>
                <a:cubicBezTo>
                  <a:pt x="7496241" y="5733487"/>
                  <a:pt x="7483953" y="5696497"/>
                  <a:pt x="7496241" y="5684166"/>
                </a:cubicBezTo>
                <a:cubicBezTo>
                  <a:pt x="7496241" y="5684166"/>
                  <a:pt x="7496241" y="5684166"/>
                  <a:pt x="7483953" y="5684166"/>
                </a:cubicBezTo>
                <a:cubicBezTo>
                  <a:pt x="7459375" y="5684166"/>
                  <a:pt x="7496241" y="5708827"/>
                  <a:pt x="7471663" y="5721157"/>
                </a:cubicBezTo>
                <a:cubicBezTo>
                  <a:pt x="7471663" y="5733487"/>
                  <a:pt x="7471663" y="5696497"/>
                  <a:pt x="7459375" y="5684166"/>
                </a:cubicBezTo>
                <a:cubicBezTo>
                  <a:pt x="7447085" y="5696497"/>
                  <a:pt x="7422507" y="5733487"/>
                  <a:pt x="7410219" y="5684166"/>
                </a:cubicBezTo>
                <a:cubicBezTo>
                  <a:pt x="7422507" y="5684166"/>
                  <a:pt x="7447085" y="5684166"/>
                  <a:pt x="7459375" y="5671836"/>
                </a:cubicBezTo>
                <a:cubicBezTo>
                  <a:pt x="7422507" y="5671836"/>
                  <a:pt x="7385641" y="5622516"/>
                  <a:pt x="7361063" y="5634846"/>
                </a:cubicBezTo>
                <a:cubicBezTo>
                  <a:pt x="7361063" y="5647176"/>
                  <a:pt x="7385641" y="5647176"/>
                  <a:pt x="7385641" y="5671836"/>
                </a:cubicBezTo>
                <a:cubicBezTo>
                  <a:pt x="7373352" y="5721157"/>
                  <a:pt x="7311907" y="5696497"/>
                  <a:pt x="7275041" y="5733487"/>
                </a:cubicBezTo>
                <a:cubicBezTo>
                  <a:pt x="7287329" y="5733487"/>
                  <a:pt x="7287329" y="5745817"/>
                  <a:pt x="7287329" y="5758147"/>
                </a:cubicBezTo>
                <a:cubicBezTo>
                  <a:pt x="7262751" y="5770477"/>
                  <a:pt x="7262751" y="5770477"/>
                  <a:pt x="7225885" y="5770477"/>
                </a:cubicBezTo>
                <a:cubicBezTo>
                  <a:pt x="7238174" y="5795137"/>
                  <a:pt x="7262751" y="5782807"/>
                  <a:pt x="7262751" y="5807467"/>
                </a:cubicBezTo>
                <a:cubicBezTo>
                  <a:pt x="7250463" y="5807467"/>
                  <a:pt x="7213596" y="5770477"/>
                  <a:pt x="7201307" y="5807467"/>
                </a:cubicBezTo>
                <a:cubicBezTo>
                  <a:pt x="7213596" y="5832127"/>
                  <a:pt x="7213596" y="5795137"/>
                  <a:pt x="7225885" y="5807467"/>
                </a:cubicBezTo>
                <a:cubicBezTo>
                  <a:pt x="7213596" y="5844457"/>
                  <a:pt x="7201307" y="5844457"/>
                  <a:pt x="7176729" y="5844457"/>
                </a:cubicBezTo>
                <a:cubicBezTo>
                  <a:pt x="7201307" y="5832127"/>
                  <a:pt x="7189018" y="5807467"/>
                  <a:pt x="7176729" y="5782807"/>
                </a:cubicBezTo>
                <a:cubicBezTo>
                  <a:pt x="7152151" y="5782807"/>
                  <a:pt x="7164441" y="5807467"/>
                  <a:pt x="7152151" y="5807467"/>
                </a:cubicBezTo>
                <a:cubicBezTo>
                  <a:pt x="7127573" y="5770477"/>
                  <a:pt x="7102996" y="5782807"/>
                  <a:pt x="7078418" y="5745817"/>
                </a:cubicBezTo>
                <a:cubicBezTo>
                  <a:pt x="7127573" y="5782807"/>
                  <a:pt x="7201307" y="5782807"/>
                  <a:pt x="7250463" y="5733487"/>
                </a:cubicBezTo>
                <a:cubicBezTo>
                  <a:pt x="7238174" y="5733487"/>
                  <a:pt x="7201307" y="5721157"/>
                  <a:pt x="7164441" y="5745817"/>
                </a:cubicBezTo>
                <a:cubicBezTo>
                  <a:pt x="7176729" y="5721157"/>
                  <a:pt x="7139863" y="5745817"/>
                  <a:pt x="7152151" y="5708827"/>
                </a:cubicBezTo>
                <a:cubicBezTo>
                  <a:pt x="7090707" y="5721157"/>
                  <a:pt x="7053840" y="5708827"/>
                  <a:pt x="7016973" y="5745817"/>
                </a:cubicBezTo>
                <a:cubicBezTo>
                  <a:pt x="7016973" y="5745817"/>
                  <a:pt x="7016973" y="5733487"/>
                  <a:pt x="7016973" y="5721157"/>
                </a:cubicBezTo>
                <a:cubicBezTo>
                  <a:pt x="6992395" y="5745817"/>
                  <a:pt x="6967817" y="5708827"/>
                  <a:pt x="6943240" y="5745817"/>
                </a:cubicBezTo>
                <a:cubicBezTo>
                  <a:pt x="6930951" y="5782807"/>
                  <a:pt x="6967817" y="5745817"/>
                  <a:pt x="6967817" y="5782807"/>
                </a:cubicBezTo>
                <a:cubicBezTo>
                  <a:pt x="6943240" y="5807467"/>
                  <a:pt x="6943240" y="5782807"/>
                  <a:pt x="6930951" y="5782807"/>
                </a:cubicBezTo>
                <a:cubicBezTo>
                  <a:pt x="6906373" y="5795137"/>
                  <a:pt x="6930951" y="5807467"/>
                  <a:pt x="6930951" y="5832127"/>
                </a:cubicBezTo>
                <a:cubicBezTo>
                  <a:pt x="6906373" y="5844457"/>
                  <a:pt x="6894084" y="5832127"/>
                  <a:pt x="6881795" y="5807467"/>
                </a:cubicBezTo>
                <a:cubicBezTo>
                  <a:pt x="6808061" y="5832127"/>
                  <a:pt x="6783484" y="5856788"/>
                  <a:pt x="6820351" y="5918438"/>
                </a:cubicBezTo>
                <a:cubicBezTo>
                  <a:pt x="6844929" y="5918438"/>
                  <a:pt x="6844929" y="5893778"/>
                  <a:pt x="6857217" y="5869118"/>
                </a:cubicBezTo>
                <a:cubicBezTo>
                  <a:pt x="6844929" y="5844457"/>
                  <a:pt x="6832639" y="5881448"/>
                  <a:pt x="6820351" y="5869118"/>
                </a:cubicBezTo>
                <a:cubicBezTo>
                  <a:pt x="6832639" y="5844457"/>
                  <a:pt x="6844929" y="5856788"/>
                  <a:pt x="6857217" y="5844457"/>
                </a:cubicBezTo>
                <a:cubicBezTo>
                  <a:pt x="6857217" y="5856788"/>
                  <a:pt x="6857217" y="5856788"/>
                  <a:pt x="6881795" y="5869118"/>
                </a:cubicBezTo>
                <a:cubicBezTo>
                  <a:pt x="6881795" y="5881448"/>
                  <a:pt x="6869507" y="5881448"/>
                  <a:pt x="6857217" y="5881448"/>
                </a:cubicBezTo>
                <a:cubicBezTo>
                  <a:pt x="6857217" y="5893778"/>
                  <a:pt x="6857217" y="5893778"/>
                  <a:pt x="6857217" y="5893778"/>
                </a:cubicBezTo>
                <a:cubicBezTo>
                  <a:pt x="6857217" y="5918438"/>
                  <a:pt x="6894084" y="5918438"/>
                  <a:pt x="6894084" y="5881448"/>
                </a:cubicBezTo>
                <a:cubicBezTo>
                  <a:pt x="6894084" y="5906108"/>
                  <a:pt x="6943240" y="5906108"/>
                  <a:pt x="6930951" y="5869118"/>
                </a:cubicBezTo>
                <a:cubicBezTo>
                  <a:pt x="6943240" y="5918438"/>
                  <a:pt x="6967817" y="5918438"/>
                  <a:pt x="6992395" y="5906108"/>
                </a:cubicBezTo>
                <a:cubicBezTo>
                  <a:pt x="6992395" y="5881448"/>
                  <a:pt x="6980107" y="5893778"/>
                  <a:pt x="6980107" y="5869118"/>
                </a:cubicBezTo>
                <a:cubicBezTo>
                  <a:pt x="7016973" y="5844457"/>
                  <a:pt x="7041551" y="5856788"/>
                  <a:pt x="7066129" y="5881448"/>
                </a:cubicBezTo>
                <a:cubicBezTo>
                  <a:pt x="7053840" y="6004748"/>
                  <a:pt x="7213596" y="5967758"/>
                  <a:pt x="7275041" y="5980088"/>
                </a:cubicBezTo>
                <a:cubicBezTo>
                  <a:pt x="7262751" y="5992418"/>
                  <a:pt x="7250463" y="6004748"/>
                  <a:pt x="7238174" y="6029409"/>
                </a:cubicBezTo>
                <a:cubicBezTo>
                  <a:pt x="7262751" y="5992418"/>
                  <a:pt x="7287329" y="5980088"/>
                  <a:pt x="7324197" y="5980088"/>
                </a:cubicBezTo>
                <a:cubicBezTo>
                  <a:pt x="7324197" y="5980088"/>
                  <a:pt x="7324197" y="5980088"/>
                  <a:pt x="7324197" y="6017079"/>
                </a:cubicBezTo>
                <a:cubicBezTo>
                  <a:pt x="7299619" y="5980088"/>
                  <a:pt x="7262751" y="6004748"/>
                  <a:pt x="7262751" y="6054069"/>
                </a:cubicBezTo>
                <a:cubicBezTo>
                  <a:pt x="7287329" y="6066399"/>
                  <a:pt x="7299619" y="6041739"/>
                  <a:pt x="7287329" y="6091059"/>
                </a:cubicBezTo>
                <a:cubicBezTo>
                  <a:pt x="7311907" y="6103389"/>
                  <a:pt x="7299619" y="6066399"/>
                  <a:pt x="7299619" y="6041739"/>
                </a:cubicBezTo>
                <a:cubicBezTo>
                  <a:pt x="7324197" y="6054069"/>
                  <a:pt x="7336485" y="6054069"/>
                  <a:pt x="7348774" y="6017079"/>
                </a:cubicBezTo>
                <a:cubicBezTo>
                  <a:pt x="7361063" y="6029409"/>
                  <a:pt x="7348774" y="6091059"/>
                  <a:pt x="7373352" y="6103389"/>
                </a:cubicBezTo>
                <a:cubicBezTo>
                  <a:pt x="7361063" y="6128049"/>
                  <a:pt x="7348774" y="6152709"/>
                  <a:pt x="7324197" y="6152709"/>
                </a:cubicBezTo>
                <a:cubicBezTo>
                  <a:pt x="7324197" y="6152709"/>
                  <a:pt x="7324197" y="6152709"/>
                  <a:pt x="7324197" y="6202030"/>
                </a:cubicBezTo>
                <a:cubicBezTo>
                  <a:pt x="7311907" y="6214360"/>
                  <a:pt x="7311907" y="6202030"/>
                  <a:pt x="7299619" y="6202030"/>
                </a:cubicBezTo>
                <a:cubicBezTo>
                  <a:pt x="7324197" y="6239020"/>
                  <a:pt x="7299619" y="6276010"/>
                  <a:pt x="7275041" y="6288340"/>
                </a:cubicBezTo>
                <a:cubicBezTo>
                  <a:pt x="7262751" y="6263680"/>
                  <a:pt x="7287329" y="6263680"/>
                  <a:pt x="7287329" y="6251350"/>
                </a:cubicBezTo>
                <a:cubicBezTo>
                  <a:pt x="7164441" y="6288340"/>
                  <a:pt x="7066129" y="6226690"/>
                  <a:pt x="6992395" y="6189700"/>
                </a:cubicBezTo>
                <a:cubicBezTo>
                  <a:pt x="6980107" y="6214360"/>
                  <a:pt x="6967817" y="6226690"/>
                  <a:pt x="6943240" y="6226690"/>
                </a:cubicBezTo>
                <a:cubicBezTo>
                  <a:pt x="6943240" y="6214360"/>
                  <a:pt x="6930951" y="6202030"/>
                  <a:pt x="6918662" y="6202030"/>
                </a:cubicBezTo>
                <a:cubicBezTo>
                  <a:pt x="6930951" y="6189700"/>
                  <a:pt x="6930951" y="6189700"/>
                  <a:pt x="6943240" y="6189700"/>
                </a:cubicBezTo>
                <a:cubicBezTo>
                  <a:pt x="6906373" y="6128049"/>
                  <a:pt x="6894084" y="6152709"/>
                  <a:pt x="6820351" y="6152709"/>
                </a:cubicBezTo>
                <a:cubicBezTo>
                  <a:pt x="6820351" y="6189700"/>
                  <a:pt x="6844929" y="6165040"/>
                  <a:pt x="6844929" y="6202030"/>
                </a:cubicBezTo>
                <a:cubicBezTo>
                  <a:pt x="6832639" y="6189700"/>
                  <a:pt x="6832639" y="6177370"/>
                  <a:pt x="6808061" y="6189700"/>
                </a:cubicBezTo>
                <a:cubicBezTo>
                  <a:pt x="6808061" y="6177370"/>
                  <a:pt x="6820351" y="6177370"/>
                  <a:pt x="6820351" y="6165040"/>
                </a:cubicBezTo>
                <a:cubicBezTo>
                  <a:pt x="6795773" y="6202030"/>
                  <a:pt x="6783484" y="6128049"/>
                  <a:pt x="6746617" y="6165040"/>
                </a:cubicBezTo>
                <a:cubicBezTo>
                  <a:pt x="6722039" y="6152709"/>
                  <a:pt x="6771195" y="6128049"/>
                  <a:pt x="6746617" y="6128049"/>
                </a:cubicBezTo>
                <a:cubicBezTo>
                  <a:pt x="6746617" y="6103389"/>
                  <a:pt x="6783484" y="6115719"/>
                  <a:pt x="6795773" y="6115719"/>
                </a:cubicBezTo>
                <a:cubicBezTo>
                  <a:pt x="6795773" y="6066399"/>
                  <a:pt x="6746617" y="6103389"/>
                  <a:pt x="6734328" y="6091059"/>
                </a:cubicBezTo>
                <a:cubicBezTo>
                  <a:pt x="6771195" y="6066399"/>
                  <a:pt x="6722039" y="6066399"/>
                  <a:pt x="6734328" y="6041739"/>
                </a:cubicBezTo>
                <a:cubicBezTo>
                  <a:pt x="6697461" y="6041739"/>
                  <a:pt x="6697461" y="6066399"/>
                  <a:pt x="6672883" y="6029409"/>
                </a:cubicBezTo>
                <a:cubicBezTo>
                  <a:pt x="6660595" y="6029409"/>
                  <a:pt x="6648305" y="6054069"/>
                  <a:pt x="6648305" y="6066399"/>
                </a:cubicBezTo>
                <a:cubicBezTo>
                  <a:pt x="6648305" y="6078729"/>
                  <a:pt x="6672883" y="6091059"/>
                  <a:pt x="6672883" y="6078729"/>
                </a:cubicBezTo>
                <a:cubicBezTo>
                  <a:pt x="6660595" y="6128049"/>
                  <a:pt x="6611439" y="6029409"/>
                  <a:pt x="6562283" y="6029409"/>
                </a:cubicBezTo>
                <a:cubicBezTo>
                  <a:pt x="6599150" y="5967758"/>
                  <a:pt x="6648305" y="6041739"/>
                  <a:pt x="6697461" y="5980088"/>
                </a:cubicBezTo>
                <a:cubicBezTo>
                  <a:pt x="6734328" y="6029409"/>
                  <a:pt x="6734328" y="5955428"/>
                  <a:pt x="6771195" y="5980088"/>
                </a:cubicBezTo>
                <a:cubicBezTo>
                  <a:pt x="6771195" y="6004748"/>
                  <a:pt x="6746617" y="6004748"/>
                  <a:pt x="6734328" y="6004748"/>
                </a:cubicBezTo>
                <a:cubicBezTo>
                  <a:pt x="6758906" y="6041739"/>
                  <a:pt x="6783484" y="6004748"/>
                  <a:pt x="6820351" y="6017079"/>
                </a:cubicBezTo>
                <a:cubicBezTo>
                  <a:pt x="6795773" y="5992418"/>
                  <a:pt x="6771195" y="5955428"/>
                  <a:pt x="6746617" y="5930768"/>
                </a:cubicBezTo>
                <a:cubicBezTo>
                  <a:pt x="6722039" y="5930768"/>
                  <a:pt x="6734328" y="5967758"/>
                  <a:pt x="6709751" y="5955428"/>
                </a:cubicBezTo>
                <a:cubicBezTo>
                  <a:pt x="6709751" y="5955428"/>
                  <a:pt x="6709751" y="5955428"/>
                  <a:pt x="6709751" y="5930768"/>
                </a:cubicBezTo>
                <a:cubicBezTo>
                  <a:pt x="6685173" y="5930768"/>
                  <a:pt x="6697461" y="5955428"/>
                  <a:pt x="6660595" y="5955428"/>
                </a:cubicBezTo>
                <a:cubicBezTo>
                  <a:pt x="6685173" y="5930768"/>
                  <a:pt x="6660595" y="5930768"/>
                  <a:pt x="6660595" y="5893778"/>
                </a:cubicBezTo>
                <a:cubicBezTo>
                  <a:pt x="6623728" y="5893778"/>
                  <a:pt x="6648305" y="5918438"/>
                  <a:pt x="6636017" y="5943098"/>
                </a:cubicBezTo>
                <a:cubicBezTo>
                  <a:pt x="6586861" y="5955428"/>
                  <a:pt x="6562283" y="5930768"/>
                  <a:pt x="6525417" y="5930768"/>
                </a:cubicBezTo>
                <a:cubicBezTo>
                  <a:pt x="6513127" y="5930768"/>
                  <a:pt x="6513127" y="5955428"/>
                  <a:pt x="6513127" y="5967758"/>
                </a:cubicBezTo>
                <a:cubicBezTo>
                  <a:pt x="6537705" y="5955428"/>
                  <a:pt x="6562283" y="5930768"/>
                  <a:pt x="6574572" y="5955428"/>
                </a:cubicBezTo>
                <a:cubicBezTo>
                  <a:pt x="6574572" y="5955428"/>
                  <a:pt x="6500839" y="5992418"/>
                  <a:pt x="6537705" y="6004748"/>
                </a:cubicBezTo>
                <a:cubicBezTo>
                  <a:pt x="6525417" y="6029409"/>
                  <a:pt x="6525417" y="6029409"/>
                  <a:pt x="6500839" y="6066399"/>
                </a:cubicBezTo>
                <a:cubicBezTo>
                  <a:pt x="6500839" y="6041739"/>
                  <a:pt x="6500839" y="6041739"/>
                  <a:pt x="6500839" y="6029409"/>
                </a:cubicBezTo>
                <a:cubicBezTo>
                  <a:pt x="6488550" y="6017079"/>
                  <a:pt x="6488550" y="6029409"/>
                  <a:pt x="6488550" y="6029409"/>
                </a:cubicBezTo>
                <a:cubicBezTo>
                  <a:pt x="6488550" y="6091059"/>
                  <a:pt x="6488550" y="6078729"/>
                  <a:pt x="6500839" y="6115719"/>
                </a:cubicBezTo>
                <a:cubicBezTo>
                  <a:pt x="6500839" y="6091059"/>
                  <a:pt x="6476261" y="6140379"/>
                  <a:pt x="6476261" y="6103389"/>
                </a:cubicBezTo>
                <a:cubicBezTo>
                  <a:pt x="6439394" y="6189700"/>
                  <a:pt x="6390239" y="6263680"/>
                  <a:pt x="6304216" y="6263680"/>
                </a:cubicBezTo>
                <a:cubicBezTo>
                  <a:pt x="6279638" y="6325331"/>
                  <a:pt x="6218193" y="6349991"/>
                  <a:pt x="6181327" y="6411641"/>
                </a:cubicBezTo>
                <a:cubicBezTo>
                  <a:pt x="6169038" y="6411641"/>
                  <a:pt x="6132171" y="6399311"/>
                  <a:pt x="6132171" y="6448631"/>
                </a:cubicBezTo>
                <a:cubicBezTo>
                  <a:pt x="6132171" y="6448631"/>
                  <a:pt x="6119882" y="6436301"/>
                  <a:pt x="6107593" y="6423971"/>
                </a:cubicBezTo>
                <a:cubicBezTo>
                  <a:pt x="6095305" y="6436301"/>
                  <a:pt x="6132171" y="6448631"/>
                  <a:pt x="6119882" y="6460961"/>
                </a:cubicBezTo>
                <a:cubicBezTo>
                  <a:pt x="6083015" y="6473291"/>
                  <a:pt x="6119882" y="6448631"/>
                  <a:pt x="6107593" y="6448631"/>
                </a:cubicBezTo>
                <a:cubicBezTo>
                  <a:pt x="6095305" y="6473291"/>
                  <a:pt x="6083015" y="6485622"/>
                  <a:pt x="6083015" y="6510282"/>
                </a:cubicBezTo>
                <a:cubicBezTo>
                  <a:pt x="6033859" y="6522612"/>
                  <a:pt x="5947837" y="6522612"/>
                  <a:pt x="5910971" y="6547272"/>
                </a:cubicBezTo>
                <a:cubicBezTo>
                  <a:pt x="5898681" y="6547272"/>
                  <a:pt x="5898681" y="6534942"/>
                  <a:pt x="5886393" y="6522612"/>
                </a:cubicBezTo>
                <a:cubicBezTo>
                  <a:pt x="5775793" y="6596592"/>
                  <a:pt x="5689770" y="6510282"/>
                  <a:pt x="5591459" y="6534942"/>
                </a:cubicBezTo>
                <a:cubicBezTo>
                  <a:pt x="5579169" y="6497952"/>
                  <a:pt x="5554592" y="6522612"/>
                  <a:pt x="5517725" y="6510282"/>
                </a:cubicBezTo>
                <a:cubicBezTo>
                  <a:pt x="5517725" y="6497952"/>
                  <a:pt x="5517725" y="6497952"/>
                  <a:pt x="5517725" y="6473291"/>
                </a:cubicBezTo>
                <a:cubicBezTo>
                  <a:pt x="5456281" y="6510282"/>
                  <a:pt x="5407125" y="6436301"/>
                  <a:pt x="5333391" y="6448631"/>
                </a:cubicBezTo>
                <a:cubicBezTo>
                  <a:pt x="5333391" y="6448631"/>
                  <a:pt x="5333391" y="6448631"/>
                  <a:pt x="5333391" y="6423971"/>
                </a:cubicBezTo>
                <a:cubicBezTo>
                  <a:pt x="5296525" y="6460961"/>
                  <a:pt x="5296525" y="6399311"/>
                  <a:pt x="5259658" y="6436301"/>
                </a:cubicBezTo>
                <a:cubicBezTo>
                  <a:pt x="5259658" y="6411641"/>
                  <a:pt x="5235080" y="6411641"/>
                  <a:pt x="5210502" y="6423971"/>
                </a:cubicBezTo>
                <a:cubicBezTo>
                  <a:pt x="5222791" y="6399311"/>
                  <a:pt x="5198213" y="6399311"/>
                  <a:pt x="5210502" y="6386981"/>
                </a:cubicBezTo>
                <a:cubicBezTo>
                  <a:pt x="5185924" y="6374651"/>
                  <a:pt x="5198213" y="6411641"/>
                  <a:pt x="5173635" y="6399311"/>
                </a:cubicBezTo>
                <a:cubicBezTo>
                  <a:pt x="5124479" y="6349991"/>
                  <a:pt x="5050746" y="6300670"/>
                  <a:pt x="4989301" y="6325331"/>
                </a:cubicBezTo>
                <a:cubicBezTo>
                  <a:pt x="4964723" y="6276010"/>
                  <a:pt x="4940146" y="6251350"/>
                  <a:pt x="4903279" y="6226690"/>
                </a:cubicBezTo>
                <a:cubicBezTo>
                  <a:pt x="4903279" y="6214360"/>
                  <a:pt x="4903279" y="6189700"/>
                  <a:pt x="4903279" y="6165040"/>
                </a:cubicBezTo>
                <a:cubicBezTo>
                  <a:pt x="4866413" y="6103389"/>
                  <a:pt x="4768101" y="6189700"/>
                  <a:pt x="4718946" y="6115719"/>
                </a:cubicBezTo>
                <a:cubicBezTo>
                  <a:pt x="4817257" y="6140379"/>
                  <a:pt x="4927857" y="6115719"/>
                  <a:pt x="5013879" y="6103389"/>
                </a:cubicBezTo>
                <a:cubicBezTo>
                  <a:pt x="5136769" y="6004748"/>
                  <a:pt x="5284235" y="6066399"/>
                  <a:pt x="5419413" y="6029409"/>
                </a:cubicBezTo>
                <a:cubicBezTo>
                  <a:pt x="5542303" y="6091059"/>
                  <a:pt x="5665192" y="6054069"/>
                  <a:pt x="5800370" y="5980088"/>
                </a:cubicBezTo>
                <a:cubicBezTo>
                  <a:pt x="5800370" y="5943098"/>
                  <a:pt x="5763503" y="5955428"/>
                  <a:pt x="5763503" y="5906108"/>
                </a:cubicBezTo>
                <a:cubicBezTo>
                  <a:pt x="5849526" y="5906108"/>
                  <a:pt x="5886393" y="5918438"/>
                  <a:pt x="5972415" y="5881448"/>
                </a:cubicBezTo>
                <a:cubicBezTo>
                  <a:pt x="5960126" y="5869118"/>
                  <a:pt x="5960126" y="5856788"/>
                  <a:pt x="5947837" y="5844457"/>
                </a:cubicBezTo>
                <a:cubicBezTo>
                  <a:pt x="5935549" y="5906108"/>
                  <a:pt x="5874104" y="5819797"/>
                  <a:pt x="5874104" y="5869118"/>
                </a:cubicBezTo>
                <a:cubicBezTo>
                  <a:pt x="5812659" y="5807467"/>
                  <a:pt x="5738925" y="5881448"/>
                  <a:pt x="5677481" y="5807467"/>
                </a:cubicBezTo>
                <a:cubicBezTo>
                  <a:pt x="5665192" y="5807467"/>
                  <a:pt x="5689770" y="5844457"/>
                  <a:pt x="5665192" y="5856788"/>
                </a:cubicBezTo>
                <a:cubicBezTo>
                  <a:pt x="5665192" y="5795137"/>
                  <a:pt x="5616037" y="5819797"/>
                  <a:pt x="5591459" y="5844457"/>
                </a:cubicBezTo>
                <a:cubicBezTo>
                  <a:pt x="5628325" y="5782807"/>
                  <a:pt x="5530014" y="5807467"/>
                  <a:pt x="5505436" y="5795137"/>
                </a:cubicBezTo>
                <a:cubicBezTo>
                  <a:pt x="5505436" y="5782807"/>
                  <a:pt x="5517725" y="5782807"/>
                  <a:pt x="5517725" y="5770477"/>
                </a:cubicBezTo>
                <a:cubicBezTo>
                  <a:pt x="5493147" y="5758147"/>
                  <a:pt x="5480859" y="5770477"/>
                  <a:pt x="5468569" y="5795137"/>
                </a:cubicBezTo>
                <a:cubicBezTo>
                  <a:pt x="5456281" y="5795137"/>
                  <a:pt x="5468569" y="5770477"/>
                  <a:pt x="5456281" y="5758147"/>
                </a:cubicBezTo>
                <a:cubicBezTo>
                  <a:pt x="5407125" y="5770477"/>
                  <a:pt x="5357969" y="5696497"/>
                  <a:pt x="5296525" y="5733487"/>
                </a:cubicBezTo>
                <a:cubicBezTo>
                  <a:pt x="5308813" y="5708827"/>
                  <a:pt x="5284235" y="5708827"/>
                  <a:pt x="5296525" y="5684166"/>
                </a:cubicBezTo>
                <a:cubicBezTo>
                  <a:pt x="5271947" y="5684166"/>
                  <a:pt x="5259658" y="5684166"/>
                  <a:pt x="5259658" y="5659506"/>
                </a:cubicBezTo>
                <a:cubicBezTo>
                  <a:pt x="5247369" y="5659506"/>
                  <a:pt x="5235080" y="5696497"/>
                  <a:pt x="5247369" y="5696497"/>
                </a:cubicBezTo>
                <a:cubicBezTo>
                  <a:pt x="5247369" y="5721157"/>
                  <a:pt x="5235080" y="5671836"/>
                  <a:pt x="5222791" y="5684166"/>
                </a:cubicBezTo>
                <a:cubicBezTo>
                  <a:pt x="5210502" y="5671836"/>
                  <a:pt x="5222791" y="5671836"/>
                  <a:pt x="5210502" y="5647176"/>
                </a:cubicBezTo>
                <a:cubicBezTo>
                  <a:pt x="5185924" y="5684166"/>
                  <a:pt x="5149057" y="5647176"/>
                  <a:pt x="5136769" y="5684166"/>
                </a:cubicBezTo>
                <a:cubicBezTo>
                  <a:pt x="5124479" y="5622516"/>
                  <a:pt x="5112191" y="5647176"/>
                  <a:pt x="5075324" y="5622516"/>
                </a:cubicBezTo>
                <a:cubicBezTo>
                  <a:pt x="5075324" y="5610186"/>
                  <a:pt x="5112191" y="5622516"/>
                  <a:pt x="5124479" y="5610186"/>
                </a:cubicBezTo>
                <a:cubicBezTo>
                  <a:pt x="5124479" y="5585526"/>
                  <a:pt x="5112191" y="5573196"/>
                  <a:pt x="5087613" y="5573196"/>
                </a:cubicBezTo>
                <a:cubicBezTo>
                  <a:pt x="5099902" y="5523875"/>
                  <a:pt x="5136769" y="5597856"/>
                  <a:pt x="5161347" y="5560866"/>
                </a:cubicBezTo>
                <a:cubicBezTo>
                  <a:pt x="5149057" y="5536205"/>
                  <a:pt x="5112191" y="5560866"/>
                  <a:pt x="5112191" y="5511545"/>
                </a:cubicBezTo>
                <a:cubicBezTo>
                  <a:pt x="5099902" y="5511545"/>
                  <a:pt x="5099902" y="5548536"/>
                  <a:pt x="5075324" y="5536205"/>
                </a:cubicBezTo>
                <a:cubicBezTo>
                  <a:pt x="5050746" y="5548536"/>
                  <a:pt x="5087613" y="5548536"/>
                  <a:pt x="5075324" y="5573196"/>
                </a:cubicBezTo>
                <a:cubicBezTo>
                  <a:pt x="5050746" y="5548536"/>
                  <a:pt x="5050746" y="5536205"/>
                  <a:pt x="5026169" y="5499215"/>
                </a:cubicBezTo>
                <a:cubicBezTo>
                  <a:pt x="5038457" y="5499215"/>
                  <a:pt x="5050746" y="5499215"/>
                  <a:pt x="5050746" y="5486885"/>
                </a:cubicBezTo>
                <a:cubicBezTo>
                  <a:pt x="5050746" y="5462225"/>
                  <a:pt x="5050746" y="5462225"/>
                  <a:pt x="5038457" y="5462225"/>
                </a:cubicBezTo>
                <a:cubicBezTo>
                  <a:pt x="5013879" y="5486885"/>
                  <a:pt x="5013879" y="5449895"/>
                  <a:pt x="4989301" y="5474555"/>
                </a:cubicBezTo>
                <a:cubicBezTo>
                  <a:pt x="5001591" y="5449895"/>
                  <a:pt x="5001591" y="5412905"/>
                  <a:pt x="4964723" y="5425235"/>
                </a:cubicBezTo>
                <a:cubicBezTo>
                  <a:pt x="4952435" y="5412905"/>
                  <a:pt x="5001591" y="5412905"/>
                  <a:pt x="5013879" y="5412905"/>
                </a:cubicBezTo>
                <a:cubicBezTo>
                  <a:pt x="4977013" y="5388245"/>
                  <a:pt x="4952435" y="5400575"/>
                  <a:pt x="4915568" y="5400575"/>
                </a:cubicBezTo>
                <a:cubicBezTo>
                  <a:pt x="4915568" y="5363584"/>
                  <a:pt x="4890990" y="5351254"/>
                  <a:pt x="4927857" y="5351254"/>
                </a:cubicBezTo>
                <a:cubicBezTo>
                  <a:pt x="4890990" y="5338924"/>
                  <a:pt x="4854123" y="5351254"/>
                  <a:pt x="4854123" y="5412905"/>
                </a:cubicBezTo>
                <a:cubicBezTo>
                  <a:pt x="4829546" y="5412905"/>
                  <a:pt x="4804968" y="5375914"/>
                  <a:pt x="4792679" y="5412905"/>
                </a:cubicBezTo>
                <a:cubicBezTo>
                  <a:pt x="4792679" y="5437565"/>
                  <a:pt x="4817257" y="5412905"/>
                  <a:pt x="4817257" y="5437565"/>
                </a:cubicBezTo>
                <a:cubicBezTo>
                  <a:pt x="4792679" y="5474555"/>
                  <a:pt x="4792679" y="5388245"/>
                  <a:pt x="4768101" y="5375914"/>
                </a:cubicBezTo>
                <a:cubicBezTo>
                  <a:pt x="4755812" y="5375914"/>
                  <a:pt x="4743523" y="5400575"/>
                  <a:pt x="4755812" y="5400575"/>
                </a:cubicBezTo>
                <a:cubicBezTo>
                  <a:pt x="4755812" y="5425235"/>
                  <a:pt x="4731234" y="5375914"/>
                  <a:pt x="4755812" y="5363584"/>
                </a:cubicBezTo>
                <a:cubicBezTo>
                  <a:pt x="4743523" y="5338924"/>
                  <a:pt x="4706657" y="5400575"/>
                  <a:pt x="4718946" y="5338924"/>
                </a:cubicBezTo>
                <a:cubicBezTo>
                  <a:pt x="4694368" y="5351254"/>
                  <a:pt x="4706657" y="5375914"/>
                  <a:pt x="4694368" y="5388245"/>
                </a:cubicBezTo>
                <a:cubicBezTo>
                  <a:pt x="4682079" y="5388245"/>
                  <a:pt x="4645212" y="5375914"/>
                  <a:pt x="4620634" y="5375914"/>
                </a:cubicBezTo>
                <a:cubicBezTo>
                  <a:pt x="4632923" y="5351254"/>
                  <a:pt x="4657501" y="5388245"/>
                  <a:pt x="4669790" y="5375914"/>
                </a:cubicBezTo>
                <a:cubicBezTo>
                  <a:pt x="4669790" y="5351254"/>
                  <a:pt x="4669790" y="5351254"/>
                  <a:pt x="4657501" y="5351254"/>
                </a:cubicBezTo>
                <a:cubicBezTo>
                  <a:pt x="4669790" y="5314264"/>
                  <a:pt x="4682079" y="5338924"/>
                  <a:pt x="4682079" y="5351254"/>
                </a:cubicBezTo>
                <a:cubicBezTo>
                  <a:pt x="4706657" y="5351254"/>
                  <a:pt x="4694368" y="5338924"/>
                  <a:pt x="4706657" y="5314264"/>
                </a:cubicBezTo>
                <a:cubicBezTo>
                  <a:pt x="4596056" y="5326594"/>
                  <a:pt x="4436300" y="5240284"/>
                  <a:pt x="4325700" y="5277274"/>
                </a:cubicBezTo>
                <a:cubicBezTo>
                  <a:pt x="4337989" y="5215623"/>
                  <a:pt x="4215099" y="5215623"/>
                  <a:pt x="4202810" y="5252614"/>
                </a:cubicBezTo>
                <a:cubicBezTo>
                  <a:pt x="4202810" y="5252614"/>
                  <a:pt x="4202810" y="5227954"/>
                  <a:pt x="4190522" y="5227954"/>
                </a:cubicBezTo>
                <a:cubicBezTo>
                  <a:pt x="4178233" y="5264944"/>
                  <a:pt x="4165944" y="5215623"/>
                  <a:pt x="4141366" y="5240284"/>
                </a:cubicBezTo>
                <a:cubicBezTo>
                  <a:pt x="4129077" y="5227954"/>
                  <a:pt x="4165944" y="5240284"/>
                  <a:pt x="4153655" y="5203293"/>
                </a:cubicBezTo>
                <a:cubicBezTo>
                  <a:pt x="4141366" y="5166303"/>
                  <a:pt x="4129077" y="5240284"/>
                  <a:pt x="4104499" y="5215623"/>
                </a:cubicBezTo>
                <a:cubicBezTo>
                  <a:pt x="4104499" y="5203293"/>
                  <a:pt x="4116788" y="5203293"/>
                  <a:pt x="4116788" y="5190963"/>
                </a:cubicBezTo>
                <a:cubicBezTo>
                  <a:pt x="4104499" y="5166303"/>
                  <a:pt x="4055343" y="5166303"/>
                  <a:pt x="4055343" y="5215623"/>
                </a:cubicBezTo>
                <a:cubicBezTo>
                  <a:pt x="4030766" y="5166303"/>
                  <a:pt x="4043055" y="5129313"/>
                  <a:pt x="4006188" y="5116983"/>
                </a:cubicBezTo>
                <a:cubicBezTo>
                  <a:pt x="3981610" y="5104653"/>
                  <a:pt x="3993899" y="5141643"/>
                  <a:pt x="3981610" y="5129313"/>
                </a:cubicBezTo>
                <a:cubicBezTo>
                  <a:pt x="3969321" y="5104653"/>
                  <a:pt x="3932454" y="5104653"/>
                  <a:pt x="3920165" y="5116983"/>
                </a:cubicBezTo>
                <a:cubicBezTo>
                  <a:pt x="3907876" y="5018342"/>
                  <a:pt x="3834143" y="5092323"/>
                  <a:pt x="3809565" y="5055332"/>
                </a:cubicBezTo>
                <a:cubicBezTo>
                  <a:pt x="3772698" y="5092323"/>
                  <a:pt x="3662098" y="5067663"/>
                  <a:pt x="3649809" y="5043002"/>
                </a:cubicBezTo>
                <a:cubicBezTo>
                  <a:pt x="3662098" y="5006012"/>
                  <a:pt x="3674387" y="5030672"/>
                  <a:pt x="3674387" y="5043002"/>
                </a:cubicBezTo>
                <a:cubicBezTo>
                  <a:pt x="3686676" y="5030672"/>
                  <a:pt x="3662098" y="5006012"/>
                  <a:pt x="3698965" y="5006012"/>
                </a:cubicBezTo>
                <a:cubicBezTo>
                  <a:pt x="3686676" y="5018342"/>
                  <a:pt x="3686676" y="5043002"/>
                  <a:pt x="3698965" y="5055332"/>
                </a:cubicBezTo>
                <a:cubicBezTo>
                  <a:pt x="3698965" y="5018342"/>
                  <a:pt x="3735832" y="5043002"/>
                  <a:pt x="3748120" y="5043002"/>
                </a:cubicBezTo>
                <a:cubicBezTo>
                  <a:pt x="3760409" y="5043002"/>
                  <a:pt x="3760409" y="5043002"/>
                  <a:pt x="3760409" y="5030672"/>
                </a:cubicBezTo>
                <a:cubicBezTo>
                  <a:pt x="3748120" y="4981352"/>
                  <a:pt x="3686676" y="4993682"/>
                  <a:pt x="3674387" y="5006012"/>
                </a:cubicBezTo>
                <a:cubicBezTo>
                  <a:pt x="3662098" y="5006012"/>
                  <a:pt x="3637520" y="4981352"/>
                  <a:pt x="3625231" y="5006012"/>
                </a:cubicBezTo>
                <a:cubicBezTo>
                  <a:pt x="3600653" y="4981352"/>
                  <a:pt x="3649809" y="4981352"/>
                  <a:pt x="3662098" y="4981352"/>
                </a:cubicBezTo>
                <a:cubicBezTo>
                  <a:pt x="3662098" y="4981352"/>
                  <a:pt x="3662098" y="4981352"/>
                  <a:pt x="3662098" y="4944362"/>
                </a:cubicBezTo>
                <a:cubicBezTo>
                  <a:pt x="3649809" y="4944362"/>
                  <a:pt x="3649809" y="4981352"/>
                  <a:pt x="3637520" y="4981352"/>
                </a:cubicBezTo>
                <a:cubicBezTo>
                  <a:pt x="3662098" y="4932032"/>
                  <a:pt x="3612942" y="4944362"/>
                  <a:pt x="3588365" y="4956692"/>
                </a:cubicBezTo>
                <a:cubicBezTo>
                  <a:pt x="3588365" y="4919702"/>
                  <a:pt x="3637520" y="4944362"/>
                  <a:pt x="3649809" y="4932032"/>
                </a:cubicBezTo>
                <a:cubicBezTo>
                  <a:pt x="3649809" y="4895041"/>
                  <a:pt x="3649809" y="4907371"/>
                  <a:pt x="3637520" y="4882711"/>
                </a:cubicBezTo>
                <a:cubicBezTo>
                  <a:pt x="3637520" y="4932032"/>
                  <a:pt x="3526920" y="4932032"/>
                  <a:pt x="3502342" y="4895041"/>
                </a:cubicBezTo>
                <a:cubicBezTo>
                  <a:pt x="3465475" y="4932032"/>
                  <a:pt x="3379453" y="4895041"/>
                  <a:pt x="3342586" y="4932032"/>
                </a:cubicBezTo>
                <a:cubicBezTo>
                  <a:pt x="3354875" y="4956692"/>
                  <a:pt x="3367164" y="4944362"/>
                  <a:pt x="3379453" y="4944362"/>
                </a:cubicBezTo>
                <a:cubicBezTo>
                  <a:pt x="3391742" y="4969022"/>
                  <a:pt x="3367164" y="4956692"/>
                  <a:pt x="3367164" y="4956692"/>
                </a:cubicBezTo>
                <a:cubicBezTo>
                  <a:pt x="3354875" y="4993682"/>
                  <a:pt x="3367164" y="4981352"/>
                  <a:pt x="3379453" y="4993682"/>
                </a:cubicBezTo>
                <a:cubicBezTo>
                  <a:pt x="3391742" y="4956692"/>
                  <a:pt x="3404031" y="4993682"/>
                  <a:pt x="3404031" y="4969022"/>
                </a:cubicBezTo>
                <a:cubicBezTo>
                  <a:pt x="3416320" y="4969022"/>
                  <a:pt x="3416320" y="4981352"/>
                  <a:pt x="3416320" y="4993682"/>
                </a:cubicBezTo>
                <a:cubicBezTo>
                  <a:pt x="3416320" y="4993682"/>
                  <a:pt x="3416320" y="4993682"/>
                  <a:pt x="3391742" y="5006012"/>
                </a:cubicBezTo>
                <a:cubicBezTo>
                  <a:pt x="3391742" y="5030672"/>
                  <a:pt x="3428609" y="5006012"/>
                  <a:pt x="3416320" y="5030672"/>
                </a:cubicBezTo>
                <a:cubicBezTo>
                  <a:pt x="3354875" y="5018342"/>
                  <a:pt x="3367164" y="5006012"/>
                  <a:pt x="3281142" y="5030672"/>
                </a:cubicBezTo>
                <a:cubicBezTo>
                  <a:pt x="3293430" y="5006012"/>
                  <a:pt x="3305719" y="5006012"/>
                  <a:pt x="3293430" y="4981352"/>
                </a:cubicBezTo>
                <a:cubicBezTo>
                  <a:pt x="3318008" y="4956692"/>
                  <a:pt x="3318008" y="4981352"/>
                  <a:pt x="3342586" y="4956692"/>
                </a:cubicBezTo>
                <a:cubicBezTo>
                  <a:pt x="3330297" y="4919702"/>
                  <a:pt x="3330297" y="4919702"/>
                  <a:pt x="3318008" y="4895041"/>
                </a:cubicBezTo>
                <a:cubicBezTo>
                  <a:pt x="3318008" y="4907371"/>
                  <a:pt x="3318008" y="4907371"/>
                  <a:pt x="3318008" y="4907371"/>
                </a:cubicBezTo>
                <a:cubicBezTo>
                  <a:pt x="3305719" y="4944362"/>
                  <a:pt x="3268853" y="4895041"/>
                  <a:pt x="3268853" y="4932032"/>
                </a:cubicBezTo>
                <a:cubicBezTo>
                  <a:pt x="3256564" y="4907371"/>
                  <a:pt x="3256564" y="4919702"/>
                  <a:pt x="3231986" y="4932032"/>
                </a:cubicBezTo>
                <a:cubicBezTo>
                  <a:pt x="3238130" y="4913537"/>
                  <a:pt x="3231986" y="4904289"/>
                  <a:pt x="3227378" y="4899665"/>
                </a:cubicBezTo>
                <a:lnTo>
                  <a:pt x="3223739" y="4896015"/>
                </a:lnTo>
                <a:lnTo>
                  <a:pt x="3231986" y="4895041"/>
                </a:lnTo>
                <a:cubicBezTo>
                  <a:pt x="3225841" y="4895041"/>
                  <a:pt x="3223537" y="4895041"/>
                  <a:pt x="3223345" y="4895619"/>
                </a:cubicBezTo>
                <a:lnTo>
                  <a:pt x="3223739" y="4896015"/>
                </a:lnTo>
                <a:lnTo>
                  <a:pt x="3179758" y="4901206"/>
                </a:lnTo>
                <a:cubicBezTo>
                  <a:pt x="3158252" y="4904289"/>
                  <a:pt x="3133675" y="4907371"/>
                  <a:pt x="3109097" y="4907371"/>
                </a:cubicBezTo>
                <a:cubicBezTo>
                  <a:pt x="3195119" y="4845721"/>
                  <a:pt x="2986207" y="4858051"/>
                  <a:pt x="2949341" y="4895041"/>
                </a:cubicBezTo>
                <a:cubicBezTo>
                  <a:pt x="2912474" y="4858051"/>
                  <a:pt x="2814163" y="4895041"/>
                  <a:pt x="2777296" y="4895041"/>
                </a:cubicBezTo>
                <a:cubicBezTo>
                  <a:pt x="2765007" y="4870381"/>
                  <a:pt x="2752718" y="4870381"/>
                  <a:pt x="2728140" y="4858051"/>
                </a:cubicBezTo>
                <a:cubicBezTo>
                  <a:pt x="2715851" y="4870381"/>
                  <a:pt x="2765007" y="4882711"/>
                  <a:pt x="2740429" y="4907371"/>
                </a:cubicBezTo>
                <a:cubicBezTo>
                  <a:pt x="2728140" y="4882711"/>
                  <a:pt x="2728140" y="4870381"/>
                  <a:pt x="2703562" y="4882711"/>
                </a:cubicBezTo>
                <a:cubicBezTo>
                  <a:pt x="2703562" y="4870381"/>
                  <a:pt x="2703562" y="4870381"/>
                  <a:pt x="2703562" y="4858051"/>
                </a:cubicBezTo>
                <a:cubicBezTo>
                  <a:pt x="2691273" y="4870381"/>
                  <a:pt x="2654407" y="4882711"/>
                  <a:pt x="2642118" y="4845721"/>
                </a:cubicBezTo>
                <a:cubicBezTo>
                  <a:pt x="2580673" y="4870381"/>
                  <a:pt x="2519228" y="4833391"/>
                  <a:pt x="2457784" y="4845721"/>
                </a:cubicBezTo>
                <a:cubicBezTo>
                  <a:pt x="2470073" y="4821061"/>
                  <a:pt x="2433206" y="4808731"/>
                  <a:pt x="2433206" y="4858051"/>
                </a:cubicBezTo>
                <a:cubicBezTo>
                  <a:pt x="2420917" y="4845721"/>
                  <a:pt x="2408628" y="4845721"/>
                  <a:pt x="2420917" y="4821061"/>
                </a:cubicBezTo>
                <a:cubicBezTo>
                  <a:pt x="2384050" y="4833391"/>
                  <a:pt x="2359473" y="4808731"/>
                  <a:pt x="2322606" y="4821061"/>
                </a:cubicBezTo>
                <a:cubicBezTo>
                  <a:pt x="2322606" y="4845721"/>
                  <a:pt x="2359473" y="4858051"/>
                  <a:pt x="2371761" y="4833391"/>
                </a:cubicBezTo>
                <a:cubicBezTo>
                  <a:pt x="2396339" y="4858051"/>
                  <a:pt x="2334895" y="4845721"/>
                  <a:pt x="2322606" y="4870381"/>
                </a:cubicBezTo>
                <a:cubicBezTo>
                  <a:pt x="2322606" y="4870381"/>
                  <a:pt x="2322606" y="4870381"/>
                  <a:pt x="2322606" y="4845721"/>
                </a:cubicBezTo>
                <a:cubicBezTo>
                  <a:pt x="2298028" y="4858051"/>
                  <a:pt x="2285739" y="4845721"/>
                  <a:pt x="2248872" y="4870381"/>
                </a:cubicBezTo>
                <a:cubicBezTo>
                  <a:pt x="2199717" y="4833391"/>
                  <a:pt x="2162850" y="4796401"/>
                  <a:pt x="2101405" y="4845721"/>
                </a:cubicBezTo>
                <a:cubicBezTo>
                  <a:pt x="2101405" y="4870381"/>
                  <a:pt x="2113694" y="4882711"/>
                  <a:pt x="2125983" y="4895041"/>
                </a:cubicBezTo>
                <a:cubicBezTo>
                  <a:pt x="2138272" y="4882711"/>
                  <a:pt x="2113694" y="4858051"/>
                  <a:pt x="2150561" y="4858051"/>
                </a:cubicBezTo>
                <a:cubicBezTo>
                  <a:pt x="2125983" y="4895041"/>
                  <a:pt x="2199717" y="4932032"/>
                  <a:pt x="2187428" y="4882711"/>
                </a:cubicBezTo>
                <a:cubicBezTo>
                  <a:pt x="2212005" y="4932032"/>
                  <a:pt x="2261161" y="4907371"/>
                  <a:pt x="2298028" y="4882711"/>
                </a:cubicBezTo>
                <a:cubicBezTo>
                  <a:pt x="2298028" y="4907371"/>
                  <a:pt x="2298028" y="4907371"/>
                  <a:pt x="2298028" y="4919702"/>
                </a:cubicBezTo>
                <a:cubicBezTo>
                  <a:pt x="2298028" y="4944362"/>
                  <a:pt x="2347184" y="4895041"/>
                  <a:pt x="2334895" y="4944362"/>
                </a:cubicBezTo>
                <a:cubicBezTo>
                  <a:pt x="2347184" y="4944362"/>
                  <a:pt x="2347184" y="4919702"/>
                  <a:pt x="2371761" y="4919702"/>
                </a:cubicBezTo>
                <a:cubicBezTo>
                  <a:pt x="2359473" y="4932032"/>
                  <a:pt x="2359473" y="4944362"/>
                  <a:pt x="2347184" y="4944362"/>
                </a:cubicBezTo>
                <a:cubicBezTo>
                  <a:pt x="2359473" y="4969022"/>
                  <a:pt x="2371761" y="4956692"/>
                  <a:pt x="2408628" y="4956692"/>
                </a:cubicBezTo>
                <a:cubicBezTo>
                  <a:pt x="2396339" y="4969022"/>
                  <a:pt x="2384050" y="4981352"/>
                  <a:pt x="2371761" y="4993682"/>
                </a:cubicBezTo>
                <a:cubicBezTo>
                  <a:pt x="2347184" y="4981352"/>
                  <a:pt x="2310317" y="4993682"/>
                  <a:pt x="2298028" y="5006012"/>
                </a:cubicBezTo>
                <a:cubicBezTo>
                  <a:pt x="2285739" y="5006012"/>
                  <a:pt x="2285739" y="4981352"/>
                  <a:pt x="2273450" y="4981352"/>
                </a:cubicBezTo>
                <a:cubicBezTo>
                  <a:pt x="2261161" y="4981352"/>
                  <a:pt x="2261161" y="5006012"/>
                  <a:pt x="2248872" y="5018342"/>
                </a:cubicBezTo>
                <a:cubicBezTo>
                  <a:pt x="2236583" y="5006012"/>
                  <a:pt x="2224294" y="5006012"/>
                  <a:pt x="2199717" y="5018342"/>
                </a:cubicBezTo>
                <a:cubicBezTo>
                  <a:pt x="2187428" y="4981352"/>
                  <a:pt x="2224294" y="5006012"/>
                  <a:pt x="2212005" y="4981352"/>
                </a:cubicBezTo>
                <a:cubicBezTo>
                  <a:pt x="2212005" y="4956692"/>
                  <a:pt x="2212005" y="4944362"/>
                  <a:pt x="2199717" y="4944362"/>
                </a:cubicBezTo>
                <a:cubicBezTo>
                  <a:pt x="2187428" y="4944362"/>
                  <a:pt x="2187428" y="4956692"/>
                  <a:pt x="2175139" y="4956692"/>
                </a:cubicBezTo>
                <a:cubicBezTo>
                  <a:pt x="2175139" y="4969022"/>
                  <a:pt x="2199717" y="4969022"/>
                  <a:pt x="2187428" y="4981352"/>
                </a:cubicBezTo>
                <a:cubicBezTo>
                  <a:pt x="2162850" y="4956692"/>
                  <a:pt x="2150561" y="4932032"/>
                  <a:pt x="2125983" y="4944362"/>
                </a:cubicBezTo>
                <a:cubicBezTo>
                  <a:pt x="2113694" y="4944362"/>
                  <a:pt x="2113694" y="4956692"/>
                  <a:pt x="2113694" y="4956692"/>
                </a:cubicBezTo>
                <a:cubicBezTo>
                  <a:pt x="2101405" y="4981352"/>
                  <a:pt x="2125983" y="4956692"/>
                  <a:pt x="2125983" y="4981352"/>
                </a:cubicBezTo>
                <a:cubicBezTo>
                  <a:pt x="2101405" y="4981352"/>
                  <a:pt x="2089116" y="4932032"/>
                  <a:pt x="2064538" y="4969022"/>
                </a:cubicBezTo>
                <a:cubicBezTo>
                  <a:pt x="2064538" y="4993682"/>
                  <a:pt x="2076827" y="4956692"/>
                  <a:pt x="2101405" y="4969022"/>
                </a:cubicBezTo>
                <a:cubicBezTo>
                  <a:pt x="2113694" y="5018342"/>
                  <a:pt x="2076827" y="4981352"/>
                  <a:pt x="2076827" y="5006012"/>
                </a:cubicBezTo>
                <a:cubicBezTo>
                  <a:pt x="2064538" y="4969022"/>
                  <a:pt x="2039961" y="4993682"/>
                  <a:pt x="2015383" y="5006012"/>
                </a:cubicBezTo>
                <a:cubicBezTo>
                  <a:pt x="2015383" y="4981352"/>
                  <a:pt x="2039961" y="4993682"/>
                  <a:pt x="2039961" y="4969022"/>
                </a:cubicBezTo>
                <a:cubicBezTo>
                  <a:pt x="2027672" y="4956692"/>
                  <a:pt x="1990805" y="4981352"/>
                  <a:pt x="1978516" y="4919702"/>
                </a:cubicBezTo>
                <a:cubicBezTo>
                  <a:pt x="1990805" y="4919702"/>
                  <a:pt x="2027672" y="4956692"/>
                  <a:pt x="2027672" y="4919702"/>
                </a:cubicBezTo>
                <a:cubicBezTo>
                  <a:pt x="2039961" y="4919702"/>
                  <a:pt x="2039961" y="4944362"/>
                  <a:pt x="2039961" y="4956692"/>
                </a:cubicBezTo>
                <a:cubicBezTo>
                  <a:pt x="2064538" y="4956692"/>
                  <a:pt x="2101405" y="4907371"/>
                  <a:pt x="2101405" y="4956692"/>
                </a:cubicBezTo>
                <a:cubicBezTo>
                  <a:pt x="2113694" y="4944362"/>
                  <a:pt x="2113694" y="4932032"/>
                  <a:pt x="2113694" y="4919702"/>
                </a:cubicBezTo>
                <a:cubicBezTo>
                  <a:pt x="2113694" y="4895041"/>
                  <a:pt x="2064538" y="4907371"/>
                  <a:pt x="2064538" y="4919702"/>
                </a:cubicBezTo>
                <a:cubicBezTo>
                  <a:pt x="2052249" y="4907371"/>
                  <a:pt x="2089116" y="4882711"/>
                  <a:pt x="2064538" y="4858051"/>
                </a:cubicBezTo>
                <a:cubicBezTo>
                  <a:pt x="2052249" y="4882711"/>
                  <a:pt x="2052249" y="4858051"/>
                  <a:pt x="2039961" y="4845721"/>
                </a:cubicBezTo>
                <a:cubicBezTo>
                  <a:pt x="2003094" y="4845721"/>
                  <a:pt x="2039961" y="4895041"/>
                  <a:pt x="2015383" y="4895041"/>
                </a:cubicBezTo>
                <a:cubicBezTo>
                  <a:pt x="2015383" y="4882711"/>
                  <a:pt x="2015383" y="4858051"/>
                  <a:pt x="2015383" y="4845721"/>
                </a:cubicBezTo>
                <a:cubicBezTo>
                  <a:pt x="2015383" y="4845721"/>
                  <a:pt x="2015383" y="4845721"/>
                  <a:pt x="1990805" y="4858051"/>
                </a:cubicBezTo>
                <a:cubicBezTo>
                  <a:pt x="1978516" y="4907371"/>
                  <a:pt x="1941649" y="4870381"/>
                  <a:pt x="1917071" y="4858051"/>
                </a:cubicBezTo>
                <a:cubicBezTo>
                  <a:pt x="1904782" y="4907371"/>
                  <a:pt x="1941649" y="4882711"/>
                  <a:pt x="1929360" y="4919702"/>
                </a:cubicBezTo>
                <a:cubicBezTo>
                  <a:pt x="1953938" y="4932032"/>
                  <a:pt x="1941649" y="4895041"/>
                  <a:pt x="1966227" y="4907371"/>
                </a:cubicBezTo>
                <a:cubicBezTo>
                  <a:pt x="1953938" y="4932032"/>
                  <a:pt x="1978516" y="4932032"/>
                  <a:pt x="1966227" y="4956692"/>
                </a:cubicBezTo>
                <a:cubicBezTo>
                  <a:pt x="1966227" y="4969022"/>
                  <a:pt x="1953938" y="4956692"/>
                  <a:pt x="1953938" y="4981352"/>
                </a:cubicBezTo>
                <a:cubicBezTo>
                  <a:pt x="1904782" y="4981352"/>
                  <a:pt x="1867916" y="4956692"/>
                  <a:pt x="1831049" y="4932032"/>
                </a:cubicBezTo>
                <a:cubicBezTo>
                  <a:pt x="1806471" y="4956692"/>
                  <a:pt x="1720449" y="4956692"/>
                  <a:pt x="1695871" y="4907371"/>
                </a:cubicBezTo>
                <a:cubicBezTo>
                  <a:pt x="1708160" y="4932032"/>
                  <a:pt x="1781893" y="4944362"/>
                  <a:pt x="1794182" y="4895041"/>
                </a:cubicBezTo>
                <a:cubicBezTo>
                  <a:pt x="1831049" y="4907371"/>
                  <a:pt x="1855627" y="4932032"/>
                  <a:pt x="1880205" y="4907371"/>
                </a:cubicBezTo>
                <a:cubicBezTo>
                  <a:pt x="1880205" y="4870381"/>
                  <a:pt x="1855627" y="4895041"/>
                  <a:pt x="1867916" y="4858051"/>
                </a:cubicBezTo>
                <a:cubicBezTo>
                  <a:pt x="1855627" y="4858051"/>
                  <a:pt x="1843338" y="4858051"/>
                  <a:pt x="1855627" y="4882711"/>
                </a:cubicBezTo>
                <a:cubicBezTo>
                  <a:pt x="1855627" y="4882711"/>
                  <a:pt x="1855627" y="4882711"/>
                  <a:pt x="1818760" y="4895041"/>
                </a:cubicBezTo>
                <a:cubicBezTo>
                  <a:pt x="1831049" y="4882711"/>
                  <a:pt x="1831049" y="4870381"/>
                  <a:pt x="1831049" y="4858051"/>
                </a:cubicBezTo>
                <a:cubicBezTo>
                  <a:pt x="1781893" y="4907371"/>
                  <a:pt x="1695871" y="4882711"/>
                  <a:pt x="1634426" y="4870381"/>
                </a:cubicBezTo>
                <a:cubicBezTo>
                  <a:pt x="1609848" y="4870381"/>
                  <a:pt x="1622137" y="4895041"/>
                  <a:pt x="1622137" y="4919702"/>
                </a:cubicBezTo>
                <a:cubicBezTo>
                  <a:pt x="1609848" y="4919702"/>
                  <a:pt x="1609848" y="4932032"/>
                  <a:pt x="1597559" y="4932032"/>
                </a:cubicBezTo>
                <a:cubicBezTo>
                  <a:pt x="1622137" y="4907371"/>
                  <a:pt x="1597559" y="4895041"/>
                  <a:pt x="1609848" y="4870381"/>
                </a:cubicBezTo>
                <a:cubicBezTo>
                  <a:pt x="1585270" y="4907371"/>
                  <a:pt x="1572982" y="4882711"/>
                  <a:pt x="1536115" y="4882711"/>
                </a:cubicBezTo>
                <a:cubicBezTo>
                  <a:pt x="1560693" y="4845721"/>
                  <a:pt x="1511537" y="4858051"/>
                  <a:pt x="1511537" y="4821061"/>
                </a:cubicBezTo>
                <a:cubicBezTo>
                  <a:pt x="1474670" y="4833391"/>
                  <a:pt x="1474670" y="4845721"/>
                  <a:pt x="1437803" y="4833391"/>
                </a:cubicBezTo>
                <a:cubicBezTo>
                  <a:pt x="1413226" y="4845721"/>
                  <a:pt x="1437803" y="4870381"/>
                  <a:pt x="1425515" y="4882711"/>
                </a:cubicBezTo>
                <a:cubicBezTo>
                  <a:pt x="1425515" y="4870381"/>
                  <a:pt x="1400937" y="4882711"/>
                  <a:pt x="1400937" y="4858051"/>
                </a:cubicBezTo>
                <a:cubicBezTo>
                  <a:pt x="1388648" y="4870381"/>
                  <a:pt x="1400937" y="4870381"/>
                  <a:pt x="1400937" y="4895041"/>
                </a:cubicBezTo>
                <a:cubicBezTo>
                  <a:pt x="1364070" y="4919702"/>
                  <a:pt x="1364070" y="4870381"/>
                  <a:pt x="1327203" y="4882711"/>
                </a:cubicBezTo>
                <a:cubicBezTo>
                  <a:pt x="1327203" y="4870381"/>
                  <a:pt x="1339492" y="4858051"/>
                  <a:pt x="1339492" y="4845721"/>
                </a:cubicBezTo>
                <a:cubicBezTo>
                  <a:pt x="1314914" y="4858051"/>
                  <a:pt x="1302625" y="4845721"/>
                  <a:pt x="1265759" y="4845721"/>
                </a:cubicBezTo>
                <a:cubicBezTo>
                  <a:pt x="1265759" y="4870381"/>
                  <a:pt x="1265759" y="4870381"/>
                  <a:pt x="1278047" y="4870381"/>
                </a:cubicBezTo>
                <a:cubicBezTo>
                  <a:pt x="1265759" y="4882711"/>
                  <a:pt x="1253470" y="4882711"/>
                  <a:pt x="1241181" y="4882711"/>
                </a:cubicBezTo>
                <a:cubicBezTo>
                  <a:pt x="1241181" y="4882711"/>
                  <a:pt x="1241181" y="4870381"/>
                  <a:pt x="1241181" y="4870381"/>
                </a:cubicBezTo>
                <a:cubicBezTo>
                  <a:pt x="1192025" y="4833391"/>
                  <a:pt x="1081425" y="4808731"/>
                  <a:pt x="1019980" y="4858051"/>
                </a:cubicBezTo>
                <a:cubicBezTo>
                  <a:pt x="1007691" y="4796401"/>
                  <a:pt x="921669" y="4870381"/>
                  <a:pt x="921669" y="4821061"/>
                </a:cubicBezTo>
                <a:cubicBezTo>
                  <a:pt x="872513" y="4845721"/>
                  <a:pt x="811069" y="4808731"/>
                  <a:pt x="774202" y="4833391"/>
                </a:cubicBezTo>
                <a:cubicBezTo>
                  <a:pt x="786491" y="4784071"/>
                  <a:pt x="860224" y="4821061"/>
                  <a:pt x="909380" y="4808731"/>
                </a:cubicBezTo>
                <a:cubicBezTo>
                  <a:pt x="909380" y="4796401"/>
                  <a:pt x="909380" y="4796401"/>
                  <a:pt x="909380" y="4784071"/>
                </a:cubicBezTo>
                <a:cubicBezTo>
                  <a:pt x="897091" y="4771741"/>
                  <a:pt x="860224" y="4808731"/>
                  <a:pt x="823357" y="4796401"/>
                </a:cubicBezTo>
                <a:cubicBezTo>
                  <a:pt x="835646" y="4784071"/>
                  <a:pt x="823357" y="4759411"/>
                  <a:pt x="835646" y="4747080"/>
                </a:cubicBezTo>
                <a:cubicBezTo>
                  <a:pt x="811069" y="4747080"/>
                  <a:pt x="798780" y="4771741"/>
                  <a:pt x="786491" y="4784071"/>
                </a:cubicBezTo>
                <a:cubicBezTo>
                  <a:pt x="774202" y="4784071"/>
                  <a:pt x="786491" y="4747080"/>
                  <a:pt x="811069" y="4747080"/>
                </a:cubicBezTo>
                <a:cubicBezTo>
                  <a:pt x="774202" y="4734750"/>
                  <a:pt x="725046" y="4759411"/>
                  <a:pt x="688179" y="4771741"/>
                </a:cubicBezTo>
                <a:cubicBezTo>
                  <a:pt x="688179" y="4808731"/>
                  <a:pt x="712757" y="4784071"/>
                  <a:pt x="712757" y="4821061"/>
                </a:cubicBezTo>
                <a:cubicBezTo>
                  <a:pt x="688179" y="4845721"/>
                  <a:pt x="688179" y="4796401"/>
                  <a:pt x="675890" y="4796401"/>
                </a:cubicBezTo>
                <a:cubicBezTo>
                  <a:pt x="663601" y="4796401"/>
                  <a:pt x="675890" y="4808731"/>
                  <a:pt x="675890" y="4821061"/>
                </a:cubicBezTo>
                <a:cubicBezTo>
                  <a:pt x="639024" y="4771741"/>
                  <a:pt x="553002" y="4784071"/>
                  <a:pt x="553002" y="4710090"/>
                </a:cubicBezTo>
                <a:cubicBezTo>
                  <a:pt x="516134" y="4722420"/>
                  <a:pt x="491557" y="4710090"/>
                  <a:pt x="466979" y="4710090"/>
                </a:cubicBezTo>
                <a:cubicBezTo>
                  <a:pt x="454690" y="4710090"/>
                  <a:pt x="454690" y="4734750"/>
                  <a:pt x="442401" y="4747080"/>
                </a:cubicBezTo>
                <a:cubicBezTo>
                  <a:pt x="417823" y="4722420"/>
                  <a:pt x="405535" y="4759411"/>
                  <a:pt x="368667" y="4747080"/>
                </a:cubicBezTo>
                <a:cubicBezTo>
                  <a:pt x="380957" y="4734750"/>
                  <a:pt x="368667" y="4734750"/>
                  <a:pt x="356379" y="4710090"/>
                </a:cubicBezTo>
                <a:cubicBezTo>
                  <a:pt x="331801" y="4722420"/>
                  <a:pt x="356379" y="4759411"/>
                  <a:pt x="331801" y="4722420"/>
                </a:cubicBezTo>
                <a:cubicBezTo>
                  <a:pt x="319512" y="4734750"/>
                  <a:pt x="344090" y="4759411"/>
                  <a:pt x="307223" y="4771741"/>
                </a:cubicBezTo>
                <a:cubicBezTo>
                  <a:pt x="331801" y="4722420"/>
                  <a:pt x="282645" y="4759411"/>
                  <a:pt x="294934" y="4710090"/>
                </a:cubicBezTo>
                <a:cubicBezTo>
                  <a:pt x="270356" y="4734750"/>
                  <a:pt x="258067" y="4722420"/>
                  <a:pt x="258067" y="4747080"/>
                </a:cubicBezTo>
                <a:cubicBezTo>
                  <a:pt x="233490" y="4747080"/>
                  <a:pt x="221200" y="4722420"/>
                  <a:pt x="233490" y="4710090"/>
                </a:cubicBezTo>
                <a:cubicBezTo>
                  <a:pt x="221200" y="4673100"/>
                  <a:pt x="184334" y="4697760"/>
                  <a:pt x="159756" y="4710090"/>
                </a:cubicBezTo>
                <a:cubicBezTo>
                  <a:pt x="159756" y="4722420"/>
                  <a:pt x="172045" y="4722420"/>
                  <a:pt x="172045" y="4734750"/>
                </a:cubicBezTo>
                <a:cubicBezTo>
                  <a:pt x="135178" y="4747080"/>
                  <a:pt x="147467" y="4673100"/>
                  <a:pt x="122889" y="4673100"/>
                </a:cubicBezTo>
                <a:cubicBezTo>
                  <a:pt x="98311" y="4685430"/>
                  <a:pt x="36867" y="4747080"/>
                  <a:pt x="24578" y="4673100"/>
                </a:cubicBezTo>
                <a:cubicBezTo>
                  <a:pt x="36867" y="4685430"/>
                  <a:pt x="49156" y="4685430"/>
                  <a:pt x="49156" y="4673100"/>
                </a:cubicBezTo>
                <a:cubicBezTo>
                  <a:pt x="49156" y="4660770"/>
                  <a:pt x="24578" y="4648440"/>
                  <a:pt x="49156" y="4648440"/>
                </a:cubicBezTo>
                <a:cubicBezTo>
                  <a:pt x="49156" y="4636110"/>
                  <a:pt x="36867" y="4636110"/>
                  <a:pt x="24578" y="4636110"/>
                </a:cubicBezTo>
                <a:cubicBezTo>
                  <a:pt x="24578" y="4648440"/>
                  <a:pt x="0" y="4685430"/>
                  <a:pt x="0" y="4636110"/>
                </a:cubicBezTo>
                <a:cubicBezTo>
                  <a:pt x="36867" y="4599120"/>
                  <a:pt x="73733" y="4685430"/>
                  <a:pt x="110600" y="4623780"/>
                </a:cubicBezTo>
                <a:cubicBezTo>
                  <a:pt x="110600" y="4636110"/>
                  <a:pt x="122889" y="4660770"/>
                  <a:pt x="135178" y="4673100"/>
                </a:cubicBezTo>
                <a:cubicBezTo>
                  <a:pt x="147467" y="4660770"/>
                  <a:pt x="135178" y="4636110"/>
                  <a:pt x="135178" y="4636110"/>
                </a:cubicBezTo>
                <a:cubicBezTo>
                  <a:pt x="135178" y="4636110"/>
                  <a:pt x="233490" y="4648440"/>
                  <a:pt x="258067" y="4660770"/>
                </a:cubicBezTo>
                <a:cubicBezTo>
                  <a:pt x="270356" y="4660770"/>
                  <a:pt x="258067" y="4636110"/>
                  <a:pt x="270356" y="4623780"/>
                </a:cubicBezTo>
                <a:cubicBezTo>
                  <a:pt x="294934" y="4685430"/>
                  <a:pt x="405535" y="4660770"/>
                  <a:pt x="430112" y="4660770"/>
                </a:cubicBezTo>
                <a:cubicBezTo>
                  <a:pt x="466979" y="4685430"/>
                  <a:pt x="589868" y="4697760"/>
                  <a:pt x="639024" y="4673100"/>
                </a:cubicBezTo>
                <a:cubicBezTo>
                  <a:pt x="651313" y="4673100"/>
                  <a:pt x="663601" y="4710090"/>
                  <a:pt x="688179" y="4685430"/>
                </a:cubicBezTo>
                <a:cubicBezTo>
                  <a:pt x="688179" y="4697760"/>
                  <a:pt x="688179" y="4710090"/>
                  <a:pt x="688179" y="4734750"/>
                </a:cubicBezTo>
                <a:cubicBezTo>
                  <a:pt x="688179" y="4734750"/>
                  <a:pt x="688179" y="4734750"/>
                  <a:pt x="712757" y="4734750"/>
                </a:cubicBezTo>
                <a:cubicBezTo>
                  <a:pt x="712757" y="4734750"/>
                  <a:pt x="712757" y="4710090"/>
                  <a:pt x="712757" y="4710090"/>
                </a:cubicBezTo>
                <a:cubicBezTo>
                  <a:pt x="774202" y="4710090"/>
                  <a:pt x="847935" y="4722420"/>
                  <a:pt x="933958" y="4685430"/>
                </a:cubicBezTo>
                <a:cubicBezTo>
                  <a:pt x="897091" y="4648440"/>
                  <a:pt x="823357" y="4710090"/>
                  <a:pt x="811069" y="4611450"/>
                </a:cubicBezTo>
                <a:cubicBezTo>
                  <a:pt x="786491" y="4611450"/>
                  <a:pt x="798780" y="4648440"/>
                  <a:pt x="786491" y="4648440"/>
                </a:cubicBezTo>
                <a:cubicBezTo>
                  <a:pt x="786491" y="4636110"/>
                  <a:pt x="786491" y="4623780"/>
                  <a:pt x="774202" y="4611450"/>
                </a:cubicBezTo>
                <a:cubicBezTo>
                  <a:pt x="749624" y="4623780"/>
                  <a:pt x="761913" y="4623780"/>
                  <a:pt x="725046" y="4636110"/>
                </a:cubicBezTo>
                <a:cubicBezTo>
                  <a:pt x="712757" y="4623780"/>
                  <a:pt x="749624" y="4623780"/>
                  <a:pt x="749624" y="4611450"/>
                </a:cubicBezTo>
                <a:cubicBezTo>
                  <a:pt x="737335" y="4586789"/>
                  <a:pt x="712757" y="4623780"/>
                  <a:pt x="700468" y="4611450"/>
                </a:cubicBezTo>
                <a:cubicBezTo>
                  <a:pt x="700468" y="4562129"/>
                  <a:pt x="725046" y="4574459"/>
                  <a:pt x="700468" y="4562129"/>
                </a:cubicBezTo>
                <a:cubicBezTo>
                  <a:pt x="688179" y="4537469"/>
                  <a:pt x="725046" y="4586789"/>
                  <a:pt x="749624" y="4586789"/>
                </a:cubicBezTo>
                <a:cubicBezTo>
                  <a:pt x="749624" y="4525139"/>
                  <a:pt x="798780" y="4636110"/>
                  <a:pt x="847935" y="4586789"/>
                </a:cubicBezTo>
                <a:cubicBezTo>
                  <a:pt x="835646" y="4586789"/>
                  <a:pt x="823357" y="4562129"/>
                  <a:pt x="860224" y="4562129"/>
                </a:cubicBezTo>
                <a:cubicBezTo>
                  <a:pt x="835646" y="4512809"/>
                  <a:pt x="749624" y="4574459"/>
                  <a:pt x="749624" y="4488149"/>
                </a:cubicBezTo>
                <a:cubicBezTo>
                  <a:pt x="761913" y="4488149"/>
                  <a:pt x="761913" y="4488149"/>
                  <a:pt x="761913" y="4475819"/>
                </a:cubicBezTo>
                <a:cubicBezTo>
                  <a:pt x="774202" y="4525139"/>
                  <a:pt x="823357" y="4463489"/>
                  <a:pt x="823357" y="4512809"/>
                </a:cubicBezTo>
                <a:cubicBezTo>
                  <a:pt x="847935" y="4488149"/>
                  <a:pt x="860224" y="4512809"/>
                  <a:pt x="872513" y="4488149"/>
                </a:cubicBezTo>
                <a:cubicBezTo>
                  <a:pt x="884802" y="4512809"/>
                  <a:pt x="921669" y="4512809"/>
                  <a:pt x="946247" y="4525139"/>
                </a:cubicBezTo>
                <a:cubicBezTo>
                  <a:pt x="958536" y="4525139"/>
                  <a:pt x="946247" y="4512809"/>
                  <a:pt x="946247" y="4500479"/>
                </a:cubicBezTo>
                <a:cubicBezTo>
                  <a:pt x="970824" y="4500479"/>
                  <a:pt x="995402" y="4525139"/>
                  <a:pt x="995402" y="4574459"/>
                </a:cubicBezTo>
                <a:cubicBezTo>
                  <a:pt x="1007691" y="4574459"/>
                  <a:pt x="1007691" y="4562129"/>
                  <a:pt x="1007691" y="4537469"/>
                </a:cubicBezTo>
                <a:cubicBezTo>
                  <a:pt x="1019980" y="4537469"/>
                  <a:pt x="1019980" y="4549799"/>
                  <a:pt x="1032269" y="4549799"/>
                </a:cubicBezTo>
                <a:cubicBezTo>
                  <a:pt x="1032269" y="4562129"/>
                  <a:pt x="1019980" y="4562129"/>
                  <a:pt x="1019980" y="4574459"/>
                </a:cubicBezTo>
                <a:cubicBezTo>
                  <a:pt x="1032269" y="4586789"/>
                  <a:pt x="1056847" y="4549799"/>
                  <a:pt x="1069136" y="4537469"/>
                </a:cubicBezTo>
                <a:cubicBezTo>
                  <a:pt x="1093714" y="4537469"/>
                  <a:pt x="1081425" y="4599120"/>
                  <a:pt x="1118292" y="4586789"/>
                </a:cubicBezTo>
                <a:cubicBezTo>
                  <a:pt x="1093714" y="4537469"/>
                  <a:pt x="1081425" y="4549799"/>
                  <a:pt x="1093714" y="4500479"/>
                </a:cubicBezTo>
                <a:cubicBezTo>
                  <a:pt x="1093714" y="4488149"/>
                  <a:pt x="1081425" y="4475819"/>
                  <a:pt x="1069136" y="4475819"/>
                </a:cubicBezTo>
                <a:cubicBezTo>
                  <a:pt x="1056847" y="4488149"/>
                  <a:pt x="1081425" y="4500479"/>
                  <a:pt x="1069136" y="4525139"/>
                </a:cubicBezTo>
                <a:cubicBezTo>
                  <a:pt x="1019980" y="4488149"/>
                  <a:pt x="946247" y="4426498"/>
                  <a:pt x="897091" y="4488149"/>
                </a:cubicBezTo>
                <a:cubicBezTo>
                  <a:pt x="897091" y="4438829"/>
                  <a:pt x="946247" y="4451159"/>
                  <a:pt x="958536" y="4401838"/>
                </a:cubicBezTo>
                <a:cubicBezTo>
                  <a:pt x="983113" y="4414168"/>
                  <a:pt x="970824" y="4414168"/>
                  <a:pt x="995402" y="4414168"/>
                </a:cubicBezTo>
                <a:cubicBezTo>
                  <a:pt x="1007691" y="4414168"/>
                  <a:pt x="1019980" y="4377178"/>
                  <a:pt x="995402" y="4389508"/>
                </a:cubicBezTo>
                <a:cubicBezTo>
                  <a:pt x="1019980" y="4364848"/>
                  <a:pt x="1019980" y="4414168"/>
                  <a:pt x="1056847" y="4426498"/>
                </a:cubicBezTo>
                <a:cubicBezTo>
                  <a:pt x="1069136" y="4389508"/>
                  <a:pt x="1081425" y="4438829"/>
                  <a:pt x="1106003" y="4401838"/>
                </a:cubicBezTo>
                <a:cubicBezTo>
                  <a:pt x="1081425" y="4475819"/>
                  <a:pt x="1032269" y="4414168"/>
                  <a:pt x="983113" y="4426498"/>
                </a:cubicBezTo>
                <a:cubicBezTo>
                  <a:pt x="1069136" y="4475819"/>
                  <a:pt x="1130580" y="4438829"/>
                  <a:pt x="1204314" y="4475819"/>
                </a:cubicBezTo>
                <a:cubicBezTo>
                  <a:pt x="1228892" y="4451159"/>
                  <a:pt x="1204314" y="4414168"/>
                  <a:pt x="1192025" y="4401838"/>
                </a:cubicBezTo>
                <a:cubicBezTo>
                  <a:pt x="1179736" y="4414168"/>
                  <a:pt x="1179736" y="4438829"/>
                  <a:pt x="1167447" y="4438829"/>
                </a:cubicBezTo>
                <a:cubicBezTo>
                  <a:pt x="1155158" y="4426498"/>
                  <a:pt x="1167447" y="4426498"/>
                  <a:pt x="1179736" y="4414168"/>
                </a:cubicBezTo>
                <a:cubicBezTo>
                  <a:pt x="1155158" y="4389508"/>
                  <a:pt x="1118292" y="4463489"/>
                  <a:pt x="1106003" y="4426498"/>
                </a:cubicBezTo>
                <a:cubicBezTo>
                  <a:pt x="1118292" y="4401838"/>
                  <a:pt x="1130580" y="4389508"/>
                  <a:pt x="1142869" y="4377178"/>
                </a:cubicBezTo>
                <a:cubicBezTo>
                  <a:pt x="1118292" y="4352518"/>
                  <a:pt x="1069136" y="4352518"/>
                  <a:pt x="1044558" y="4364848"/>
                </a:cubicBezTo>
                <a:cubicBezTo>
                  <a:pt x="1019980" y="4303198"/>
                  <a:pt x="970824" y="4352518"/>
                  <a:pt x="946247" y="4389508"/>
                </a:cubicBezTo>
                <a:cubicBezTo>
                  <a:pt x="946247" y="4340188"/>
                  <a:pt x="995402" y="4327858"/>
                  <a:pt x="983113" y="4290868"/>
                </a:cubicBezTo>
                <a:cubicBezTo>
                  <a:pt x="995402" y="4303198"/>
                  <a:pt x="1007691" y="4327858"/>
                  <a:pt x="1032269" y="4327858"/>
                </a:cubicBezTo>
                <a:cubicBezTo>
                  <a:pt x="1032269" y="4303198"/>
                  <a:pt x="1056847" y="4303198"/>
                  <a:pt x="1081425" y="4290868"/>
                </a:cubicBezTo>
                <a:cubicBezTo>
                  <a:pt x="1069136" y="4266207"/>
                  <a:pt x="1032269" y="4303198"/>
                  <a:pt x="1032269" y="4278537"/>
                </a:cubicBezTo>
                <a:cubicBezTo>
                  <a:pt x="1032269" y="4266207"/>
                  <a:pt x="1044558" y="4278537"/>
                  <a:pt x="1044558" y="4253877"/>
                </a:cubicBezTo>
                <a:cubicBezTo>
                  <a:pt x="1044558" y="4229217"/>
                  <a:pt x="1007691" y="4266207"/>
                  <a:pt x="1007691" y="4229217"/>
                </a:cubicBezTo>
                <a:cubicBezTo>
                  <a:pt x="1032269" y="4229217"/>
                  <a:pt x="1069136" y="4266207"/>
                  <a:pt x="1093714" y="4241547"/>
                </a:cubicBezTo>
                <a:cubicBezTo>
                  <a:pt x="1093714" y="4216887"/>
                  <a:pt x="1069136" y="4216887"/>
                  <a:pt x="1081425" y="4192227"/>
                </a:cubicBezTo>
                <a:cubicBezTo>
                  <a:pt x="1069136" y="4167567"/>
                  <a:pt x="1044558" y="4192227"/>
                  <a:pt x="1044558" y="4167567"/>
                </a:cubicBezTo>
                <a:cubicBezTo>
                  <a:pt x="1044558" y="4179897"/>
                  <a:pt x="1019980" y="4167567"/>
                  <a:pt x="1032269" y="4192227"/>
                </a:cubicBezTo>
                <a:cubicBezTo>
                  <a:pt x="1007691" y="4204557"/>
                  <a:pt x="1007691" y="4179897"/>
                  <a:pt x="995402" y="4179897"/>
                </a:cubicBezTo>
                <a:cubicBezTo>
                  <a:pt x="1032269" y="4155237"/>
                  <a:pt x="1056847" y="4142907"/>
                  <a:pt x="1093714" y="4167567"/>
                </a:cubicBezTo>
                <a:cubicBezTo>
                  <a:pt x="1093714" y="4105916"/>
                  <a:pt x="1044558" y="4130576"/>
                  <a:pt x="1019980" y="4118246"/>
                </a:cubicBezTo>
                <a:cubicBezTo>
                  <a:pt x="1044558" y="4068926"/>
                  <a:pt x="958536" y="4044266"/>
                  <a:pt x="958536" y="4105916"/>
                </a:cubicBezTo>
                <a:cubicBezTo>
                  <a:pt x="958536" y="4105916"/>
                  <a:pt x="958536" y="4105916"/>
                  <a:pt x="933958" y="4118246"/>
                </a:cubicBezTo>
                <a:cubicBezTo>
                  <a:pt x="933958" y="4068926"/>
                  <a:pt x="884802" y="4105916"/>
                  <a:pt x="860224" y="4105916"/>
                </a:cubicBezTo>
                <a:cubicBezTo>
                  <a:pt x="860224" y="4068926"/>
                  <a:pt x="897091" y="4081256"/>
                  <a:pt x="897091" y="4056596"/>
                </a:cubicBezTo>
                <a:cubicBezTo>
                  <a:pt x="897091" y="4031936"/>
                  <a:pt x="872513" y="4056596"/>
                  <a:pt x="872513" y="4044266"/>
                </a:cubicBezTo>
                <a:cubicBezTo>
                  <a:pt x="860224" y="4044266"/>
                  <a:pt x="860224" y="4056596"/>
                  <a:pt x="860224" y="4081256"/>
                </a:cubicBezTo>
                <a:cubicBezTo>
                  <a:pt x="798780" y="4068926"/>
                  <a:pt x="774202" y="4105916"/>
                  <a:pt x="725046" y="4093586"/>
                </a:cubicBezTo>
                <a:cubicBezTo>
                  <a:pt x="749624" y="4081256"/>
                  <a:pt x="737335" y="4056596"/>
                  <a:pt x="712757" y="4056596"/>
                </a:cubicBezTo>
                <a:cubicBezTo>
                  <a:pt x="725046" y="4044266"/>
                  <a:pt x="761913" y="4019606"/>
                  <a:pt x="774202" y="4031936"/>
                </a:cubicBezTo>
                <a:cubicBezTo>
                  <a:pt x="774202" y="4019606"/>
                  <a:pt x="774202" y="3970285"/>
                  <a:pt x="786491" y="3957955"/>
                </a:cubicBezTo>
                <a:cubicBezTo>
                  <a:pt x="774202" y="3920965"/>
                  <a:pt x="749624" y="3970285"/>
                  <a:pt x="737335" y="3933295"/>
                </a:cubicBezTo>
                <a:cubicBezTo>
                  <a:pt x="761913" y="3908635"/>
                  <a:pt x="847935" y="3896305"/>
                  <a:pt x="872513" y="3933295"/>
                </a:cubicBezTo>
                <a:cubicBezTo>
                  <a:pt x="884802" y="3920965"/>
                  <a:pt x="872513" y="3871645"/>
                  <a:pt x="909380" y="3883975"/>
                </a:cubicBezTo>
                <a:cubicBezTo>
                  <a:pt x="909380" y="3846985"/>
                  <a:pt x="884802" y="3871645"/>
                  <a:pt x="884802" y="3834655"/>
                </a:cubicBezTo>
                <a:cubicBezTo>
                  <a:pt x="897091" y="3809994"/>
                  <a:pt x="958536" y="3883975"/>
                  <a:pt x="958536" y="3822324"/>
                </a:cubicBezTo>
                <a:cubicBezTo>
                  <a:pt x="970824" y="3822324"/>
                  <a:pt x="958536" y="3834655"/>
                  <a:pt x="958536" y="3859315"/>
                </a:cubicBezTo>
                <a:cubicBezTo>
                  <a:pt x="983113" y="3883975"/>
                  <a:pt x="1056847" y="3859315"/>
                  <a:pt x="1093714" y="3883975"/>
                </a:cubicBezTo>
                <a:cubicBezTo>
                  <a:pt x="1118292" y="3871645"/>
                  <a:pt x="1106003" y="3834655"/>
                  <a:pt x="1093714" y="3846985"/>
                </a:cubicBezTo>
                <a:cubicBezTo>
                  <a:pt x="1106003" y="3822324"/>
                  <a:pt x="1130580" y="3809994"/>
                  <a:pt x="1142869" y="3773004"/>
                </a:cubicBezTo>
                <a:cubicBezTo>
                  <a:pt x="1155158" y="3773004"/>
                  <a:pt x="1142869" y="3809994"/>
                  <a:pt x="1155158" y="3809994"/>
                </a:cubicBezTo>
                <a:cubicBezTo>
                  <a:pt x="1165911" y="3788417"/>
                  <a:pt x="1176664" y="3719638"/>
                  <a:pt x="1212115" y="3719301"/>
                </a:cubicBezTo>
                <a:lnTo>
                  <a:pt x="1226820" y="3723142"/>
                </a:lnTo>
                <a:lnTo>
                  <a:pt x="1215067" y="3737555"/>
                </a:lnTo>
                <a:cubicBezTo>
                  <a:pt x="1208922" y="3741408"/>
                  <a:pt x="1201242" y="3742179"/>
                  <a:pt x="1192025" y="3736014"/>
                </a:cubicBezTo>
                <a:cubicBezTo>
                  <a:pt x="1192025" y="3736014"/>
                  <a:pt x="1192025" y="3736014"/>
                  <a:pt x="1204314" y="3760674"/>
                </a:cubicBezTo>
                <a:cubicBezTo>
                  <a:pt x="1216603" y="3785334"/>
                  <a:pt x="1265759" y="3785334"/>
                  <a:pt x="1278047" y="3760674"/>
                </a:cubicBezTo>
                <a:cubicBezTo>
                  <a:pt x="1302625" y="3773004"/>
                  <a:pt x="1278047" y="3785334"/>
                  <a:pt x="1302625" y="3785334"/>
                </a:cubicBezTo>
                <a:cubicBezTo>
                  <a:pt x="1290336" y="3809994"/>
                  <a:pt x="1278047" y="3809994"/>
                  <a:pt x="1278047" y="3797664"/>
                </a:cubicBezTo>
                <a:cubicBezTo>
                  <a:pt x="1278047" y="3846985"/>
                  <a:pt x="1290336" y="3797664"/>
                  <a:pt x="1314914" y="3809994"/>
                </a:cubicBezTo>
                <a:cubicBezTo>
                  <a:pt x="1321059" y="3809994"/>
                  <a:pt x="1321059" y="3803829"/>
                  <a:pt x="1321059" y="3796123"/>
                </a:cubicBezTo>
                <a:lnTo>
                  <a:pt x="1325812" y="3778239"/>
                </a:lnTo>
                <a:lnTo>
                  <a:pt x="1328355" y="3784949"/>
                </a:lnTo>
                <a:cubicBezTo>
                  <a:pt x="1330275" y="3794582"/>
                  <a:pt x="1330276" y="3803829"/>
                  <a:pt x="1327203" y="3809994"/>
                </a:cubicBezTo>
                <a:cubicBezTo>
                  <a:pt x="1364070" y="3760674"/>
                  <a:pt x="1388648" y="3797664"/>
                  <a:pt x="1425515" y="3785334"/>
                </a:cubicBezTo>
                <a:cubicBezTo>
                  <a:pt x="1437803" y="3809994"/>
                  <a:pt x="1413226" y="3809994"/>
                  <a:pt x="1413226" y="3846985"/>
                </a:cubicBezTo>
                <a:cubicBezTo>
                  <a:pt x="1364070" y="3834655"/>
                  <a:pt x="1351781" y="3822324"/>
                  <a:pt x="1327203" y="3834655"/>
                </a:cubicBezTo>
                <a:cubicBezTo>
                  <a:pt x="1339492" y="3846985"/>
                  <a:pt x="1339492" y="3859315"/>
                  <a:pt x="1339492" y="3871645"/>
                </a:cubicBezTo>
                <a:cubicBezTo>
                  <a:pt x="1314914" y="3871645"/>
                  <a:pt x="1339492" y="3846985"/>
                  <a:pt x="1314914" y="3834655"/>
                </a:cubicBezTo>
                <a:cubicBezTo>
                  <a:pt x="1302625" y="3834655"/>
                  <a:pt x="1302625" y="3859315"/>
                  <a:pt x="1290336" y="3834655"/>
                </a:cubicBezTo>
                <a:cubicBezTo>
                  <a:pt x="1278047" y="3871645"/>
                  <a:pt x="1253470" y="3896305"/>
                  <a:pt x="1253470" y="3920965"/>
                </a:cubicBezTo>
                <a:cubicBezTo>
                  <a:pt x="1265759" y="3933295"/>
                  <a:pt x="1278047" y="3933295"/>
                  <a:pt x="1278047" y="3982615"/>
                </a:cubicBezTo>
                <a:cubicBezTo>
                  <a:pt x="1376359" y="3896305"/>
                  <a:pt x="1425515" y="4130576"/>
                  <a:pt x="1523826" y="4019606"/>
                </a:cubicBezTo>
                <a:cubicBezTo>
                  <a:pt x="1536115" y="4056596"/>
                  <a:pt x="1486959" y="4031936"/>
                  <a:pt x="1486959" y="4056596"/>
                </a:cubicBezTo>
                <a:cubicBezTo>
                  <a:pt x="1486959" y="4081256"/>
                  <a:pt x="1511537" y="4068926"/>
                  <a:pt x="1536115" y="4068926"/>
                </a:cubicBezTo>
                <a:cubicBezTo>
                  <a:pt x="1511537" y="4118246"/>
                  <a:pt x="1548404" y="4093586"/>
                  <a:pt x="1560693" y="4118246"/>
                </a:cubicBezTo>
                <a:cubicBezTo>
                  <a:pt x="1560693" y="4118246"/>
                  <a:pt x="1560693" y="4142907"/>
                  <a:pt x="1548404" y="4142907"/>
                </a:cubicBezTo>
                <a:cubicBezTo>
                  <a:pt x="1560693" y="4155237"/>
                  <a:pt x="1585270" y="4179897"/>
                  <a:pt x="1585270" y="4229217"/>
                </a:cubicBezTo>
                <a:cubicBezTo>
                  <a:pt x="1560693" y="4241547"/>
                  <a:pt x="1572982" y="4204557"/>
                  <a:pt x="1548404" y="4216887"/>
                </a:cubicBezTo>
                <a:cubicBezTo>
                  <a:pt x="1572982" y="4229217"/>
                  <a:pt x="1572982" y="4290868"/>
                  <a:pt x="1609848" y="4266207"/>
                </a:cubicBezTo>
                <a:cubicBezTo>
                  <a:pt x="1597559" y="4278537"/>
                  <a:pt x="1548404" y="4315528"/>
                  <a:pt x="1523826" y="4303198"/>
                </a:cubicBezTo>
                <a:cubicBezTo>
                  <a:pt x="1511537" y="4303198"/>
                  <a:pt x="1523826" y="4340188"/>
                  <a:pt x="1499248" y="4340188"/>
                </a:cubicBezTo>
                <a:cubicBezTo>
                  <a:pt x="1523826" y="4377178"/>
                  <a:pt x="1548404" y="4315528"/>
                  <a:pt x="1585270" y="4315528"/>
                </a:cubicBezTo>
                <a:cubicBezTo>
                  <a:pt x="1585270" y="4327858"/>
                  <a:pt x="1572982" y="4327858"/>
                  <a:pt x="1572982" y="4327858"/>
                </a:cubicBezTo>
                <a:cubicBezTo>
                  <a:pt x="1572982" y="4340188"/>
                  <a:pt x="1572982" y="4340188"/>
                  <a:pt x="1585270" y="4340188"/>
                </a:cubicBezTo>
                <a:cubicBezTo>
                  <a:pt x="1585270" y="4352518"/>
                  <a:pt x="1560693" y="4352518"/>
                  <a:pt x="1560693" y="4364848"/>
                </a:cubicBezTo>
                <a:cubicBezTo>
                  <a:pt x="1572982" y="4389508"/>
                  <a:pt x="1597559" y="4364848"/>
                  <a:pt x="1597559" y="4352518"/>
                </a:cubicBezTo>
                <a:cubicBezTo>
                  <a:pt x="1609848" y="4364848"/>
                  <a:pt x="1609848" y="4389508"/>
                  <a:pt x="1634426" y="4377178"/>
                </a:cubicBezTo>
                <a:cubicBezTo>
                  <a:pt x="1634426" y="4401838"/>
                  <a:pt x="1609848" y="4401838"/>
                  <a:pt x="1609848" y="4426498"/>
                </a:cubicBezTo>
                <a:cubicBezTo>
                  <a:pt x="1597559" y="4426498"/>
                  <a:pt x="1597559" y="4414168"/>
                  <a:pt x="1597559" y="4389508"/>
                </a:cubicBezTo>
                <a:cubicBezTo>
                  <a:pt x="1548404" y="4438829"/>
                  <a:pt x="1437803" y="4414168"/>
                  <a:pt x="1413226" y="4463489"/>
                </a:cubicBezTo>
                <a:cubicBezTo>
                  <a:pt x="1413226" y="4451159"/>
                  <a:pt x="1425515" y="4451159"/>
                  <a:pt x="1425515" y="4426498"/>
                </a:cubicBezTo>
                <a:cubicBezTo>
                  <a:pt x="1400937" y="4426498"/>
                  <a:pt x="1413226" y="4451159"/>
                  <a:pt x="1400937" y="4463489"/>
                </a:cubicBezTo>
                <a:cubicBezTo>
                  <a:pt x="1376359" y="4426498"/>
                  <a:pt x="1339492" y="4438829"/>
                  <a:pt x="1314914" y="4463489"/>
                </a:cubicBezTo>
                <a:cubicBezTo>
                  <a:pt x="1339492" y="4389508"/>
                  <a:pt x="1253470" y="4426498"/>
                  <a:pt x="1253470" y="4377178"/>
                </a:cubicBezTo>
                <a:cubicBezTo>
                  <a:pt x="1228892" y="4377178"/>
                  <a:pt x="1216603" y="4377178"/>
                  <a:pt x="1216603" y="4414168"/>
                </a:cubicBezTo>
                <a:cubicBezTo>
                  <a:pt x="1253470" y="4438829"/>
                  <a:pt x="1290336" y="4426498"/>
                  <a:pt x="1314914" y="4438829"/>
                </a:cubicBezTo>
                <a:cubicBezTo>
                  <a:pt x="1302625" y="4488149"/>
                  <a:pt x="1265759" y="4438829"/>
                  <a:pt x="1253470" y="4463489"/>
                </a:cubicBezTo>
                <a:cubicBezTo>
                  <a:pt x="1314914" y="4512809"/>
                  <a:pt x="1425515" y="4463489"/>
                  <a:pt x="1486959" y="4512809"/>
                </a:cubicBezTo>
                <a:cubicBezTo>
                  <a:pt x="1499248" y="4537469"/>
                  <a:pt x="1462381" y="4512809"/>
                  <a:pt x="1462381" y="4537469"/>
                </a:cubicBezTo>
                <a:cubicBezTo>
                  <a:pt x="1474670" y="4549799"/>
                  <a:pt x="1511537" y="4525139"/>
                  <a:pt x="1523826" y="4549799"/>
                </a:cubicBezTo>
                <a:cubicBezTo>
                  <a:pt x="1536115" y="4525139"/>
                  <a:pt x="1548404" y="4512809"/>
                  <a:pt x="1572982" y="4500479"/>
                </a:cubicBezTo>
                <a:cubicBezTo>
                  <a:pt x="1560693" y="4500479"/>
                  <a:pt x="1548404" y="4463489"/>
                  <a:pt x="1536115" y="4451159"/>
                </a:cubicBezTo>
                <a:cubicBezTo>
                  <a:pt x="1536115" y="4426498"/>
                  <a:pt x="1572982" y="4451159"/>
                  <a:pt x="1597559" y="4438829"/>
                </a:cubicBezTo>
                <a:cubicBezTo>
                  <a:pt x="1622137" y="4488149"/>
                  <a:pt x="1683582" y="4438829"/>
                  <a:pt x="1732738" y="4414168"/>
                </a:cubicBezTo>
                <a:cubicBezTo>
                  <a:pt x="1732738" y="4401838"/>
                  <a:pt x="1732738" y="4389508"/>
                  <a:pt x="1732738" y="4377178"/>
                </a:cubicBezTo>
                <a:cubicBezTo>
                  <a:pt x="1757315" y="4377178"/>
                  <a:pt x="1794182" y="4315528"/>
                  <a:pt x="1818760" y="4290868"/>
                </a:cubicBezTo>
                <a:cubicBezTo>
                  <a:pt x="1831049" y="4290868"/>
                  <a:pt x="1806471" y="4315528"/>
                  <a:pt x="1806471" y="4315528"/>
                </a:cubicBezTo>
                <a:cubicBezTo>
                  <a:pt x="1818760" y="4364848"/>
                  <a:pt x="1843338" y="4303198"/>
                  <a:pt x="1855627" y="4303198"/>
                </a:cubicBezTo>
                <a:cubicBezTo>
                  <a:pt x="1855627" y="4315528"/>
                  <a:pt x="1843338" y="4315528"/>
                  <a:pt x="1855627" y="4340188"/>
                </a:cubicBezTo>
                <a:cubicBezTo>
                  <a:pt x="1880205" y="4327858"/>
                  <a:pt x="1892493" y="4303198"/>
                  <a:pt x="1892493" y="4266207"/>
                </a:cubicBezTo>
                <a:cubicBezTo>
                  <a:pt x="1917071" y="4278537"/>
                  <a:pt x="1929360" y="4266207"/>
                  <a:pt x="1941649" y="4253877"/>
                </a:cubicBezTo>
                <a:cubicBezTo>
                  <a:pt x="1917071" y="4204557"/>
                  <a:pt x="1843338" y="4266207"/>
                  <a:pt x="1831049" y="4241547"/>
                </a:cubicBezTo>
                <a:cubicBezTo>
                  <a:pt x="1818760" y="4253877"/>
                  <a:pt x="1794182" y="4303198"/>
                  <a:pt x="1781893" y="4253877"/>
                </a:cubicBezTo>
                <a:cubicBezTo>
                  <a:pt x="1781893" y="4253877"/>
                  <a:pt x="1769604" y="4266207"/>
                  <a:pt x="1769604" y="4278537"/>
                </a:cubicBezTo>
                <a:cubicBezTo>
                  <a:pt x="1757315" y="4290868"/>
                  <a:pt x="1781893" y="4216887"/>
                  <a:pt x="1745026" y="4241547"/>
                </a:cubicBezTo>
                <a:cubicBezTo>
                  <a:pt x="1745026" y="4216887"/>
                  <a:pt x="1757315" y="4216887"/>
                  <a:pt x="1781893" y="4204557"/>
                </a:cubicBezTo>
                <a:cubicBezTo>
                  <a:pt x="1769604" y="4241547"/>
                  <a:pt x="1781893" y="4253877"/>
                  <a:pt x="1794182" y="4266207"/>
                </a:cubicBezTo>
                <a:cubicBezTo>
                  <a:pt x="1806471" y="4253877"/>
                  <a:pt x="1806471" y="4192227"/>
                  <a:pt x="1794182" y="4192227"/>
                </a:cubicBezTo>
                <a:cubicBezTo>
                  <a:pt x="1794182" y="4179897"/>
                  <a:pt x="1843338" y="4192227"/>
                  <a:pt x="1818760" y="4179897"/>
                </a:cubicBezTo>
                <a:cubicBezTo>
                  <a:pt x="1843338" y="4155237"/>
                  <a:pt x="1880205" y="4179897"/>
                  <a:pt x="1892493" y="4130576"/>
                </a:cubicBezTo>
                <a:cubicBezTo>
                  <a:pt x="1843338" y="4081256"/>
                  <a:pt x="1781893" y="4093586"/>
                  <a:pt x="1732738" y="4105916"/>
                </a:cubicBezTo>
                <a:cubicBezTo>
                  <a:pt x="1708160" y="4093586"/>
                  <a:pt x="1720449" y="4093586"/>
                  <a:pt x="1720449" y="4068926"/>
                </a:cubicBezTo>
                <a:cubicBezTo>
                  <a:pt x="1695871" y="4068926"/>
                  <a:pt x="1683582" y="4056596"/>
                  <a:pt x="1671293" y="4056596"/>
                </a:cubicBezTo>
                <a:cubicBezTo>
                  <a:pt x="1683582" y="4044266"/>
                  <a:pt x="1683582" y="4019606"/>
                  <a:pt x="1695871" y="4019606"/>
                </a:cubicBezTo>
                <a:cubicBezTo>
                  <a:pt x="1695871" y="3994946"/>
                  <a:pt x="1659004" y="4019606"/>
                  <a:pt x="1646715" y="4007276"/>
                </a:cubicBezTo>
                <a:cubicBezTo>
                  <a:pt x="1646715" y="3970285"/>
                  <a:pt x="1597559" y="3970285"/>
                  <a:pt x="1597559" y="3920965"/>
                </a:cubicBezTo>
                <a:cubicBezTo>
                  <a:pt x="1548404" y="3933295"/>
                  <a:pt x="1486959" y="3920965"/>
                  <a:pt x="1450092" y="3945625"/>
                </a:cubicBezTo>
                <a:cubicBezTo>
                  <a:pt x="1425515" y="3920965"/>
                  <a:pt x="1388648" y="3908635"/>
                  <a:pt x="1376359" y="3945625"/>
                </a:cubicBezTo>
                <a:cubicBezTo>
                  <a:pt x="1364070" y="3945625"/>
                  <a:pt x="1376359" y="3908635"/>
                  <a:pt x="1364070" y="3908635"/>
                </a:cubicBezTo>
                <a:cubicBezTo>
                  <a:pt x="1413226" y="3933295"/>
                  <a:pt x="1499248" y="3883975"/>
                  <a:pt x="1572982" y="3896305"/>
                </a:cubicBezTo>
                <a:cubicBezTo>
                  <a:pt x="1585270" y="3896305"/>
                  <a:pt x="1572982" y="3871645"/>
                  <a:pt x="1572982" y="3859315"/>
                </a:cubicBezTo>
                <a:cubicBezTo>
                  <a:pt x="1585270" y="3896305"/>
                  <a:pt x="1609848" y="3871645"/>
                  <a:pt x="1622137" y="3871645"/>
                </a:cubicBezTo>
                <a:cubicBezTo>
                  <a:pt x="1609848" y="3822324"/>
                  <a:pt x="1548404" y="3834655"/>
                  <a:pt x="1523826" y="3846985"/>
                </a:cubicBezTo>
                <a:cubicBezTo>
                  <a:pt x="1523826" y="3809994"/>
                  <a:pt x="1511537" y="3797664"/>
                  <a:pt x="1499248" y="3760674"/>
                </a:cubicBezTo>
                <a:cubicBezTo>
                  <a:pt x="1511537" y="3773004"/>
                  <a:pt x="1536115" y="3773004"/>
                  <a:pt x="1536115" y="3797664"/>
                </a:cubicBezTo>
                <a:cubicBezTo>
                  <a:pt x="1597559" y="3723684"/>
                  <a:pt x="1646715" y="3846985"/>
                  <a:pt x="1695871" y="3773004"/>
                </a:cubicBezTo>
                <a:cubicBezTo>
                  <a:pt x="1708160" y="3773004"/>
                  <a:pt x="1708160" y="3785334"/>
                  <a:pt x="1708160" y="3809994"/>
                </a:cubicBezTo>
                <a:cubicBezTo>
                  <a:pt x="1720449" y="3809994"/>
                  <a:pt x="1732738" y="3785334"/>
                  <a:pt x="1732738" y="3773004"/>
                </a:cubicBezTo>
                <a:cubicBezTo>
                  <a:pt x="1745026" y="3773004"/>
                  <a:pt x="1732738" y="3822324"/>
                  <a:pt x="1745026" y="3785334"/>
                </a:cubicBezTo>
                <a:cubicBezTo>
                  <a:pt x="1757315" y="3797664"/>
                  <a:pt x="1745026" y="3834655"/>
                  <a:pt x="1769604" y="3834655"/>
                </a:cubicBezTo>
                <a:cubicBezTo>
                  <a:pt x="1769604" y="3834655"/>
                  <a:pt x="1769604" y="3822324"/>
                  <a:pt x="1781893" y="3809994"/>
                </a:cubicBezTo>
                <a:cubicBezTo>
                  <a:pt x="1781893" y="3797664"/>
                  <a:pt x="1769604" y="3797664"/>
                  <a:pt x="1769604" y="3785334"/>
                </a:cubicBezTo>
                <a:cubicBezTo>
                  <a:pt x="1781893" y="3773004"/>
                  <a:pt x="1831049" y="3797664"/>
                  <a:pt x="1831049" y="3834655"/>
                </a:cubicBezTo>
                <a:cubicBezTo>
                  <a:pt x="1831049" y="3834655"/>
                  <a:pt x="1831049" y="3834655"/>
                  <a:pt x="1806471" y="3834655"/>
                </a:cubicBezTo>
                <a:cubicBezTo>
                  <a:pt x="1806471" y="3859315"/>
                  <a:pt x="1818760" y="3859315"/>
                  <a:pt x="1831049" y="3859315"/>
                </a:cubicBezTo>
                <a:cubicBezTo>
                  <a:pt x="1831049" y="3871645"/>
                  <a:pt x="1831049" y="3883975"/>
                  <a:pt x="1831049" y="3896305"/>
                </a:cubicBezTo>
                <a:cubicBezTo>
                  <a:pt x="1855627" y="3896305"/>
                  <a:pt x="1855627" y="3896305"/>
                  <a:pt x="1855627" y="3871645"/>
                </a:cubicBezTo>
                <a:cubicBezTo>
                  <a:pt x="1867916" y="3871645"/>
                  <a:pt x="1867916" y="3883975"/>
                  <a:pt x="1867916" y="3908635"/>
                </a:cubicBezTo>
                <a:cubicBezTo>
                  <a:pt x="1831049" y="3908635"/>
                  <a:pt x="1769604" y="3896305"/>
                  <a:pt x="1745026" y="3933295"/>
                </a:cubicBezTo>
                <a:cubicBezTo>
                  <a:pt x="1745026" y="3957955"/>
                  <a:pt x="1732738" y="3957955"/>
                  <a:pt x="1732738" y="3982615"/>
                </a:cubicBezTo>
                <a:cubicBezTo>
                  <a:pt x="1757315" y="4019606"/>
                  <a:pt x="1794182" y="4007276"/>
                  <a:pt x="1818760" y="4019606"/>
                </a:cubicBezTo>
                <a:cubicBezTo>
                  <a:pt x="1806471" y="3982615"/>
                  <a:pt x="1818760" y="3994946"/>
                  <a:pt x="1831049" y="4007276"/>
                </a:cubicBezTo>
                <a:cubicBezTo>
                  <a:pt x="1843338" y="4007276"/>
                  <a:pt x="1855627" y="3970285"/>
                  <a:pt x="1843338" y="3970285"/>
                </a:cubicBezTo>
                <a:cubicBezTo>
                  <a:pt x="1855627" y="3957955"/>
                  <a:pt x="1855627" y="3933295"/>
                  <a:pt x="1867916" y="3920965"/>
                </a:cubicBezTo>
                <a:cubicBezTo>
                  <a:pt x="1917071" y="3908635"/>
                  <a:pt x="1892493" y="3982615"/>
                  <a:pt x="1941649" y="3970285"/>
                </a:cubicBezTo>
                <a:cubicBezTo>
                  <a:pt x="1941649" y="3982615"/>
                  <a:pt x="1941649" y="3982615"/>
                  <a:pt x="1941649" y="3994946"/>
                </a:cubicBezTo>
                <a:cubicBezTo>
                  <a:pt x="1966227" y="3970285"/>
                  <a:pt x="1966227" y="3982615"/>
                  <a:pt x="1990805" y="4007276"/>
                </a:cubicBezTo>
                <a:cubicBezTo>
                  <a:pt x="2003094" y="3994946"/>
                  <a:pt x="1990805" y="3957955"/>
                  <a:pt x="1990805" y="3945625"/>
                </a:cubicBezTo>
                <a:cubicBezTo>
                  <a:pt x="1953938" y="3970285"/>
                  <a:pt x="1904782" y="3896305"/>
                  <a:pt x="1867916" y="3883975"/>
                </a:cubicBezTo>
                <a:cubicBezTo>
                  <a:pt x="1892493" y="3871645"/>
                  <a:pt x="1917071" y="3846985"/>
                  <a:pt x="1941649" y="3822324"/>
                </a:cubicBezTo>
                <a:cubicBezTo>
                  <a:pt x="1941649" y="3822324"/>
                  <a:pt x="1941649" y="3822324"/>
                  <a:pt x="1941649" y="3859315"/>
                </a:cubicBezTo>
                <a:cubicBezTo>
                  <a:pt x="1953938" y="3859315"/>
                  <a:pt x="1953938" y="3834655"/>
                  <a:pt x="1978516" y="3834655"/>
                </a:cubicBezTo>
                <a:cubicBezTo>
                  <a:pt x="1966227" y="3846985"/>
                  <a:pt x="1966227" y="3859315"/>
                  <a:pt x="1966227" y="3871645"/>
                </a:cubicBezTo>
                <a:cubicBezTo>
                  <a:pt x="1990805" y="3859315"/>
                  <a:pt x="1990805" y="3871645"/>
                  <a:pt x="2015383" y="3871645"/>
                </a:cubicBezTo>
                <a:cubicBezTo>
                  <a:pt x="2027672" y="3871645"/>
                  <a:pt x="2027672" y="3859315"/>
                  <a:pt x="2039961" y="3846985"/>
                </a:cubicBezTo>
                <a:cubicBezTo>
                  <a:pt x="2015383" y="3834655"/>
                  <a:pt x="1990805" y="3822324"/>
                  <a:pt x="1966227" y="3809994"/>
                </a:cubicBezTo>
                <a:cubicBezTo>
                  <a:pt x="1972371" y="3803829"/>
                  <a:pt x="1987733" y="3800747"/>
                  <a:pt x="1998485" y="3794582"/>
                </a:cubicBezTo>
                <a:lnTo>
                  <a:pt x="1998580" y="3794476"/>
                </a:lnTo>
                <a:lnTo>
                  <a:pt x="2003094" y="3797664"/>
                </a:lnTo>
                <a:lnTo>
                  <a:pt x="2001747" y="3790908"/>
                </a:lnTo>
                <a:lnTo>
                  <a:pt x="2009430" y="3782252"/>
                </a:lnTo>
                <a:cubicBezTo>
                  <a:pt x="2010775" y="3776857"/>
                  <a:pt x="2009238" y="3769922"/>
                  <a:pt x="2003094" y="3760674"/>
                </a:cubicBezTo>
                <a:cubicBezTo>
                  <a:pt x="1996949" y="3760674"/>
                  <a:pt x="1996949" y="3766839"/>
                  <a:pt x="1998485" y="3774545"/>
                </a:cubicBezTo>
                <a:lnTo>
                  <a:pt x="2001747" y="3790908"/>
                </a:lnTo>
                <a:lnTo>
                  <a:pt x="1998580" y="3794476"/>
                </a:lnTo>
                <a:lnTo>
                  <a:pt x="1973908" y="3777050"/>
                </a:lnTo>
                <a:cubicBezTo>
                  <a:pt x="1943953" y="3763757"/>
                  <a:pt x="1913999" y="3773004"/>
                  <a:pt x="1904782" y="3809994"/>
                </a:cubicBezTo>
                <a:cubicBezTo>
                  <a:pt x="1867916" y="3822324"/>
                  <a:pt x="1929360" y="3760674"/>
                  <a:pt x="1880205" y="3760674"/>
                </a:cubicBezTo>
                <a:cubicBezTo>
                  <a:pt x="1917071" y="3711354"/>
                  <a:pt x="1953938" y="3723684"/>
                  <a:pt x="2003094" y="3723684"/>
                </a:cubicBezTo>
                <a:cubicBezTo>
                  <a:pt x="1978516" y="3699024"/>
                  <a:pt x="2015383" y="3699024"/>
                  <a:pt x="2003094" y="3686694"/>
                </a:cubicBezTo>
                <a:cubicBezTo>
                  <a:pt x="2003094" y="3686694"/>
                  <a:pt x="2039961" y="3711354"/>
                  <a:pt x="2039961" y="3662033"/>
                </a:cubicBezTo>
                <a:cubicBezTo>
                  <a:pt x="2064538" y="3662033"/>
                  <a:pt x="2064538" y="3662033"/>
                  <a:pt x="2089116" y="3649703"/>
                </a:cubicBezTo>
                <a:cubicBezTo>
                  <a:pt x="1978516" y="3649703"/>
                  <a:pt x="1855627" y="3686694"/>
                  <a:pt x="1745026" y="3649703"/>
                </a:cubicBezTo>
                <a:cubicBezTo>
                  <a:pt x="1745026" y="3674364"/>
                  <a:pt x="1720449" y="3662033"/>
                  <a:pt x="1708160" y="3662033"/>
                </a:cubicBezTo>
                <a:cubicBezTo>
                  <a:pt x="1683582" y="3662033"/>
                  <a:pt x="1695871" y="3699024"/>
                  <a:pt x="1695871" y="3711354"/>
                </a:cubicBezTo>
                <a:cubicBezTo>
                  <a:pt x="1683582" y="3711354"/>
                  <a:pt x="1671293" y="3723684"/>
                  <a:pt x="1683582" y="3748344"/>
                </a:cubicBezTo>
                <a:cubicBezTo>
                  <a:pt x="1671293" y="3736014"/>
                  <a:pt x="1659004" y="3736014"/>
                  <a:pt x="1659004" y="3711354"/>
                </a:cubicBezTo>
                <a:cubicBezTo>
                  <a:pt x="1732738" y="3699024"/>
                  <a:pt x="1646715" y="3612713"/>
                  <a:pt x="1609848" y="3625043"/>
                </a:cubicBezTo>
                <a:cubicBezTo>
                  <a:pt x="1622137" y="3612713"/>
                  <a:pt x="1597559" y="3575723"/>
                  <a:pt x="1622137" y="3588053"/>
                </a:cubicBezTo>
                <a:cubicBezTo>
                  <a:pt x="1585270" y="3551063"/>
                  <a:pt x="1560693" y="3649703"/>
                  <a:pt x="1536115" y="3612713"/>
                </a:cubicBezTo>
                <a:cubicBezTo>
                  <a:pt x="1548404" y="3575723"/>
                  <a:pt x="1548404" y="3600383"/>
                  <a:pt x="1572982" y="3600383"/>
                </a:cubicBezTo>
                <a:cubicBezTo>
                  <a:pt x="1572982" y="3600383"/>
                  <a:pt x="1572982" y="3600383"/>
                  <a:pt x="1572982" y="3563393"/>
                </a:cubicBezTo>
                <a:cubicBezTo>
                  <a:pt x="1597559" y="3575723"/>
                  <a:pt x="1646715" y="3563393"/>
                  <a:pt x="1659004" y="3538733"/>
                </a:cubicBezTo>
                <a:cubicBezTo>
                  <a:pt x="1646715" y="3526403"/>
                  <a:pt x="1609848" y="3538733"/>
                  <a:pt x="1597559" y="3551063"/>
                </a:cubicBezTo>
                <a:cubicBezTo>
                  <a:pt x="1597559" y="3526403"/>
                  <a:pt x="1560693" y="3514072"/>
                  <a:pt x="1536115" y="3501742"/>
                </a:cubicBezTo>
                <a:cubicBezTo>
                  <a:pt x="1548404" y="3489412"/>
                  <a:pt x="1548404" y="3464752"/>
                  <a:pt x="1548404" y="3452422"/>
                </a:cubicBezTo>
                <a:cubicBezTo>
                  <a:pt x="1560693" y="3464752"/>
                  <a:pt x="1560693" y="3489412"/>
                  <a:pt x="1572982" y="3501742"/>
                </a:cubicBezTo>
                <a:cubicBezTo>
                  <a:pt x="1585270" y="3452422"/>
                  <a:pt x="1597559" y="3514072"/>
                  <a:pt x="1609848" y="3477082"/>
                </a:cubicBezTo>
                <a:cubicBezTo>
                  <a:pt x="1622137" y="3477082"/>
                  <a:pt x="1622137" y="3489412"/>
                  <a:pt x="1622137" y="3501742"/>
                </a:cubicBezTo>
                <a:cubicBezTo>
                  <a:pt x="1646715" y="3501742"/>
                  <a:pt x="1659004" y="3477082"/>
                  <a:pt x="1671293" y="3501742"/>
                </a:cubicBezTo>
                <a:cubicBezTo>
                  <a:pt x="1695871" y="3489412"/>
                  <a:pt x="1671293" y="3477082"/>
                  <a:pt x="1671293" y="3464752"/>
                </a:cubicBezTo>
                <a:cubicBezTo>
                  <a:pt x="1757315" y="3464752"/>
                  <a:pt x="1781893" y="3489412"/>
                  <a:pt x="1843338" y="3477082"/>
                </a:cubicBezTo>
                <a:cubicBezTo>
                  <a:pt x="1855627" y="3526403"/>
                  <a:pt x="1855627" y="3538733"/>
                  <a:pt x="1917071" y="3526403"/>
                </a:cubicBezTo>
                <a:cubicBezTo>
                  <a:pt x="1917071" y="3501742"/>
                  <a:pt x="1892493" y="3526403"/>
                  <a:pt x="1892493" y="3489412"/>
                </a:cubicBezTo>
                <a:cubicBezTo>
                  <a:pt x="1880205" y="3477082"/>
                  <a:pt x="1867916" y="3514072"/>
                  <a:pt x="1855627" y="3501742"/>
                </a:cubicBezTo>
                <a:cubicBezTo>
                  <a:pt x="1855627" y="3452422"/>
                  <a:pt x="1917071" y="3477082"/>
                  <a:pt x="1929360" y="3477082"/>
                </a:cubicBezTo>
                <a:cubicBezTo>
                  <a:pt x="1929360" y="3489412"/>
                  <a:pt x="1917071" y="3489412"/>
                  <a:pt x="1917071" y="3501742"/>
                </a:cubicBezTo>
                <a:cubicBezTo>
                  <a:pt x="1953938" y="3501742"/>
                  <a:pt x="1978516" y="3477082"/>
                  <a:pt x="1990805" y="3514072"/>
                </a:cubicBezTo>
                <a:cubicBezTo>
                  <a:pt x="2052249" y="3538733"/>
                  <a:pt x="2027672" y="3464752"/>
                  <a:pt x="2052249" y="3415432"/>
                </a:cubicBezTo>
                <a:cubicBezTo>
                  <a:pt x="2052249" y="3366112"/>
                  <a:pt x="2027672" y="3415432"/>
                  <a:pt x="2027672" y="3378442"/>
                </a:cubicBezTo>
                <a:cubicBezTo>
                  <a:pt x="2039961" y="3378442"/>
                  <a:pt x="2039961" y="3366112"/>
                  <a:pt x="2039961" y="3353781"/>
                </a:cubicBezTo>
                <a:cubicBezTo>
                  <a:pt x="2052249" y="3366112"/>
                  <a:pt x="2052249" y="3378442"/>
                  <a:pt x="2064538" y="3378442"/>
                </a:cubicBezTo>
                <a:cubicBezTo>
                  <a:pt x="2076827" y="3366112"/>
                  <a:pt x="2076827" y="3353781"/>
                  <a:pt x="2076827" y="3353781"/>
                </a:cubicBezTo>
                <a:cubicBezTo>
                  <a:pt x="2076827" y="3341451"/>
                  <a:pt x="2064538" y="3341451"/>
                  <a:pt x="2052249" y="3341451"/>
                </a:cubicBezTo>
                <a:cubicBezTo>
                  <a:pt x="2039961" y="3304461"/>
                  <a:pt x="2076827" y="3329121"/>
                  <a:pt x="2076827" y="3304461"/>
                </a:cubicBezTo>
                <a:cubicBezTo>
                  <a:pt x="2089116" y="3304461"/>
                  <a:pt x="2076827" y="3316791"/>
                  <a:pt x="2076827" y="3329121"/>
                </a:cubicBezTo>
                <a:cubicBezTo>
                  <a:pt x="2113694" y="3341451"/>
                  <a:pt x="2101405" y="3279801"/>
                  <a:pt x="2125983" y="3304461"/>
                </a:cubicBezTo>
                <a:cubicBezTo>
                  <a:pt x="2113694" y="3329121"/>
                  <a:pt x="2076827" y="3341451"/>
                  <a:pt x="2076827" y="3403102"/>
                </a:cubicBezTo>
                <a:cubicBezTo>
                  <a:pt x="2064538" y="3415432"/>
                  <a:pt x="2064538" y="3403102"/>
                  <a:pt x="2064538" y="3403102"/>
                </a:cubicBezTo>
                <a:cubicBezTo>
                  <a:pt x="2052249" y="3464752"/>
                  <a:pt x="2039961" y="3464752"/>
                  <a:pt x="2064538" y="3526403"/>
                </a:cubicBezTo>
                <a:cubicBezTo>
                  <a:pt x="2064538" y="3526403"/>
                  <a:pt x="2064538" y="3526403"/>
                  <a:pt x="2101405" y="3514072"/>
                </a:cubicBezTo>
                <a:cubicBezTo>
                  <a:pt x="2101405" y="3501742"/>
                  <a:pt x="2101405" y="3501742"/>
                  <a:pt x="2101405" y="3477082"/>
                </a:cubicBezTo>
                <a:cubicBezTo>
                  <a:pt x="2113694" y="3477082"/>
                  <a:pt x="2113694" y="3514072"/>
                  <a:pt x="2125983" y="3526403"/>
                </a:cubicBezTo>
                <a:cubicBezTo>
                  <a:pt x="2101405" y="3514072"/>
                  <a:pt x="2089116" y="3538733"/>
                  <a:pt x="2076827" y="3538733"/>
                </a:cubicBezTo>
                <a:cubicBezTo>
                  <a:pt x="2064538" y="3551063"/>
                  <a:pt x="2076827" y="3551063"/>
                  <a:pt x="2076827" y="3563393"/>
                </a:cubicBezTo>
                <a:cubicBezTo>
                  <a:pt x="2113694" y="3551063"/>
                  <a:pt x="2150561" y="3489412"/>
                  <a:pt x="2187428" y="3538733"/>
                </a:cubicBezTo>
                <a:cubicBezTo>
                  <a:pt x="2175139" y="3551063"/>
                  <a:pt x="2150561" y="3538733"/>
                  <a:pt x="2162850" y="3563393"/>
                </a:cubicBezTo>
                <a:cubicBezTo>
                  <a:pt x="2113694" y="3575723"/>
                  <a:pt x="2089116" y="3575723"/>
                  <a:pt x="2027672" y="3575723"/>
                </a:cubicBezTo>
                <a:cubicBezTo>
                  <a:pt x="2027672" y="3637373"/>
                  <a:pt x="2113694" y="3563393"/>
                  <a:pt x="2125983" y="3625043"/>
                </a:cubicBezTo>
                <a:cubicBezTo>
                  <a:pt x="2150561" y="3575723"/>
                  <a:pt x="2187428" y="3612713"/>
                  <a:pt x="2236583" y="3588053"/>
                </a:cubicBezTo>
                <a:cubicBezTo>
                  <a:pt x="2236583" y="3588053"/>
                  <a:pt x="2236583" y="3575723"/>
                  <a:pt x="2224294" y="3575723"/>
                </a:cubicBezTo>
                <a:cubicBezTo>
                  <a:pt x="2212005" y="3551063"/>
                  <a:pt x="2248872" y="3600383"/>
                  <a:pt x="2273450" y="3575723"/>
                </a:cubicBezTo>
                <a:cubicBezTo>
                  <a:pt x="2273450" y="3563393"/>
                  <a:pt x="2273450" y="3551063"/>
                  <a:pt x="2261161" y="3551063"/>
                </a:cubicBezTo>
                <a:cubicBezTo>
                  <a:pt x="2273450" y="3538733"/>
                  <a:pt x="2298028" y="3575723"/>
                  <a:pt x="2322606" y="3575723"/>
                </a:cubicBezTo>
                <a:cubicBezTo>
                  <a:pt x="2334895" y="3551063"/>
                  <a:pt x="2310317" y="3526403"/>
                  <a:pt x="2359473" y="3551063"/>
                </a:cubicBezTo>
                <a:cubicBezTo>
                  <a:pt x="2322606" y="3489412"/>
                  <a:pt x="2261161" y="3526403"/>
                  <a:pt x="2212005" y="3538733"/>
                </a:cubicBezTo>
                <a:cubicBezTo>
                  <a:pt x="2212005" y="3514072"/>
                  <a:pt x="2187428" y="3526403"/>
                  <a:pt x="2187428" y="3514072"/>
                </a:cubicBezTo>
                <a:cubicBezTo>
                  <a:pt x="2212005" y="3489412"/>
                  <a:pt x="2224294" y="3538733"/>
                  <a:pt x="2248872" y="3514072"/>
                </a:cubicBezTo>
                <a:cubicBezTo>
                  <a:pt x="2236583" y="3489412"/>
                  <a:pt x="2199717" y="3489412"/>
                  <a:pt x="2212005" y="3427762"/>
                </a:cubicBezTo>
                <a:cubicBezTo>
                  <a:pt x="2212005" y="3464752"/>
                  <a:pt x="2248872" y="3501742"/>
                  <a:pt x="2273450" y="3501742"/>
                </a:cubicBezTo>
                <a:cubicBezTo>
                  <a:pt x="2285739" y="3501742"/>
                  <a:pt x="2285739" y="3489412"/>
                  <a:pt x="2285739" y="3489412"/>
                </a:cubicBezTo>
                <a:cubicBezTo>
                  <a:pt x="2334895" y="3477082"/>
                  <a:pt x="2359473" y="3514072"/>
                  <a:pt x="2384050" y="3501742"/>
                </a:cubicBezTo>
                <a:cubicBezTo>
                  <a:pt x="2384050" y="3477082"/>
                  <a:pt x="2371761" y="3477082"/>
                  <a:pt x="2359473" y="3477082"/>
                </a:cubicBezTo>
                <a:cubicBezTo>
                  <a:pt x="2384050" y="3452422"/>
                  <a:pt x="2433206" y="3514072"/>
                  <a:pt x="2482362" y="3477082"/>
                </a:cubicBezTo>
                <a:cubicBezTo>
                  <a:pt x="2482362" y="3452422"/>
                  <a:pt x="2457784" y="3464752"/>
                  <a:pt x="2445495" y="3440092"/>
                </a:cubicBezTo>
                <a:cubicBezTo>
                  <a:pt x="2482362" y="3464752"/>
                  <a:pt x="2531517" y="3415432"/>
                  <a:pt x="2556095" y="3427762"/>
                </a:cubicBezTo>
                <a:cubicBezTo>
                  <a:pt x="2568384" y="3415432"/>
                  <a:pt x="2543806" y="3403102"/>
                  <a:pt x="2556095" y="3390772"/>
                </a:cubicBezTo>
                <a:cubicBezTo>
                  <a:pt x="2568384" y="3403102"/>
                  <a:pt x="2592962" y="3390772"/>
                  <a:pt x="2605251" y="3390772"/>
                </a:cubicBezTo>
                <a:cubicBezTo>
                  <a:pt x="2617540" y="3427762"/>
                  <a:pt x="2592962" y="3477082"/>
                  <a:pt x="2568384" y="3452422"/>
                </a:cubicBezTo>
                <a:cubicBezTo>
                  <a:pt x="2580673" y="3514072"/>
                  <a:pt x="2592962" y="3477082"/>
                  <a:pt x="2617540" y="3477082"/>
                </a:cubicBezTo>
                <a:cubicBezTo>
                  <a:pt x="2617540" y="3477082"/>
                  <a:pt x="2617540" y="3477082"/>
                  <a:pt x="2617540" y="3440092"/>
                </a:cubicBezTo>
                <a:cubicBezTo>
                  <a:pt x="2642118" y="3464752"/>
                  <a:pt x="2654407" y="3415432"/>
                  <a:pt x="2678984" y="3440092"/>
                </a:cubicBezTo>
                <a:cubicBezTo>
                  <a:pt x="2678984" y="3452422"/>
                  <a:pt x="2654407" y="3440092"/>
                  <a:pt x="2654407" y="3452422"/>
                </a:cubicBezTo>
                <a:cubicBezTo>
                  <a:pt x="2654407" y="3489412"/>
                  <a:pt x="2691273" y="3464752"/>
                  <a:pt x="2715851" y="3464752"/>
                </a:cubicBezTo>
                <a:cubicBezTo>
                  <a:pt x="2715851" y="3464752"/>
                  <a:pt x="2715851" y="3489412"/>
                  <a:pt x="2715851" y="3501742"/>
                </a:cubicBezTo>
                <a:cubicBezTo>
                  <a:pt x="2740429" y="3514072"/>
                  <a:pt x="2740429" y="3477082"/>
                  <a:pt x="2740429" y="3489412"/>
                </a:cubicBezTo>
                <a:cubicBezTo>
                  <a:pt x="2765007" y="3489412"/>
                  <a:pt x="2740429" y="3477082"/>
                  <a:pt x="2740429" y="3464752"/>
                </a:cubicBezTo>
                <a:cubicBezTo>
                  <a:pt x="2765007" y="3464752"/>
                  <a:pt x="2789585" y="3477082"/>
                  <a:pt x="2826451" y="3464752"/>
                </a:cubicBezTo>
                <a:cubicBezTo>
                  <a:pt x="2826451" y="3489412"/>
                  <a:pt x="2838740" y="3501742"/>
                  <a:pt x="2814163" y="3501742"/>
                </a:cubicBezTo>
                <a:cubicBezTo>
                  <a:pt x="2826451" y="3514072"/>
                  <a:pt x="2838740" y="3514072"/>
                  <a:pt x="2851029" y="3526403"/>
                </a:cubicBezTo>
                <a:cubicBezTo>
                  <a:pt x="2814163" y="3464752"/>
                  <a:pt x="2875607" y="3514072"/>
                  <a:pt x="2887896" y="3477082"/>
                </a:cubicBezTo>
                <a:cubicBezTo>
                  <a:pt x="2900185" y="3489412"/>
                  <a:pt x="2900185" y="3501742"/>
                  <a:pt x="2912474" y="3514072"/>
                </a:cubicBezTo>
                <a:cubicBezTo>
                  <a:pt x="2937052" y="3501742"/>
                  <a:pt x="2912474" y="3477082"/>
                  <a:pt x="2924763" y="3477082"/>
                </a:cubicBezTo>
                <a:cubicBezTo>
                  <a:pt x="2937052" y="3477082"/>
                  <a:pt x="2924763" y="3489412"/>
                  <a:pt x="2924763" y="3501742"/>
                </a:cubicBezTo>
                <a:cubicBezTo>
                  <a:pt x="2961630" y="3514072"/>
                  <a:pt x="2937052" y="3464752"/>
                  <a:pt x="2961630" y="3464752"/>
                </a:cubicBezTo>
                <a:cubicBezTo>
                  <a:pt x="2961630" y="3514072"/>
                  <a:pt x="2973919" y="3464752"/>
                  <a:pt x="2973919" y="3440092"/>
                </a:cubicBezTo>
                <a:cubicBezTo>
                  <a:pt x="2961630" y="3427762"/>
                  <a:pt x="2937052" y="3440092"/>
                  <a:pt x="2937052" y="3427762"/>
                </a:cubicBezTo>
                <a:cubicBezTo>
                  <a:pt x="2937052" y="3415432"/>
                  <a:pt x="2973919" y="3427762"/>
                  <a:pt x="2986207" y="3427762"/>
                </a:cubicBezTo>
                <a:cubicBezTo>
                  <a:pt x="2986207" y="3440092"/>
                  <a:pt x="2986207" y="3464752"/>
                  <a:pt x="2973919" y="3464752"/>
                </a:cubicBezTo>
                <a:cubicBezTo>
                  <a:pt x="2973919" y="3477082"/>
                  <a:pt x="2998496" y="3477082"/>
                  <a:pt x="2998496" y="3489412"/>
                </a:cubicBezTo>
                <a:cubicBezTo>
                  <a:pt x="3023074" y="3477082"/>
                  <a:pt x="2986207" y="3440092"/>
                  <a:pt x="3010785" y="3427762"/>
                </a:cubicBezTo>
                <a:cubicBezTo>
                  <a:pt x="3035363" y="3427762"/>
                  <a:pt x="2998496" y="3452422"/>
                  <a:pt x="3023074" y="3452422"/>
                </a:cubicBezTo>
                <a:cubicBezTo>
                  <a:pt x="3023074" y="3477082"/>
                  <a:pt x="3010785" y="3477082"/>
                  <a:pt x="3010785" y="3501742"/>
                </a:cubicBezTo>
                <a:cubicBezTo>
                  <a:pt x="2986207" y="3514072"/>
                  <a:pt x="2986207" y="3489412"/>
                  <a:pt x="2973919" y="3489412"/>
                </a:cubicBezTo>
                <a:cubicBezTo>
                  <a:pt x="2973919" y="3526403"/>
                  <a:pt x="2998496" y="3526403"/>
                  <a:pt x="3010785" y="3514072"/>
                </a:cubicBezTo>
                <a:cubicBezTo>
                  <a:pt x="2986207" y="3575723"/>
                  <a:pt x="3035363" y="3526403"/>
                  <a:pt x="3047652" y="3526403"/>
                </a:cubicBezTo>
                <a:cubicBezTo>
                  <a:pt x="3084519" y="3526403"/>
                  <a:pt x="3145963" y="3575723"/>
                  <a:pt x="3158252" y="3501742"/>
                </a:cubicBezTo>
                <a:cubicBezTo>
                  <a:pt x="3158252" y="3489412"/>
                  <a:pt x="3145963" y="3489412"/>
                  <a:pt x="3145963" y="3489412"/>
                </a:cubicBezTo>
                <a:cubicBezTo>
                  <a:pt x="3145963" y="3477082"/>
                  <a:pt x="3145963" y="3464752"/>
                  <a:pt x="3145963" y="3452422"/>
                </a:cubicBezTo>
                <a:cubicBezTo>
                  <a:pt x="3170541" y="3440092"/>
                  <a:pt x="3158252" y="3477082"/>
                  <a:pt x="3170541" y="3489412"/>
                </a:cubicBezTo>
                <a:cubicBezTo>
                  <a:pt x="3182830" y="3477082"/>
                  <a:pt x="3195119" y="3489412"/>
                  <a:pt x="3207408" y="3452422"/>
                </a:cubicBezTo>
                <a:cubicBezTo>
                  <a:pt x="3231986" y="3501742"/>
                  <a:pt x="3268853" y="3464752"/>
                  <a:pt x="3293430" y="3464752"/>
                </a:cubicBezTo>
                <a:cubicBezTo>
                  <a:pt x="3293430" y="3464752"/>
                  <a:pt x="3293430" y="3464752"/>
                  <a:pt x="3305719" y="3464752"/>
                </a:cubicBezTo>
                <a:cubicBezTo>
                  <a:pt x="3318008" y="3464752"/>
                  <a:pt x="3305719" y="3427762"/>
                  <a:pt x="3318008" y="3415432"/>
                </a:cubicBezTo>
                <a:cubicBezTo>
                  <a:pt x="3330297" y="3452422"/>
                  <a:pt x="3354875" y="3403102"/>
                  <a:pt x="3354875" y="3452422"/>
                </a:cubicBezTo>
                <a:cubicBezTo>
                  <a:pt x="3379453" y="3427762"/>
                  <a:pt x="3379453" y="3440092"/>
                  <a:pt x="3404031" y="3452422"/>
                </a:cubicBezTo>
                <a:cubicBezTo>
                  <a:pt x="3404031" y="3427762"/>
                  <a:pt x="3391742" y="3415432"/>
                  <a:pt x="3379453" y="3403102"/>
                </a:cubicBezTo>
                <a:cubicBezTo>
                  <a:pt x="3391742" y="3378442"/>
                  <a:pt x="3404031" y="3415432"/>
                  <a:pt x="3404031" y="3440092"/>
                </a:cubicBezTo>
                <a:cubicBezTo>
                  <a:pt x="3440897" y="3427762"/>
                  <a:pt x="3502342" y="3464752"/>
                  <a:pt x="3526920" y="3403102"/>
                </a:cubicBezTo>
                <a:cubicBezTo>
                  <a:pt x="3539209" y="3415432"/>
                  <a:pt x="3563787" y="3427762"/>
                  <a:pt x="3576076" y="3452422"/>
                </a:cubicBezTo>
                <a:cubicBezTo>
                  <a:pt x="3588365" y="3440092"/>
                  <a:pt x="3563787" y="3415432"/>
                  <a:pt x="3576076" y="3403102"/>
                </a:cubicBezTo>
                <a:cubicBezTo>
                  <a:pt x="3600653" y="3390772"/>
                  <a:pt x="3588365" y="3390772"/>
                  <a:pt x="3612942" y="3390772"/>
                </a:cubicBezTo>
                <a:cubicBezTo>
                  <a:pt x="3625231" y="3427762"/>
                  <a:pt x="3612942" y="3427762"/>
                  <a:pt x="3625231" y="3440092"/>
                </a:cubicBezTo>
                <a:cubicBezTo>
                  <a:pt x="3637520" y="3440092"/>
                  <a:pt x="3649809" y="3427762"/>
                  <a:pt x="3662098" y="3415432"/>
                </a:cubicBezTo>
                <a:cubicBezTo>
                  <a:pt x="3625231" y="3415432"/>
                  <a:pt x="3649809" y="3378442"/>
                  <a:pt x="3637520" y="3390772"/>
                </a:cubicBezTo>
                <a:cubicBezTo>
                  <a:pt x="3625231" y="3378442"/>
                  <a:pt x="3649809" y="3341451"/>
                  <a:pt x="3662098" y="3341451"/>
                </a:cubicBezTo>
                <a:cubicBezTo>
                  <a:pt x="3637520" y="3366112"/>
                  <a:pt x="3662098" y="3390772"/>
                  <a:pt x="3674387" y="3415432"/>
                </a:cubicBezTo>
                <a:cubicBezTo>
                  <a:pt x="3662098" y="3378442"/>
                  <a:pt x="3686676" y="3390772"/>
                  <a:pt x="3698965" y="3353781"/>
                </a:cubicBezTo>
                <a:cubicBezTo>
                  <a:pt x="3760409" y="3329121"/>
                  <a:pt x="3784987" y="3390772"/>
                  <a:pt x="3846432" y="3341451"/>
                </a:cubicBezTo>
                <a:cubicBezTo>
                  <a:pt x="3834143" y="3316791"/>
                  <a:pt x="3809565" y="3366112"/>
                  <a:pt x="3809565" y="3316791"/>
                </a:cubicBezTo>
                <a:cubicBezTo>
                  <a:pt x="3834143" y="3316791"/>
                  <a:pt x="3858721" y="3316791"/>
                  <a:pt x="3858721" y="3341451"/>
                </a:cubicBezTo>
                <a:cubicBezTo>
                  <a:pt x="3871010" y="3329121"/>
                  <a:pt x="3871010" y="3329121"/>
                  <a:pt x="3883299" y="3341451"/>
                </a:cubicBezTo>
                <a:cubicBezTo>
                  <a:pt x="3895588" y="3329121"/>
                  <a:pt x="3858721" y="3316791"/>
                  <a:pt x="3871010" y="3279801"/>
                </a:cubicBezTo>
                <a:cubicBezTo>
                  <a:pt x="3871010" y="3279801"/>
                  <a:pt x="3883299" y="3267471"/>
                  <a:pt x="3883299" y="3255141"/>
                </a:cubicBezTo>
                <a:cubicBezTo>
                  <a:pt x="3920165" y="3267471"/>
                  <a:pt x="3981610" y="3267471"/>
                  <a:pt x="3993899" y="3218151"/>
                </a:cubicBezTo>
                <a:cubicBezTo>
                  <a:pt x="3981610" y="3193490"/>
                  <a:pt x="3957032" y="3242811"/>
                  <a:pt x="3957032" y="3205821"/>
                </a:cubicBezTo>
                <a:cubicBezTo>
                  <a:pt x="3944743" y="3205821"/>
                  <a:pt x="3932454" y="3218151"/>
                  <a:pt x="3932454" y="3242811"/>
                </a:cubicBezTo>
                <a:cubicBezTo>
                  <a:pt x="3907876" y="3230481"/>
                  <a:pt x="3932454" y="3218151"/>
                  <a:pt x="3932454" y="3193490"/>
                </a:cubicBezTo>
                <a:cubicBezTo>
                  <a:pt x="3932454" y="3193490"/>
                  <a:pt x="3932454" y="3193490"/>
                  <a:pt x="3920165" y="3193490"/>
                </a:cubicBezTo>
                <a:cubicBezTo>
                  <a:pt x="3907876" y="3292131"/>
                  <a:pt x="3834143" y="3181160"/>
                  <a:pt x="3797276" y="3156500"/>
                </a:cubicBezTo>
                <a:cubicBezTo>
                  <a:pt x="3797276" y="3193490"/>
                  <a:pt x="3821854" y="3181160"/>
                  <a:pt x="3821854" y="3218151"/>
                </a:cubicBezTo>
                <a:cubicBezTo>
                  <a:pt x="3821854" y="3218151"/>
                  <a:pt x="3821854" y="3218151"/>
                  <a:pt x="3784987" y="3218151"/>
                </a:cubicBezTo>
                <a:cubicBezTo>
                  <a:pt x="3784987" y="3242811"/>
                  <a:pt x="3821854" y="3242811"/>
                  <a:pt x="3784987" y="3255141"/>
                </a:cubicBezTo>
                <a:cubicBezTo>
                  <a:pt x="3784987" y="3279801"/>
                  <a:pt x="3809565" y="3267471"/>
                  <a:pt x="3809565" y="3279801"/>
                </a:cubicBezTo>
                <a:cubicBezTo>
                  <a:pt x="3797276" y="3316791"/>
                  <a:pt x="3772698" y="3230481"/>
                  <a:pt x="3772698" y="3267471"/>
                </a:cubicBezTo>
                <a:cubicBezTo>
                  <a:pt x="3760409" y="3156500"/>
                  <a:pt x="3662098" y="3218151"/>
                  <a:pt x="3576076" y="3205821"/>
                </a:cubicBezTo>
                <a:cubicBezTo>
                  <a:pt x="3576076" y="3230481"/>
                  <a:pt x="3600653" y="3230481"/>
                  <a:pt x="3612942" y="3230481"/>
                </a:cubicBezTo>
                <a:cubicBezTo>
                  <a:pt x="3588365" y="3255141"/>
                  <a:pt x="3551498" y="3218151"/>
                  <a:pt x="3539209" y="3181160"/>
                </a:cubicBezTo>
                <a:cubicBezTo>
                  <a:pt x="3551498" y="3181160"/>
                  <a:pt x="3576076" y="3181160"/>
                  <a:pt x="3576076" y="3168830"/>
                </a:cubicBezTo>
                <a:cubicBezTo>
                  <a:pt x="3563787" y="3144170"/>
                  <a:pt x="3551498" y="3181160"/>
                  <a:pt x="3539209" y="3181160"/>
                </a:cubicBezTo>
                <a:cubicBezTo>
                  <a:pt x="3526920" y="3181160"/>
                  <a:pt x="3526920" y="3205821"/>
                  <a:pt x="3539209" y="3230481"/>
                </a:cubicBezTo>
                <a:cubicBezTo>
                  <a:pt x="3514631" y="3230481"/>
                  <a:pt x="3526920" y="3181160"/>
                  <a:pt x="3502342" y="3193490"/>
                </a:cubicBezTo>
                <a:cubicBezTo>
                  <a:pt x="3502342" y="3181160"/>
                  <a:pt x="3514631" y="3168830"/>
                  <a:pt x="3514631" y="3156500"/>
                </a:cubicBezTo>
                <a:cubicBezTo>
                  <a:pt x="3539209" y="3144170"/>
                  <a:pt x="3551498" y="3156500"/>
                  <a:pt x="3588365" y="3144170"/>
                </a:cubicBezTo>
                <a:cubicBezTo>
                  <a:pt x="3612942" y="3205821"/>
                  <a:pt x="3711254" y="3181160"/>
                  <a:pt x="3772698" y="3156500"/>
                </a:cubicBezTo>
                <a:cubicBezTo>
                  <a:pt x="3760409" y="3144170"/>
                  <a:pt x="3735832" y="3168830"/>
                  <a:pt x="3748120" y="3131840"/>
                </a:cubicBezTo>
                <a:cubicBezTo>
                  <a:pt x="3723543" y="3119510"/>
                  <a:pt x="3723543" y="3144170"/>
                  <a:pt x="3711254" y="3144170"/>
                </a:cubicBezTo>
                <a:cubicBezTo>
                  <a:pt x="3735832" y="3107180"/>
                  <a:pt x="3637520" y="3107180"/>
                  <a:pt x="3674387" y="3094850"/>
                </a:cubicBezTo>
                <a:cubicBezTo>
                  <a:pt x="3662098" y="3057860"/>
                  <a:pt x="3637520" y="3107180"/>
                  <a:pt x="3637520" y="3119510"/>
                </a:cubicBezTo>
                <a:cubicBezTo>
                  <a:pt x="3637520" y="3119510"/>
                  <a:pt x="3625231" y="3107180"/>
                  <a:pt x="3612942" y="3107180"/>
                </a:cubicBezTo>
                <a:cubicBezTo>
                  <a:pt x="3612942" y="3082520"/>
                  <a:pt x="3637520" y="3094850"/>
                  <a:pt x="3637520" y="3070190"/>
                </a:cubicBezTo>
                <a:cubicBezTo>
                  <a:pt x="3625231" y="3057860"/>
                  <a:pt x="3612942" y="3057860"/>
                  <a:pt x="3588365" y="3045530"/>
                </a:cubicBezTo>
                <a:cubicBezTo>
                  <a:pt x="3576076" y="3045530"/>
                  <a:pt x="3600653" y="3070190"/>
                  <a:pt x="3612942" y="3070190"/>
                </a:cubicBezTo>
                <a:cubicBezTo>
                  <a:pt x="3612942" y="3082520"/>
                  <a:pt x="3600653" y="3082520"/>
                  <a:pt x="3600653" y="3070190"/>
                </a:cubicBezTo>
                <a:cubicBezTo>
                  <a:pt x="3588365" y="3070190"/>
                  <a:pt x="3600653" y="3082520"/>
                  <a:pt x="3588365" y="3082520"/>
                </a:cubicBezTo>
                <a:cubicBezTo>
                  <a:pt x="3563787" y="3020869"/>
                  <a:pt x="3514631" y="3020869"/>
                  <a:pt x="3490053" y="3008539"/>
                </a:cubicBezTo>
                <a:cubicBezTo>
                  <a:pt x="3502342" y="3057860"/>
                  <a:pt x="3551498" y="3033200"/>
                  <a:pt x="3563787" y="3082520"/>
                </a:cubicBezTo>
                <a:cubicBezTo>
                  <a:pt x="3551498" y="3070190"/>
                  <a:pt x="3526920" y="3082520"/>
                  <a:pt x="3526920" y="3057860"/>
                </a:cubicBezTo>
                <a:cubicBezTo>
                  <a:pt x="3502342" y="3070190"/>
                  <a:pt x="3502342" y="3082520"/>
                  <a:pt x="3477764" y="3082520"/>
                </a:cubicBezTo>
                <a:cubicBezTo>
                  <a:pt x="3490053" y="3094850"/>
                  <a:pt x="3502342" y="3094850"/>
                  <a:pt x="3502342" y="3107180"/>
                </a:cubicBezTo>
                <a:cubicBezTo>
                  <a:pt x="3526920" y="3119510"/>
                  <a:pt x="3526920" y="3082520"/>
                  <a:pt x="3539209" y="3082520"/>
                </a:cubicBezTo>
                <a:cubicBezTo>
                  <a:pt x="3539209" y="3082520"/>
                  <a:pt x="3539209" y="3082520"/>
                  <a:pt x="3551498" y="3131840"/>
                </a:cubicBezTo>
                <a:cubicBezTo>
                  <a:pt x="3526920" y="3094850"/>
                  <a:pt x="3526920" y="3131840"/>
                  <a:pt x="3514631" y="3144170"/>
                </a:cubicBezTo>
                <a:cubicBezTo>
                  <a:pt x="3502342" y="3082520"/>
                  <a:pt x="3440897" y="3094850"/>
                  <a:pt x="3440897" y="3033200"/>
                </a:cubicBezTo>
                <a:cubicBezTo>
                  <a:pt x="3416320" y="3020869"/>
                  <a:pt x="3391742" y="3070190"/>
                  <a:pt x="3391742" y="3020869"/>
                </a:cubicBezTo>
                <a:cubicBezTo>
                  <a:pt x="3416320" y="3008539"/>
                  <a:pt x="3428609" y="3020869"/>
                  <a:pt x="3453186" y="3008539"/>
                </a:cubicBezTo>
                <a:cubicBezTo>
                  <a:pt x="3440897" y="3033200"/>
                  <a:pt x="3477764" y="3045530"/>
                  <a:pt x="3465475" y="3045530"/>
                </a:cubicBezTo>
                <a:cubicBezTo>
                  <a:pt x="3465475" y="3057860"/>
                  <a:pt x="3477764" y="3057860"/>
                  <a:pt x="3490053" y="3057860"/>
                </a:cubicBezTo>
                <a:cubicBezTo>
                  <a:pt x="3502342" y="3020869"/>
                  <a:pt x="3477764" y="3045530"/>
                  <a:pt x="3477764" y="3008539"/>
                </a:cubicBezTo>
                <a:cubicBezTo>
                  <a:pt x="3490053" y="3008539"/>
                  <a:pt x="3490053" y="2983879"/>
                  <a:pt x="3514631" y="2983879"/>
                </a:cubicBezTo>
                <a:cubicBezTo>
                  <a:pt x="3502342" y="2983879"/>
                  <a:pt x="3502342" y="2971549"/>
                  <a:pt x="3490053" y="2971549"/>
                </a:cubicBezTo>
                <a:cubicBezTo>
                  <a:pt x="3465475" y="2946889"/>
                  <a:pt x="3514631" y="2983879"/>
                  <a:pt x="3514631" y="2959219"/>
                </a:cubicBezTo>
                <a:cubicBezTo>
                  <a:pt x="3526920" y="2971549"/>
                  <a:pt x="3539209" y="2983879"/>
                  <a:pt x="3526920" y="3008539"/>
                </a:cubicBezTo>
                <a:cubicBezTo>
                  <a:pt x="3539209" y="3020869"/>
                  <a:pt x="3563787" y="3008539"/>
                  <a:pt x="3563787" y="3033200"/>
                </a:cubicBezTo>
                <a:cubicBezTo>
                  <a:pt x="3563787" y="3008539"/>
                  <a:pt x="3563787" y="2983879"/>
                  <a:pt x="3588365" y="2983879"/>
                </a:cubicBezTo>
                <a:cubicBezTo>
                  <a:pt x="3600653" y="3033200"/>
                  <a:pt x="3637520" y="3008539"/>
                  <a:pt x="3649809" y="3057860"/>
                </a:cubicBezTo>
                <a:cubicBezTo>
                  <a:pt x="3649809" y="3020869"/>
                  <a:pt x="3674387" y="3045530"/>
                  <a:pt x="3686676" y="3057860"/>
                </a:cubicBezTo>
                <a:cubicBezTo>
                  <a:pt x="3698965" y="3057860"/>
                  <a:pt x="3698965" y="3008539"/>
                  <a:pt x="3686676" y="3020869"/>
                </a:cubicBezTo>
                <a:cubicBezTo>
                  <a:pt x="3698965" y="3008539"/>
                  <a:pt x="3723543" y="2996209"/>
                  <a:pt x="3748120" y="2971549"/>
                </a:cubicBezTo>
                <a:cubicBezTo>
                  <a:pt x="3760409" y="2983879"/>
                  <a:pt x="3760409" y="2996209"/>
                  <a:pt x="3772698" y="2996209"/>
                </a:cubicBezTo>
                <a:cubicBezTo>
                  <a:pt x="3784987" y="2959219"/>
                  <a:pt x="3760409" y="2946889"/>
                  <a:pt x="3723543" y="2946889"/>
                </a:cubicBezTo>
                <a:cubicBezTo>
                  <a:pt x="3723543" y="2971549"/>
                  <a:pt x="3698965" y="2983879"/>
                  <a:pt x="3674387" y="2996209"/>
                </a:cubicBezTo>
                <a:cubicBezTo>
                  <a:pt x="3674387" y="2996209"/>
                  <a:pt x="3686676" y="2946889"/>
                  <a:pt x="3674387" y="2946889"/>
                </a:cubicBezTo>
                <a:cubicBezTo>
                  <a:pt x="3674387" y="2922229"/>
                  <a:pt x="3711254" y="2922229"/>
                  <a:pt x="3698965" y="2946889"/>
                </a:cubicBezTo>
                <a:cubicBezTo>
                  <a:pt x="3698965" y="2946889"/>
                  <a:pt x="3698965" y="2934559"/>
                  <a:pt x="3711254" y="2934559"/>
                </a:cubicBezTo>
                <a:cubicBezTo>
                  <a:pt x="3711254" y="2909899"/>
                  <a:pt x="3686676" y="2909899"/>
                  <a:pt x="3711254" y="2909899"/>
                </a:cubicBezTo>
                <a:cubicBezTo>
                  <a:pt x="3698965" y="2897569"/>
                  <a:pt x="3698965" y="2909899"/>
                  <a:pt x="3711254" y="2872908"/>
                </a:cubicBezTo>
                <a:cubicBezTo>
                  <a:pt x="3686676" y="2922229"/>
                  <a:pt x="3674387" y="2872908"/>
                  <a:pt x="3662098" y="2934559"/>
                </a:cubicBezTo>
                <a:cubicBezTo>
                  <a:pt x="3637520" y="2934559"/>
                  <a:pt x="3674387" y="2885239"/>
                  <a:pt x="3649809" y="2897569"/>
                </a:cubicBezTo>
                <a:cubicBezTo>
                  <a:pt x="3649809" y="2885239"/>
                  <a:pt x="3662098" y="2897569"/>
                  <a:pt x="3662098" y="2885239"/>
                </a:cubicBezTo>
                <a:cubicBezTo>
                  <a:pt x="3662098" y="2872908"/>
                  <a:pt x="3649809" y="2885239"/>
                  <a:pt x="3649809" y="2848248"/>
                </a:cubicBezTo>
                <a:cubicBezTo>
                  <a:pt x="3637520" y="2885239"/>
                  <a:pt x="3612942" y="2909899"/>
                  <a:pt x="3612942" y="2946889"/>
                </a:cubicBezTo>
                <a:cubicBezTo>
                  <a:pt x="3588365" y="2946889"/>
                  <a:pt x="3612942" y="2934559"/>
                  <a:pt x="3600653" y="2909899"/>
                </a:cubicBezTo>
                <a:cubicBezTo>
                  <a:pt x="3588365" y="2922229"/>
                  <a:pt x="3588365" y="2922229"/>
                  <a:pt x="3588365" y="2946889"/>
                </a:cubicBezTo>
                <a:cubicBezTo>
                  <a:pt x="3576076" y="2946889"/>
                  <a:pt x="3576076" y="2959219"/>
                  <a:pt x="3576076" y="2971549"/>
                </a:cubicBezTo>
                <a:cubicBezTo>
                  <a:pt x="3551498" y="2983879"/>
                  <a:pt x="3551498" y="2971549"/>
                  <a:pt x="3526920" y="2971549"/>
                </a:cubicBezTo>
                <a:cubicBezTo>
                  <a:pt x="3526920" y="2946889"/>
                  <a:pt x="3551498" y="2959219"/>
                  <a:pt x="3551498" y="2959219"/>
                </a:cubicBezTo>
                <a:cubicBezTo>
                  <a:pt x="3563787" y="2959219"/>
                  <a:pt x="3563787" y="2934559"/>
                  <a:pt x="3563787" y="2922229"/>
                </a:cubicBezTo>
                <a:cubicBezTo>
                  <a:pt x="3539209" y="2959219"/>
                  <a:pt x="3502342" y="2909899"/>
                  <a:pt x="3490053" y="2946889"/>
                </a:cubicBezTo>
                <a:cubicBezTo>
                  <a:pt x="3477764" y="2959219"/>
                  <a:pt x="3477764" y="2909899"/>
                  <a:pt x="3465475" y="2946889"/>
                </a:cubicBezTo>
                <a:cubicBezTo>
                  <a:pt x="3440897" y="2934559"/>
                  <a:pt x="3477764" y="2934559"/>
                  <a:pt x="3465475" y="2909899"/>
                </a:cubicBezTo>
                <a:cubicBezTo>
                  <a:pt x="3477764" y="2922229"/>
                  <a:pt x="3490053" y="2909899"/>
                  <a:pt x="3490053" y="2934559"/>
                </a:cubicBezTo>
                <a:cubicBezTo>
                  <a:pt x="3514631" y="2909899"/>
                  <a:pt x="3563787" y="2922229"/>
                  <a:pt x="3563787" y="2872908"/>
                </a:cubicBezTo>
                <a:cubicBezTo>
                  <a:pt x="3588365" y="2860578"/>
                  <a:pt x="3576076" y="2897569"/>
                  <a:pt x="3588365" y="2897569"/>
                </a:cubicBezTo>
                <a:cubicBezTo>
                  <a:pt x="3588365" y="2897569"/>
                  <a:pt x="3588365" y="2885239"/>
                  <a:pt x="3588365" y="2885239"/>
                </a:cubicBezTo>
                <a:cubicBezTo>
                  <a:pt x="3588365" y="2860578"/>
                  <a:pt x="3600653" y="2897569"/>
                  <a:pt x="3612942" y="2885239"/>
                </a:cubicBezTo>
                <a:cubicBezTo>
                  <a:pt x="3576076" y="2835918"/>
                  <a:pt x="3539209" y="2872908"/>
                  <a:pt x="3514631" y="2885239"/>
                </a:cubicBezTo>
                <a:cubicBezTo>
                  <a:pt x="3526920" y="2860578"/>
                  <a:pt x="3490053" y="2848248"/>
                  <a:pt x="3477764" y="2823588"/>
                </a:cubicBezTo>
                <a:cubicBezTo>
                  <a:pt x="3477764" y="2835918"/>
                  <a:pt x="3465475" y="2835918"/>
                  <a:pt x="3465475" y="2860578"/>
                </a:cubicBezTo>
                <a:cubicBezTo>
                  <a:pt x="3453186" y="2860578"/>
                  <a:pt x="3477764" y="2835918"/>
                  <a:pt x="3453186" y="2823588"/>
                </a:cubicBezTo>
                <a:cubicBezTo>
                  <a:pt x="3477764" y="2811258"/>
                  <a:pt x="3477764" y="2761938"/>
                  <a:pt x="3502342" y="2786598"/>
                </a:cubicBezTo>
                <a:cubicBezTo>
                  <a:pt x="3477764" y="2749608"/>
                  <a:pt x="3440897" y="2798928"/>
                  <a:pt x="3404031" y="2774268"/>
                </a:cubicBezTo>
                <a:cubicBezTo>
                  <a:pt x="3416320" y="2749608"/>
                  <a:pt x="3440897" y="2749608"/>
                  <a:pt x="3453186" y="2737278"/>
                </a:cubicBezTo>
                <a:cubicBezTo>
                  <a:pt x="3440897" y="2737278"/>
                  <a:pt x="3416320" y="2712617"/>
                  <a:pt x="3391742" y="2724947"/>
                </a:cubicBezTo>
                <a:cubicBezTo>
                  <a:pt x="3379453" y="2761938"/>
                  <a:pt x="3391742" y="2774268"/>
                  <a:pt x="3404031" y="2786598"/>
                </a:cubicBezTo>
                <a:cubicBezTo>
                  <a:pt x="3404031" y="2811258"/>
                  <a:pt x="3379453" y="2774268"/>
                  <a:pt x="3391742" y="2811258"/>
                </a:cubicBezTo>
                <a:cubicBezTo>
                  <a:pt x="3367164" y="2811258"/>
                  <a:pt x="3379453" y="2786598"/>
                  <a:pt x="3379453" y="2761938"/>
                </a:cubicBezTo>
                <a:cubicBezTo>
                  <a:pt x="3367164" y="2737278"/>
                  <a:pt x="3342586" y="2761938"/>
                  <a:pt x="3342586" y="2774268"/>
                </a:cubicBezTo>
                <a:cubicBezTo>
                  <a:pt x="3342586" y="2786598"/>
                  <a:pt x="3354875" y="2761938"/>
                  <a:pt x="3367164" y="2786598"/>
                </a:cubicBezTo>
                <a:cubicBezTo>
                  <a:pt x="3354875" y="2823588"/>
                  <a:pt x="3354875" y="2811258"/>
                  <a:pt x="3330297" y="2823588"/>
                </a:cubicBezTo>
                <a:cubicBezTo>
                  <a:pt x="3330297" y="2786598"/>
                  <a:pt x="3305719" y="2798928"/>
                  <a:pt x="3305719" y="2774268"/>
                </a:cubicBezTo>
                <a:cubicBezTo>
                  <a:pt x="3293430" y="2774268"/>
                  <a:pt x="3293430" y="2786598"/>
                  <a:pt x="3281142" y="2786598"/>
                </a:cubicBezTo>
                <a:cubicBezTo>
                  <a:pt x="3281142" y="2749608"/>
                  <a:pt x="3281142" y="2761938"/>
                  <a:pt x="3268853" y="2737278"/>
                </a:cubicBezTo>
                <a:cubicBezTo>
                  <a:pt x="3231986" y="2724947"/>
                  <a:pt x="3207408" y="2798928"/>
                  <a:pt x="3231986" y="2798928"/>
                </a:cubicBezTo>
                <a:cubicBezTo>
                  <a:pt x="3231986" y="2811258"/>
                  <a:pt x="3219697" y="2823588"/>
                  <a:pt x="3207408" y="2823588"/>
                </a:cubicBezTo>
                <a:cubicBezTo>
                  <a:pt x="3219697" y="2811258"/>
                  <a:pt x="3219697" y="2798928"/>
                  <a:pt x="3219697" y="2786598"/>
                </a:cubicBezTo>
                <a:cubicBezTo>
                  <a:pt x="3195119" y="2786598"/>
                  <a:pt x="3182830" y="2848248"/>
                  <a:pt x="3170541" y="2786598"/>
                </a:cubicBezTo>
                <a:cubicBezTo>
                  <a:pt x="3195119" y="2786598"/>
                  <a:pt x="3195119" y="2811258"/>
                  <a:pt x="3207408" y="2786598"/>
                </a:cubicBezTo>
                <a:cubicBezTo>
                  <a:pt x="3207408" y="2774268"/>
                  <a:pt x="3182830" y="2786598"/>
                  <a:pt x="3182830" y="2749608"/>
                </a:cubicBezTo>
                <a:cubicBezTo>
                  <a:pt x="3158252" y="2749608"/>
                  <a:pt x="3145963" y="2774268"/>
                  <a:pt x="3133674" y="2737278"/>
                </a:cubicBezTo>
                <a:cubicBezTo>
                  <a:pt x="3121386" y="2749608"/>
                  <a:pt x="3109097" y="2761938"/>
                  <a:pt x="3109097" y="2786598"/>
                </a:cubicBezTo>
                <a:cubicBezTo>
                  <a:pt x="3109097" y="2811258"/>
                  <a:pt x="3109097" y="2774268"/>
                  <a:pt x="3133674" y="2774268"/>
                </a:cubicBezTo>
                <a:cubicBezTo>
                  <a:pt x="3133674" y="2786598"/>
                  <a:pt x="3109097" y="2811258"/>
                  <a:pt x="3096808" y="2811258"/>
                </a:cubicBezTo>
                <a:cubicBezTo>
                  <a:pt x="3096808" y="2761938"/>
                  <a:pt x="3109097" y="2749608"/>
                  <a:pt x="3109097" y="2700287"/>
                </a:cubicBezTo>
                <a:cubicBezTo>
                  <a:pt x="3133674" y="2712617"/>
                  <a:pt x="3145963" y="2724947"/>
                  <a:pt x="3182830" y="2712617"/>
                </a:cubicBezTo>
                <a:cubicBezTo>
                  <a:pt x="3158252" y="2675627"/>
                  <a:pt x="3109097" y="2687957"/>
                  <a:pt x="3072230" y="2700287"/>
                </a:cubicBezTo>
                <a:cubicBezTo>
                  <a:pt x="3084519" y="2663297"/>
                  <a:pt x="3121386" y="2675627"/>
                  <a:pt x="3133674" y="2687957"/>
                </a:cubicBezTo>
                <a:cubicBezTo>
                  <a:pt x="3158252" y="2663297"/>
                  <a:pt x="3109097" y="2663297"/>
                  <a:pt x="3121386" y="2638637"/>
                </a:cubicBezTo>
                <a:cubicBezTo>
                  <a:pt x="3072230" y="2650967"/>
                  <a:pt x="3047652" y="2626307"/>
                  <a:pt x="3010785" y="2626307"/>
                </a:cubicBezTo>
                <a:cubicBezTo>
                  <a:pt x="2998496" y="2638637"/>
                  <a:pt x="3023074" y="2650967"/>
                  <a:pt x="3010785" y="2663297"/>
                </a:cubicBezTo>
                <a:cubicBezTo>
                  <a:pt x="2998496" y="2663297"/>
                  <a:pt x="2986207" y="2650967"/>
                  <a:pt x="2973919" y="2663297"/>
                </a:cubicBezTo>
                <a:cubicBezTo>
                  <a:pt x="2973919" y="2675627"/>
                  <a:pt x="2998496" y="2700287"/>
                  <a:pt x="2998496" y="2675627"/>
                </a:cubicBezTo>
                <a:cubicBezTo>
                  <a:pt x="3010785" y="2675627"/>
                  <a:pt x="2986207" y="2712617"/>
                  <a:pt x="2961630" y="2700287"/>
                </a:cubicBezTo>
                <a:cubicBezTo>
                  <a:pt x="2961630" y="2724947"/>
                  <a:pt x="2998496" y="2712617"/>
                  <a:pt x="2998496" y="2700287"/>
                </a:cubicBezTo>
                <a:cubicBezTo>
                  <a:pt x="3010785" y="2700287"/>
                  <a:pt x="2998496" y="2749608"/>
                  <a:pt x="3010785" y="2712617"/>
                </a:cubicBezTo>
                <a:cubicBezTo>
                  <a:pt x="3023074" y="2724947"/>
                  <a:pt x="2998496" y="2737278"/>
                  <a:pt x="3010785" y="2774268"/>
                </a:cubicBezTo>
                <a:cubicBezTo>
                  <a:pt x="2998496" y="2749608"/>
                  <a:pt x="2973919" y="2761938"/>
                  <a:pt x="2973919" y="2737278"/>
                </a:cubicBezTo>
                <a:cubicBezTo>
                  <a:pt x="2949341" y="2749608"/>
                  <a:pt x="2973919" y="2761938"/>
                  <a:pt x="2961630" y="2798928"/>
                </a:cubicBezTo>
                <a:cubicBezTo>
                  <a:pt x="2961630" y="2774268"/>
                  <a:pt x="2937052" y="2761938"/>
                  <a:pt x="2912474" y="2774268"/>
                </a:cubicBezTo>
                <a:cubicBezTo>
                  <a:pt x="2924763" y="2749608"/>
                  <a:pt x="2949341" y="2749608"/>
                  <a:pt x="2961630" y="2737278"/>
                </a:cubicBezTo>
                <a:cubicBezTo>
                  <a:pt x="2937052" y="2724947"/>
                  <a:pt x="2912474" y="2749608"/>
                  <a:pt x="2887896" y="2724947"/>
                </a:cubicBezTo>
                <a:cubicBezTo>
                  <a:pt x="2875607" y="2724947"/>
                  <a:pt x="2887896" y="2737278"/>
                  <a:pt x="2887896" y="2737278"/>
                </a:cubicBezTo>
                <a:cubicBezTo>
                  <a:pt x="2875607" y="2774268"/>
                  <a:pt x="2863318" y="2712617"/>
                  <a:pt x="2838740" y="2724947"/>
                </a:cubicBezTo>
                <a:cubicBezTo>
                  <a:pt x="2826451" y="2724947"/>
                  <a:pt x="2838740" y="2749608"/>
                  <a:pt x="2851029" y="2737278"/>
                </a:cubicBezTo>
                <a:cubicBezTo>
                  <a:pt x="2851029" y="2774268"/>
                  <a:pt x="2814163" y="2749608"/>
                  <a:pt x="2814163" y="2774268"/>
                </a:cubicBezTo>
                <a:cubicBezTo>
                  <a:pt x="2801874" y="2761938"/>
                  <a:pt x="2826451" y="2749608"/>
                  <a:pt x="2826451" y="2724947"/>
                </a:cubicBezTo>
                <a:cubicBezTo>
                  <a:pt x="2826451" y="2724947"/>
                  <a:pt x="2826451" y="2724947"/>
                  <a:pt x="2826451" y="2712617"/>
                </a:cubicBezTo>
                <a:cubicBezTo>
                  <a:pt x="2789585" y="2712617"/>
                  <a:pt x="2801874" y="2749608"/>
                  <a:pt x="2789585" y="2712617"/>
                </a:cubicBezTo>
                <a:cubicBezTo>
                  <a:pt x="2789585" y="2786598"/>
                  <a:pt x="2703562" y="2737278"/>
                  <a:pt x="2728140" y="2786598"/>
                </a:cubicBezTo>
                <a:cubicBezTo>
                  <a:pt x="2703562" y="2798928"/>
                  <a:pt x="2715851" y="2761938"/>
                  <a:pt x="2703562" y="2761938"/>
                </a:cubicBezTo>
                <a:cubicBezTo>
                  <a:pt x="2691273" y="2761938"/>
                  <a:pt x="2691273" y="2774268"/>
                  <a:pt x="2691273" y="2774268"/>
                </a:cubicBezTo>
                <a:cubicBezTo>
                  <a:pt x="2691273" y="2774268"/>
                  <a:pt x="2703562" y="2774268"/>
                  <a:pt x="2703562" y="2774268"/>
                </a:cubicBezTo>
                <a:cubicBezTo>
                  <a:pt x="2678984" y="2811258"/>
                  <a:pt x="2654407" y="2761938"/>
                  <a:pt x="2617540" y="2761938"/>
                </a:cubicBezTo>
                <a:cubicBezTo>
                  <a:pt x="2617540" y="2761938"/>
                  <a:pt x="2617540" y="2761938"/>
                  <a:pt x="2617540" y="2786598"/>
                </a:cubicBezTo>
                <a:cubicBezTo>
                  <a:pt x="2629829" y="2811258"/>
                  <a:pt x="2654407" y="2774268"/>
                  <a:pt x="2666696" y="2786598"/>
                </a:cubicBezTo>
                <a:cubicBezTo>
                  <a:pt x="2642118" y="2823588"/>
                  <a:pt x="2678984" y="2798928"/>
                  <a:pt x="2703562" y="2798928"/>
                </a:cubicBezTo>
                <a:cubicBezTo>
                  <a:pt x="2703562" y="2848248"/>
                  <a:pt x="2666696" y="2786598"/>
                  <a:pt x="2666696" y="2835918"/>
                </a:cubicBezTo>
                <a:cubicBezTo>
                  <a:pt x="2642118" y="2811258"/>
                  <a:pt x="2605251" y="2798928"/>
                  <a:pt x="2592962" y="2749608"/>
                </a:cubicBezTo>
                <a:cubicBezTo>
                  <a:pt x="2580673" y="2761938"/>
                  <a:pt x="2580673" y="2774268"/>
                  <a:pt x="2580673" y="2786598"/>
                </a:cubicBezTo>
                <a:cubicBezTo>
                  <a:pt x="2580673" y="2786598"/>
                  <a:pt x="2568384" y="2774268"/>
                  <a:pt x="2568384" y="2749608"/>
                </a:cubicBezTo>
                <a:cubicBezTo>
                  <a:pt x="2568384" y="2749608"/>
                  <a:pt x="2580673" y="2749608"/>
                  <a:pt x="2580673" y="2749608"/>
                </a:cubicBezTo>
                <a:cubicBezTo>
                  <a:pt x="2580673" y="2724947"/>
                  <a:pt x="2556095" y="2749608"/>
                  <a:pt x="2556095" y="2761938"/>
                </a:cubicBezTo>
                <a:cubicBezTo>
                  <a:pt x="2543806" y="2761938"/>
                  <a:pt x="2543806" y="2737278"/>
                  <a:pt x="2531517" y="2737278"/>
                </a:cubicBezTo>
                <a:cubicBezTo>
                  <a:pt x="2519228" y="2761938"/>
                  <a:pt x="2506940" y="2774268"/>
                  <a:pt x="2482362" y="2786598"/>
                </a:cubicBezTo>
                <a:cubicBezTo>
                  <a:pt x="2470073" y="2737278"/>
                  <a:pt x="2506940" y="2761938"/>
                  <a:pt x="2506940" y="2737278"/>
                </a:cubicBezTo>
                <a:cubicBezTo>
                  <a:pt x="2494651" y="2737278"/>
                  <a:pt x="2457784" y="2724947"/>
                  <a:pt x="2457784" y="2749608"/>
                </a:cubicBezTo>
                <a:cubicBezTo>
                  <a:pt x="2396339" y="2675627"/>
                  <a:pt x="2334895" y="2798928"/>
                  <a:pt x="2298028" y="2737278"/>
                </a:cubicBezTo>
                <a:cubicBezTo>
                  <a:pt x="2285739" y="2786598"/>
                  <a:pt x="2248872" y="2774268"/>
                  <a:pt x="2224294" y="2798928"/>
                </a:cubicBezTo>
                <a:cubicBezTo>
                  <a:pt x="2212005" y="2786598"/>
                  <a:pt x="2248872" y="2774268"/>
                  <a:pt x="2248872" y="2761938"/>
                </a:cubicBezTo>
                <a:cubicBezTo>
                  <a:pt x="2236583" y="2737278"/>
                  <a:pt x="2175139" y="2774268"/>
                  <a:pt x="2199717" y="2737278"/>
                </a:cubicBezTo>
                <a:cubicBezTo>
                  <a:pt x="2162850" y="2749608"/>
                  <a:pt x="2125983" y="2786598"/>
                  <a:pt x="2101405" y="2761938"/>
                </a:cubicBezTo>
                <a:cubicBezTo>
                  <a:pt x="2125983" y="2737278"/>
                  <a:pt x="2162850" y="2749608"/>
                  <a:pt x="2150561" y="2712617"/>
                </a:cubicBezTo>
                <a:cubicBezTo>
                  <a:pt x="2150561" y="2687957"/>
                  <a:pt x="2138272" y="2737278"/>
                  <a:pt x="2125983" y="2712617"/>
                </a:cubicBezTo>
                <a:cubicBezTo>
                  <a:pt x="2138272" y="2737278"/>
                  <a:pt x="2101405" y="2737278"/>
                  <a:pt x="2101405" y="2687957"/>
                </a:cubicBezTo>
                <a:cubicBezTo>
                  <a:pt x="2089116" y="2700287"/>
                  <a:pt x="2089116" y="2712617"/>
                  <a:pt x="2076827" y="2712617"/>
                </a:cubicBezTo>
                <a:cubicBezTo>
                  <a:pt x="2113694" y="2724947"/>
                  <a:pt x="2089116" y="2737278"/>
                  <a:pt x="2064538" y="2737278"/>
                </a:cubicBezTo>
                <a:cubicBezTo>
                  <a:pt x="2064538" y="2724947"/>
                  <a:pt x="2052249" y="2712617"/>
                  <a:pt x="2052249" y="2700287"/>
                </a:cubicBezTo>
                <a:cubicBezTo>
                  <a:pt x="1990805" y="2737278"/>
                  <a:pt x="1941649" y="2687957"/>
                  <a:pt x="1880205" y="2712617"/>
                </a:cubicBezTo>
                <a:cubicBezTo>
                  <a:pt x="1880205" y="2700287"/>
                  <a:pt x="1867916" y="2700287"/>
                  <a:pt x="1867916" y="2675627"/>
                </a:cubicBezTo>
                <a:cubicBezTo>
                  <a:pt x="1867916" y="2675627"/>
                  <a:pt x="1867916" y="2675627"/>
                  <a:pt x="1892493" y="2663297"/>
                </a:cubicBezTo>
                <a:cubicBezTo>
                  <a:pt x="1892493" y="2675627"/>
                  <a:pt x="1880205" y="2675627"/>
                  <a:pt x="1880205" y="2687957"/>
                </a:cubicBezTo>
                <a:cubicBezTo>
                  <a:pt x="1904782" y="2712617"/>
                  <a:pt x="1917071" y="2687957"/>
                  <a:pt x="1953938" y="2687957"/>
                </a:cubicBezTo>
                <a:cubicBezTo>
                  <a:pt x="1966227" y="2687957"/>
                  <a:pt x="1953938" y="2638637"/>
                  <a:pt x="1966227" y="2638637"/>
                </a:cubicBezTo>
                <a:cubicBezTo>
                  <a:pt x="1966227" y="2663297"/>
                  <a:pt x="1966227" y="2687957"/>
                  <a:pt x="1990805" y="2700287"/>
                </a:cubicBezTo>
                <a:cubicBezTo>
                  <a:pt x="2027672" y="2663297"/>
                  <a:pt x="2003094" y="2687957"/>
                  <a:pt x="2039961" y="2663297"/>
                </a:cubicBezTo>
                <a:cubicBezTo>
                  <a:pt x="2039961" y="2663297"/>
                  <a:pt x="2039961" y="2663297"/>
                  <a:pt x="2039961" y="2687957"/>
                </a:cubicBezTo>
                <a:cubicBezTo>
                  <a:pt x="2052249" y="2687957"/>
                  <a:pt x="2064538" y="2700287"/>
                  <a:pt x="2076827" y="2700287"/>
                </a:cubicBezTo>
                <a:cubicBezTo>
                  <a:pt x="2089116" y="2687957"/>
                  <a:pt x="2076827" y="2650967"/>
                  <a:pt x="2101405" y="2650967"/>
                </a:cubicBezTo>
                <a:cubicBezTo>
                  <a:pt x="2101405" y="2675627"/>
                  <a:pt x="2101405" y="2675627"/>
                  <a:pt x="2113694" y="2687957"/>
                </a:cubicBezTo>
                <a:cubicBezTo>
                  <a:pt x="2138272" y="2663297"/>
                  <a:pt x="2138272" y="2687957"/>
                  <a:pt x="2162850" y="2687957"/>
                </a:cubicBezTo>
                <a:cubicBezTo>
                  <a:pt x="2175139" y="2712617"/>
                  <a:pt x="2150561" y="2700287"/>
                  <a:pt x="2162850" y="2724947"/>
                </a:cubicBezTo>
                <a:cubicBezTo>
                  <a:pt x="2162850" y="2724947"/>
                  <a:pt x="2162850" y="2737278"/>
                  <a:pt x="2162850" y="2737278"/>
                </a:cubicBezTo>
                <a:cubicBezTo>
                  <a:pt x="2199717" y="2724947"/>
                  <a:pt x="2175139" y="2675627"/>
                  <a:pt x="2224294" y="2675627"/>
                </a:cubicBezTo>
                <a:cubicBezTo>
                  <a:pt x="2224294" y="2650967"/>
                  <a:pt x="2175139" y="2638637"/>
                  <a:pt x="2175139" y="2675627"/>
                </a:cubicBezTo>
                <a:cubicBezTo>
                  <a:pt x="2162850" y="2700287"/>
                  <a:pt x="2175139" y="2650967"/>
                  <a:pt x="2175139" y="2638637"/>
                </a:cubicBezTo>
                <a:cubicBezTo>
                  <a:pt x="2162850" y="2638637"/>
                  <a:pt x="2150561" y="2650967"/>
                  <a:pt x="2162850" y="2663297"/>
                </a:cubicBezTo>
                <a:cubicBezTo>
                  <a:pt x="2138272" y="2626307"/>
                  <a:pt x="2101405" y="2650967"/>
                  <a:pt x="2089116" y="2626307"/>
                </a:cubicBezTo>
                <a:cubicBezTo>
                  <a:pt x="2064538" y="2638637"/>
                  <a:pt x="2101405" y="2663297"/>
                  <a:pt x="2076827" y="2675627"/>
                </a:cubicBezTo>
                <a:cubicBezTo>
                  <a:pt x="2064538" y="2675627"/>
                  <a:pt x="2064538" y="2650967"/>
                  <a:pt x="2064538" y="2638637"/>
                </a:cubicBezTo>
                <a:cubicBezTo>
                  <a:pt x="2027672" y="2638637"/>
                  <a:pt x="2003094" y="2638637"/>
                  <a:pt x="1990805" y="2663297"/>
                </a:cubicBezTo>
                <a:cubicBezTo>
                  <a:pt x="1978516" y="2663297"/>
                  <a:pt x="1990805" y="2638637"/>
                  <a:pt x="2003094" y="2626307"/>
                </a:cubicBezTo>
                <a:cubicBezTo>
                  <a:pt x="1990805" y="2601647"/>
                  <a:pt x="1953938" y="2638637"/>
                  <a:pt x="1953938" y="2626307"/>
                </a:cubicBezTo>
                <a:cubicBezTo>
                  <a:pt x="1953938" y="2650967"/>
                  <a:pt x="1929360" y="2663297"/>
                  <a:pt x="1892493" y="2650967"/>
                </a:cubicBezTo>
                <a:cubicBezTo>
                  <a:pt x="1892493" y="2638637"/>
                  <a:pt x="1904782" y="2638637"/>
                  <a:pt x="1904782" y="2626307"/>
                </a:cubicBezTo>
                <a:cubicBezTo>
                  <a:pt x="1867916" y="2613977"/>
                  <a:pt x="1806471" y="2576987"/>
                  <a:pt x="1781893" y="2638637"/>
                </a:cubicBezTo>
                <a:cubicBezTo>
                  <a:pt x="1781893" y="2626307"/>
                  <a:pt x="1757315" y="2626307"/>
                  <a:pt x="1769604" y="2589317"/>
                </a:cubicBezTo>
                <a:cubicBezTo>
                  <a:pt x="1745026" y="2601647"/>
                  <a:pt x="1720449" y="2601647"/>
                  <a:pt x="1720449" y="2564656"/>
                </a:cubicBezTo>
                <a:cubicBezTo>
                  <a:pt x="1720449" y="2564656"/>
                  <a:pt x="1708160" y="2576987"/>
                  <a:pt x="1708160" y="2576987"/>
                </a:cubicBezTo>
                <a:cubicBezTo>
                  <a:pt x="1708160" y="2626307"/>
                  <a:pt x="1757315" y="2601647"/>
                  <a:pt x="1757315" y="2650967"/>
                </a:cubicBezTo>
                <a:cubicBezTo>
                  <a:pt x="1683582" y="2613977"/>
                  <a:pt x="1634426" y="2589317"/>
                  <a:pt x="1560693" y="2613977"/>
                </a:cubicBezTo>
                <a:cubicBezTo>
                  <a:pt x="1560693" y="2601647"/>
                  <a:pt x="1572982" y="2601647"/>
                  <a:pt x="1560693" y="2589317"/>
                </a:cubicBezTo>
                <a:cubicBezTo>
                  <a:pt x="1560693" y="2601647"/>
                  <a:pt x="1511537" y="2626307"/>
                  <a:pt x="1511537" y="2589317"/>
                </a:cubicBezTo>
                <a:cubicBezTo>
                  <a:pt x="1523826" y="2613977"/>
                  <a:pt x="1536115" y="2564656"/>
                  <a:pt x="1548404" y="2589317"/>
                </a:cubicBezTo>
                <a:cubicBezTo>
                  <a:pt x="1548404" y="2564656"/>
                  <a:pt x="1548404" y="2552326"/>
                  <a:pt x="1523826" y="2564656"/>
                </a:cubicBezTo>
                <a:cubicBezTo>
                  <a:pt x="1523826" y="2490676"/>
                  <a:pt x="1560693" y="2552326"/>
                  <a:pt x="1572982" y="2576987"/>
                </a:cubicBezTo>
                <a:cubicBezTo>
                  <a:pt x="1609848" y="2564656"/>
                  <a:pt x="1609848" y="2564656"/>
                  <a:pt x="1622137" y="2564656"/>
                </a:cubicBezTo>
                <a:cubicBezTo>
                  <a:pt x="1622137" y="2527666"/>
                  <a:pt x="1585270" y="2527666"/>
                  <a:pt x="1572982" y="2503006"/>
                </a:cubicBezTo>
                <a:cubicBezTo>
                  <a:pt x="1572982" y="2539997"/>
                  <a:pt x="1523826" y="2503006"/>
                  <a:pt x="1486959" y="2539997"/>
                </a:cubicBezTo>
                <a:cubicBezTo>
                  <a:pt x="1462381" y="2515336"/>
                  <a:pt x="1536115" y="2515336"/>
                  <a:pt x="1523826" y="2478346"/>
                </a:cubicBezTo>
                <a:cubicBezTo>
                  <a:pt x="1523826" y="2453686"/>
                  <a:pt x="1511537" y="2503006"/>
                  <a:pt x="1511537" y="2466016"/>
                </a:cubicBezTo>
                <a:cubicBezTo>
                  <a:pt x="1523826" y="2453686"/>
                  <a:pt x="1548404" y="2453686"/>
                  <a:pt x="1560693" y="2453686"/>
                </a:cubicBezTo>
                <a:cubicBezTo>
                  <a:pt x="1560693" y="2503006"/>
                  <a:pt x="1536115" y="2453686"/>
                  <a:pt x="1536115" y="2478346"/>
                </a:cubicBezTo>
                <a:cubicBezTo>
                  <a:pt x="1560693" y="2515336"/>
                  <a:pt x="1597559" y="2453686"/>
                  <a:pt x="1622137" y="2490676"/>
                </a:cubicBezTo>
                <a:cubicBezTo>
                  <a:pt x="1609848" y="2478346"/>
                  <a:pt x="1646715" y="2466016"/>
                  <a:pt x="1646715" y="2441356"/>
                </a:cubicBezTo>
                <a:cubicBezTo>
                  <a:pt x="1659004" y="2466016"/>
                  <a:pt x="1646715" y="2453686"/>
                  <a:pt x="1659004" y="2478346"/>
                </a:cubicBezTo>
                <a:cubicBezTo>
                  <a:pt x="1671293" y="2490676"/>
                  <a:pt x="1659004" y="2453686"/>
                  <a:pt x="1683582" y="2466016"/>
                </a:cubicBezTo>
                <a:cubicBezTo>
                  <a:pt x="1683582" y="2478346"/>
                  <a:pt x="1659004" y="2478346"/>
                  <a:pt x="1671293" y="2515336"/>
                </a:cubicBezTo>
                <a:cubicBezTo>
                  <a:pt x="1659004" y="2515336"/>
                  <a:pt x="1646715" y="2503006"/>
                  <a:pt x="1646715" y="2490676"/>
                </a:cubicBezTo>
                <a:cubicBezTo>
                  <a:pt x="1634426" y="2503006"/>
                  <a:pt x="1634426" y="2515336"/>
                  <a:pt x="1622137" y="2527666"/>
                </a:cubicBezTo>
                <a:cubicBezTo>
                  <a:pt x="1646715" y="2576987"/>
                  <a:pt x="1695871" y="2527666"/>
                  <a:pt x="1708160" y="2527666"/>
                </a:cubicBezTo>
                <a:cubicBezTo>
                  <a:pt x="1708160" y="2515336"/>
                  <a:pt x="1695871" y="2515336"/>
                  <a:pt x="1683582" y="2515336"/>
                </a:cubicBezTo>
                <a:cubicBezTo>
                  <a:pt x="1720449" y="2453686"/>
                  <a:pt x="1757315" y="2503006"/>
                  <a:pt x="1781893" y="2539997"/>
                </a:cubicBezTo>
                <a:cubicBezTo>
                  <a:pt x="1806471" y="2539997"/>
                  <a:pt x="1794182" y="2503006"/>
                  <a:pt x="1818760" y="2503006"/>
                </a:cubicBezTo>
                <a:cubicBezTo>
                  <a:pt x="1818760" y="2515336"/>
                  <a:pt x="1794182" y="2515336"/>
                  <a:pt x="1806471" y="2539997"/>
                </a:cubicBezTo>
                <a:cubicBezTo>
                  <a:pt x="1855627" y="2515336"/>
                  <a:pt x="1929360" y="2466016"/>
                  <a:pt x="1990805" y="2478346"/>
                </a:cubicBezTo>
                <a:cubicBezTo>
                  <a:pt x="1990805" y="2441356"/>
                  <a:pt x="1953938" y="2466016"/>
                  <a:pt x="1953938" y="2429026"/>
                </a:cubicBezTo>
                <a:cubicBezTo>
                  <a:pt x="1978516" y="2441356"/>
                  <a:pt x="2003094" y="2441356"/>
                  <a:pt x="2003094" y="2478346"/>
                </a:cubicBezTo>
                <a:cubicBezTo>
                  <a:pt x="2039961" y="2466016"/>
                  <a:pt x="2101405" y="2539997"/>
                  <a:pt x="2138272" y="2466016"/>
                </a:cubicBezTo>
                <a:cubicBezTo>
                  <a:pt x="2138272" y="2490676"/>
                  <a:pt x="2162850" y="2478346"/>
                  <a:pt x="2175139" y="2503006"/>
                </a:cubicBezTo>
                <a:cubicBezTo>
                  <a:pt x="2187428" y="2490676"/>
                  <a:pt x="2175139" y="2466016"/>
                  <a:pt x="2199717" y="2490676"/>
                </a:cubicBezTo>
                <a:cubicBezTo>
                  <a:pt x="2212005" y="2478346"/>
                  <a:pt x="2187428" y="2466016"/>
                  <a:pt x="2187428" y="2441356"/>
                </a:cubicBezTo>
                <a:cubicBezTo>
                  <a:pt x="2212005" y="2441356"/>
                  <a:pt x="2199717" y="2490676"/>
                  <a:pt x="2224294" y="2490676"/>
                </a:cubicBezTo>
                <a:cubicBezTo>
                  <a:pt x="2224294" y="2478346"/>
                  <a:pt x="2224294" y="2478346"/>
                  <a:pt x="2212005" y="2478346"/>
                </a:cubicBezTo>
                <a:cubicBezTo>
                  <a:pt x="2236583" y="2453686"/>
                  <a:pt x="2322606" y="2527666"/>
                  <a:pt x="2347184" y="2453686"/>
                </a:cubicBezTo>
                <a:cubicBezTo>
                  <a:pt x="2347184" y="2453686"/>
                  <a:pt x="2347184" y="2478346"/>
                  <a:pt x="2347184" y="2478346"/>
                </a:cubicBezTo>
                <a:cubicBezTo>
                  <a:pt x="2371761" y="2466016"/>
                  <a:pt x="2396339" y="2490676"/>
                  <a:pt x="2420917" y="2490676"/>
                </a:cubicBezTo>
                <a:cubicBezTo>
                  <a:pt x="2445495" y="2490676"/>
                  <a:pt x="2408628" y="2466016"/>
                  <a:pt x="2433206" y="2466016"/>
                </a:cubicBezTo>
                <a:cubicBezTo>
                  <a:pt x="2457784" y="2478346"/>
                  <a:pt x="2543806" y="2515336"/>
                  <a:pt x="2543806" y="2416696"/>
                </a:cubicBezTo>
                <a:cubicBezTo>
                  <a:pt x="2568384" y="2429026"/>
                  <a:pt x="2543806" y="2441356"/>
                  <a:pt x="2556095" y="2478346"/>
                </a:cubicBezTo>
                <a:cubicBezTo>
                  <a:pt x="2556095" y="2478346"/>
                  <a:pt x="2568384" y="2478346"/>
                  <a:pt x="2568384" y="2490676"/>
                </a:cubicBezTo>
                <a:cubicBezTo>
                  <a:pt x="2580673" y="2490676"/>
                  <a:pt x="2568384" y="2453686"/>
                  <a:pt x="2568384" y="2441356"/>
                </a:cubicBezTo>
                <a:cubicBezTo>
                  <a:pt x="2605251" y="2441356"/>
                  <a:pt x="2642118" y="2416696"/>
                  <a:pt x="2654407" y="2367375"/>
                </a:cubicBezTo>
                <a:cubicBezTo>
                  <a:pt x="2642118" y="2355045"/>
                  <a:pt x="2642118" y="2355045"/>
                  <a:pt x="2629829" y="2342715"/>
                </a:cubicBezTo>
                <a:cubicBezTo>
                  <a:pt x="2617540" y="2355045"/>
                  <a:pt x="2629829" y="2367375"/>
                  <a:pt x="2629829" y="2379705"/>
                </a:cubicBezTo>
                <a:cubicBezTo>
                  <a:pt x="2617540" y="2355045"/>
                  <a:pt x="2605251" y="2379705"/>
                  <a:pt x="2592962" y="2367375"/>
                </a:cubicBezTo>
                <a:cubicBezTo>
                  <a:pt x="2592962" y="2379705"/>
                  <a:pt x="2592962" y="2392036"/>
                  <a:pt x="2605251" y="2392036"/>
                </a:cubicBezTo>
                <a:cubicBezTo>
                  <a:pt x="2592962" y="2416696"/>
                  <a:pt x="2580673" y="2441356"/>
                  <a:pt x="2556095" y="2429026"/>
                </a:cubicBezTo>
                <a:cubicBezTo>
                  <a:pt x="2580673" y="2416696"/>
                  <a:pt x="2592962" y="2404365"/>
                  <a:pt x="2580673" y="2367375"/>
                </a:cubicBezTo>
                <a:cubicBezTo>
                  <a:pt x="2592962" y="2367375"/>
                  <a:pt x="2605251" y="2355045"/>
                  <a:pt x="2617540" y="2342715"/>
                </a:cubicBezTo>
                <a:cubicBezTo>
                  <a:pt x="2617540" y="2330385"/>
                  <a:pt x="2611395" y="2327303"/>
                  <a:pt x="2603715" y="2327302"/>
                </a:cubicBezTo>
                <a:lnTo>
                  <a:pt x="2583314" y="2330032"/>
                </a:lnTo>
                <a:lnTo>
                  <a:pt x="2582063" y="2328386"/>
                </a:lnTo>
                <a:lnTo>
                  <a:pt x="2590850" y="2315743"/>
                </a:lnTo>
                <a:cubicBezTo>
                  <a:pt x="2593730" y="2304184"/>
                  <a:pt x="2577601" y="2299560"/>
                  <a:pt x="2568384" y="2281065"/>
                </a:cubicBezTo>
                <a:cubicBezTo>
                  <a:pt x="2556095" y="2305725"/>
                  <a:pt x="2568384" y="2305725"/>
                  <a:pt x="2543806" y="2293395"/>
                </a:cubicBezTo>
                <a:cubicBezTo>
                  <a:pt x="2553023" y="2311890"/>
                  <a:pt x="2569152" y="2316514"/>
                  <a:pt x="2581825" y="2328073"/>
                </a:cubicBezTo>
                <a:lnTo>
                  <a:pt x="2582063" y="2328386"/>
                </a:lnTo>
                <a:lnTo>
                  <a:pt x="2580673" y="2330385"/>
                </a:lnTo>
                <a:lnTo>
                  <a:pt x="2583314" y="2330032"/>
                </a:lnTo>
                <a:lnTo>
                  <a:pt x="2592962" y="2342715"/>
                </a:lnTo>
                <a:cubicBezTo>
                  <a:pt x="2580673" y="2355045"/>
                  <a:pt x="2568384" y="2355045"/>
                  <a:pt x="2556095" y="2367375"/>
                </a:cubicBezTo>
                <a:cubicBezTo>
                  <a:pt x="2556095" y="2342715"/>
                  <a:pt x="2543806" y="2342715"/>
                  <a:pt x="2531517" y="2342715"/>
                </a:cubicBezTo>
                <a:cubicBezTo>
                  <a:pt x="2531517" y="2330385"/>
                  <a:pt x="2543806" y="2330385"/>
                  <a:pt x="2543806" y="2305725"/>
                </a:cubicBezTo>
                <a:cubicBezTo>
                  <a:pt x="2531517" y="2293395"/>
                  <a:pt x="2494651" y="2305725"/>
                  <a:pt x="2482362" y="2305725"/>
                </a:cubicBezTo>
                <a:cubicBezTo>
                  <a:pt x="2482362" y="2293395"/>
                  <a:pt x="2482362" y="2293395"/>
                  <a:pt x="2482362" y="2281065"/>
                </a:cubicBezTo>
                <a:cubicBezTo>
                  <a:pt x="2457784" y="2305725"/>
                  <a:pt x="2445495" y="2268735"/>
                  <a:pt x="2445495" y="2318055"/>
                </a:cubicBezTo>
                <a:cubicBezTo>
                  <a:pt x="2433206" y="2305725"/>
                  <a:pt x="2420917" y="2281065"/>
                  <a:pt x="2396339" y="2281065"/>
                </a:cubicBezTo>
                <a:cubicBezTo>
                  <a:pt x="2396339" y="2293395"/>
                  <a:pt x="2408628" y="2293395"/>
                  <a:pt x="2408628" y="2318055"/>
                </a:cubicBezTo>
                <a:cubicBezTo>
                  <a:pt x="2384050" y="2293395"/>
                  <a:pt x="2371761" y="2281065"/>
                  <a:pt x="2359473" y="2268735"/>
                </a:cubicBezTo>
                <a:cubicBezTo>
                  <a:pt x="2347184" y="2281065"/>
                  <a:pt x="2298028" y="2342715"/>
                  <a:pt x="2273450" y="2293395"/>
                </a:cubicBezTo>
                <a:cubicBezTo>
                  <a:pt x="2261161" y="2293395"/>
                  <a:pt x="2261161" y="2305725"/>
                  <a:pt x="2261161" y="2318055"/>
                </a:cubicBezTo>
                <a:cubicBezTo>
                  <a:pt x="2248872" y="2305725"/>
                  <a:pt x="2224294" y="2305725"/>
                  <a:pt x="2187428" y="2305725"/>
                </a:cubicBezTo>
                <a:cubicBezTo>
                  <a:pt x="2187428" y="2268735"/>
                  <a:pt x="2212005" y="2281065"/>
                  <a:pt x="2224294" y="2281065"/>
                </a:cubicBezTo>
                <a:cubicBezTo>
                  <a:pt x="2224294" y="2244075"/>
                  <a:pt x="2199717" y="2281065"/>
                  <a:pt x="2187428" y="2268735"/>
                </a:cubicBezTo>
                <a:cubicBezTo>
                  <a:pt x="2175139" y="2256404"/>
                  <a:pt x="2162850" y="2293395"/>
                  <a:pt x="2175139" y="2293395"/>
                </a:cubicBezTo>
                <a:cubicBezTo>
                  <a:pt x="2175139" y="2305725"/>
                  <a:pt x="2162850" y="2305725"/>
                  <a:pt x="2150561" y="2293395"/>
                </a:cubicBezTo>
                <a:cubicBezTo>
                  <a:pt x="2150561" y="2281065"/>
                  <a:pt x="2138272" y="2268735"/>
                  <a:pt x="2138272" y="2256404"/>
                </a:cubicBezTo>
                <a:cubicBezTo>
                  <a:pt x="2113694" y="2256404"/>
                  <a:pt x="2089116" y="2244075"/>
                  <a:pt x="2064538" y="2281065"/>
                </a:cubicBezTo>
                <a:cubicBezTo>
                  <a:pt x="2064538" y="2305725"/>
                  <a:pt x="2089116" y="2244075"/>
                  <a:pt x="2089116" y="2293395"/>
                </a:cubicBezTo>
                <a:cubicBezTo>
                  <a:pt x="2064538" y="2305725"/>
                  <a:pt x="2052249" y="2281065"/>
                  <a:pt x="2015383" y="2281065"/>
                </a:cubicBezTo>
                <a:cubicBezTo>
                  <a:pt x="2015383" y="2281065"/>
                  <a:pt x="2027672" y="2293395"/>
                  <a:pt x="2015383" y="2305725"/>
                </a:cubicBezTo>
                <a:cubicBezTo>
                  <a:pt x="1929360" y="2268735"/>
                  <a:pt x="1831049" y="2318055"/>
                  <a:pt x="1745026" y="2281065"/>
                </a:cubicBezTo>
                <a:cubicBezTo>
                  <a:pt x="1757315" y="2268735"/>
                  <a:pt x="1769604" y="2256404"/>
                  <a:pt x="1781893" y="2268735"/>
                </a:cubicBezTo>
                <a:cubicBezTo>
                  <a:pt x="1757315" y="2231744"/>
                  <a:pt x="1794182" y="2256404"/>
                  <a:pt x="1794182" y="2219414"/>
                </a:cubicBezTo>
                <a:cubicBezTo>
                  <a:pt x="1806471" y="2219414"/>
                  <a:pt x="1806471" y="2231744"/>
                  <a:pt x="1806471" y="2256404"/>
                </a:cubicBezTo>
                <a:cubicBezTo>
                  <a:pt x="1818760" y="2231744"/>
                  <a:pt x="1831049" y="2281065"/>
                  <a:pt x="1855627" y="2268735"/>
                </a:cubicBezTo>
                <a:cubicBezTo>
                  <a:pt x="1867916" y="2268735"/>
                  <a:pt x="1855627" y="2244075"/>
                  <a:pt x="1843338" y="2244075"/>
                </a:cubicBezTo>
                <a:cubicBezTo>
                  <a:pt x="1855627" y="2219414"/>
                  <a:pt x="1867916" y="2256404"/>
                  <a:pt x="1880205" y="2219414"/>
                </a:cubicBezTo>
                <a:cubicBezTo>
                  <a:pt x="1929360" y="2231744"/>
                  <a:pt x="1953938" y="2256404"/>
                  <a:pt x="2003094" y="2207084"/>
                </a:cubicBezTo>
                <a:cubicBezTo>
                  <a:pt x="2003094" y="2207084"/>
                  <a:pt x="2003094" y="2207084"/>
                  <a:pt x="2003094" y="2244075"/>
                </a:cubicBezTo>
                <a:cubicBezTo>
                  <a:pt x="2015383" y="2231744"/>
                  <a:pt x="2015383" y="2244075"/>
                  <a:pt x="2039961" y="2244075"/>
                </a:cubicBezTo>
                <a:cubicBezTo>
                  <a:pt x="2052249" y="2231744"/>
                  <a:pt x="2015383" y="2207084"/>
                  <a:pt x="2015383" y="2194754"/>
                </a:cubicBezTo>
                <a:cubicBezTo>
                  <a:pt x="2027672" y="2182424"/>
                  <a:pt x="2039961" y="2182424"/>
                  <a:pt x="2027672" y="2145434"/>
                </a:cubicBezTo>
                <a:cubicBezTo>
                  <a:pt x="2039961" y="2133104"/>
                  <a:pt x="2064538" y="2194754"/>
                  <a:pt x="2064538" y="2145434"/>
                </a:cubicBezTo>
                <a:cubicBezTo>
                  <a:pt x="2089116" y="2157764"/>
                  <a:pt x="2064538" y="2194754"/>
                  <a:pt x="2064538" y="2207084"/>
                </a:cubicBezTo>
                <a:cubicBezTo>
                  <a:pt x="2089116" y="2231744"/>
                  <a:pt x="2101405" y="2194754"/>
                  <a:pt x="2113694" y="2157764"/>
                </a:cubicBezTo>
                <a:cubicBezTo>
                  <a:pt x="2101405" y="2244075"/>
                  <a:pt x="2187428" y="2244075"/>
                  <a:pt x="2199717" y="2182424"/>
                </a:cubicBezTo>
                <a:cubicBezTo>
                  <a:pt x="2224294" y="2182424"/>
                  <a:pt x="2187428" y="2231744"/>
                  <a:pt x="2224294" y="2219414"/>
                </a:cubicBezTo>
                <a:cubicBezTo>
                  <a:pt x="2224294" y="2219414"/>
                  <a:pt x="2212005" y="2219414"/>
                  <a:pt x="2212005" y="2219414"/>
                </a:cubicBezTo>
                <a:cubicBezTo>
                  <a:pt x="2224294" y="2256404"/>
                  <a:pt x="2236583" y="2194754"/>
                  <a:pt x="2261161" y="2219414"/>
                </a:cubicBezTo>
                <a:cubicBezTo>
                  <a:pt x="2261161" y="2207084"/>
                  <a:pt x="2248872" y="2207084"/>
                  <a:pt x="2261161" y="2182424"/>
                </a:cubicBezTo>
                <a:cubicBezTo>
                  <a:pt x="2298028" y="2207084"/>
                  <a:pt x="2298028" y="2170094"/>
                  <a:pt x="2334895" y="2194754"/>
                </a:cubicBezTo>
                <a:cubicBezTo>
                  <a:pt x="2322606" y="2157764"/>
                  <a:pt x="2359473" y="2182424"/>
                  <a:pt x="2371761" y="2145434"/>
                </a:cubicBezTo>
                <a:cubicBezTo>
                  <a:pt x="2384050" y="2157764"/>
                  <a:pt x="2371761" y="2157764"/>
                  <a:pt x="2371761" y="2170094"/>
                </a:cubicBezTo>
                <a:cubicBezTo>
                  <a:pt x="2371761" y="2194754"/>
                  <a:pt x="2408628" y="2170094"/>
                  <a:pt x="2408628" y="2145434"/>
                </a:cubicBezTo>
                <a:cubicBezTo>
                  <a:pt x="2433206" y="2145434"/>
                  <a:pt x="2408628" y="2170094"/>
                  <a:pt x="2433206" y="2170094"/>
                </a:cubicBezTo>
                <a:cubicBezTo>
                  <a:pt x="2457784" y="2157764"/>
                  <a:pt x="2445495" y="2133104"/>
                  <a:pt x="2470073" y="2157764"/>
                </a:cubicBezTo>
                <a:cubicBezTo>
                  <a:pt x="2494651" y="2133104"/>
                  <a:pt x="2457784" y="2120774"/>
                  <a:pt x="2457784" y="2096114"/>
                </a:cubicBezTo>
                <a:cubicBezTo>
                  <a:pt x="2470073" y="2083783"/>
                  <a:pt x="2482362" y="2083783"/>
                  <a:pt x="2494651" y="2108444"/>
                </a:cubicBezTo>
                <a:cubicBezTo>
                  <a:pt x="2494651" y="2083783"/>
                  <a:pt x="2519228" y="2083783"/>
                  <a:pt x="2531517" y="2059123"/>
                </a:cubicBezTo>
                <a:cubicBezTo>
                  <a:pt x="2519228" y="2034463"/>
                  <a:pt x="2519228" y="2071453"/>
                  <a:pt x="2506940" y="2071453"/>
                </a:cubicBezTo>
                <a:cubicBezTo>
                  <a:pt x="2506940" y="2022133"/>
                  <a:pt x="2506940" y="2046793"/>
                  <a:pt x="2494651" y="2009803"/>
                </a:cubicBezTo>
                <a:cubicBezTo>
                  <a:pt x="2531517" y="2022133"/>
                  <a:pt x="2556095" y="2009803"/>
                  <a:pt x="2580673" y="2059123"/>
                </a:cubicBezTo>
                <a:cubicBezTo>
                  <a:pt x="2605251" y="2022133"/>
                  <a:pt x="2629829" y="1997473"/>
                  <a:pt x="2666696" y="1997473"/>
                </a:cubicBezTo>
                <a:cubicBezTo>
                  <a:pt x="2654407" y="2046793"/>
                  <a:pt x="2592962" y="2009803"/>
                  <a:pt x="2605251" y="2059123"/>
                </a:cubicBezTo>
                <a:cubicBezTo>
                  <a:pt x="2617540" y="2083783"/>
                  <a:pt x="2654407" y="2096114"/>
                  <a:pt x="2654407" y="2145434"/>
                </a:cubicBezTo>
                <a:cubicBezTo>
                  <a:pt x="2629829" y="2145434"/>
                  <a:pt x="2605251" y="2096114"/>
                  <a:pt x="2568384" y="2096114"/>
                </a:cubicBezTo>
                <a:cubicBezTo>
                  <a:pt x="2580673" y="2120774"/>
                  <a:pt x="2605251" y="2120774"/>
                  <a:pt x="2617540" y="2133104"/>
                </a:cubicBezTo>
                <a:cubicBezTo>
                  <a:pt x="2592962" y="2157764"/>
                  <a:pt x="2531517" y="2108444"/>
                  <a:pt x="2482362" y="2145434"/>
                </a:cubicBezTo>
                <a:cubicBezTo>
                  <a:pt x="2494651" y="2157764"/>
                  <a:pt x="2519228" y="2182424"/>
                  <a:pt x="2506940" y="2207084"/>
                </a:cubicBezTo>
                <a:cubicBezTo>
                  <a:pt x="2519228" y="2244075"/>
                  <a:pt x="2556095" y="2219414"/>
                  <a:pt x="2592962" y="2207084"/>
                </a:cubicBezTo>
                <a:cubicBezTo>
                  <a:pt x="2592962" y="2194754"/>
                  <a:pt x="2580673" y="2194754"/>
                  <a:pt x="2580673" y="2182424"/>
                </a:cubicBezTo>
                <a:cubicBezTo>
                  <a:pt x="2592962" y="2182424"/>
                  <a:pt x="2605251" y="2194754"/>
                  <a:pt x="2592962" y="2157764"/>
                </a:cubicBezTo>
                <a:cubicBezTo>
                  <a:pt x="2605251" y="2170094"/>
                  <a:pt x="2617540" y="2182424"/>
                  <a:pt x="2642118" y="2182424"/>
                </a:cubicBezTo>
                <a:cubicBezTo>
                  <a:pt x="2642118" y="2182424"/>
                  <a:pt x="2642118" y="2170094"/>
                  <a:pt x="2642118" y="2170094"/>
                </a:cubicBezTo>
                <a:cubicBezTo>
                  <a:pt x="2678984" y="2170094"/>
                  <a:pt x="2715851" y="2182424"/>
                  <a:pt x="2777296" y="2170094"/>
                </a:cubicBezTo>
                <a:cubicBezTo>
                  <a:pt x="2777296" y="2170094"/>
                  <a:pt x="2777296" y="2157764"/>
                  <a:pt x="2777296" y="2157764"/>
                </a:cubicBezTo>
                <a:cubicBezTo>
                  <a:pt x="2777296" y="2145434"/>
                  <a:pt x="2765007" y="2133104"/>
                  <a:pt x="2752718" y="2145434"/>
                </a:cubicBezTo>
                <a:cubicBezTo>
                  <a:pt x="2777296" y="2120774"/>
                  <a:pt x="2765007" y="2096114"/>
                  <a:pt x="2740429" y="2096114"/>
                </a:cubicBezTo>
                <a:cubicBezTo>
                  <a:pt x="2728140" y="2108444"/>
                  <a:pt x="2740429" y="2145434"/>
                  <a:pt x="2715851" y="2157764"/>
                </a:cubicBezTo>
                <a:cubicBezTo>
                  <a:pt x="2703562" y="2145434"/>
                  <a:pt x="2728140" y="2108444"/>
                  <a:pt x="2715851" y="2096114"/>
                </a:cubicBezTo>
                <a:cubicBezTo>
                  <a:pt x="2691273" y="2096114"/>
                  <a:pt x="2703562" y="2133104"/>
                  <a:pt x="2691273" y="2133104"/>
                </a:cubicBezTo>
                <a:cubicBezTo>
                  <a:pt x="2666696" y="2108444"/>
                  <a:pt x="2691273" y="2046793"/>
                  <a:pt x="2642118" y="2071453"/>
                </a:cubicBezTo>
                <a:cubicBezTo>
                  <a:pt x="2642118" y="2034463"/>
                  <a:pt x="2666696" y="2059123"/>
                  <a:pt x="2678984" y="2046793"/>
                </a:cubicBezTo>
                <a:cubicBezTo>
                  <a:pt x="2678984" y="2059123"/>
                  <a:pt x="2691273" y="2071453"/>
                  <a:pt x="2691273" y="2083783"/>
                </a:cubicBezTo>
                <a:cubicBezTo>
                  <a:pt x="2740429" y="2096114"/>
                  <a:pt x="2728140" y="1985143"/>
                  <a:pt x="2666696" y="2022133"/>
                </a:cubicBezTo>
                <a:cubicBezTo>
                  <a:pt x="2678984" y="2009803"/>
                  <a:pt x="2678984" y="2009803"/>
                  <a:pt x="2666696" y="1997473"/>
                </a:cubicBezTo>
                <a:cubicBezTo>
                  <a:pt x="2678984" y="1997473"/>
                  <a:pt x="2728140" y="1985143"/>
                  <a:pt x="2715851" y="2022133"/>
                </a:cubicBezTo>
                <a:cubicBezTo>
                  <a:pt x="2740429" y="2009803"/>
                  <a:pt x="2703562" y="1985143"/>
                  <a:pt x="2728140" y="1972813"/>
                </a:cubicBezTo>
                <a:cubicBezTo>
                  <a:pt x="2678984" y="1985143"/>
                  <a:pt x="2666696" y="1948153"/>
                  <a:pt x="2617540" y="1960483"/>
                </a:cubicBezTo>
                <a:cubicBezTo>
                  <a:pt x="2617540" y="1985143"/>
                  <a:pt x="2592962" y="1997473"/>
                  <a:pt x="2605251" y="1997473"/>
                </a:cubicBezTo>
                <a:cubicBezTo>
                  <a:pt x="2568384" y="1997473"/>
                  <a:pt x="2531517" y="1985143"/>
                  <a:pt x="2494651" y="1997473"/>
                </a:cubicBezTo>
                <a:cubicBezTo>
                  <a:pt x="2519228" y="1972813"/>
                  <a:pt x="2531517" y="1960483"/>
                  <a:pt x="2506940" y="1935823"/>
                </a:cubicBezTo>
                <a:cubicBezTo>
                  <a:pt x="2531517" y="1935823"/>
                  <a:pt x="2543806" y="1948153"/>
                  <a:pt x="2531517" y="1960483"/>
                </a:cubicBezTo>
                <a:cubicBezTo>
                  <a:pt x="2543806" y="1948153"/>
                  <a:pt x="2568384" y="1948153"/>
                  <a:pt x="2556095" y="1972813"/>
                </a:cubicBezTo>
                <a:cubicBezTo>
                  <a:pt x="2568384" y="1985143"/>
                  <a:pt x="2556095" y="1948153"/>
                  <a:pt x="2580673" y="1948153"/>
                </a:cubicBezTo>
                <a:cubicBezTo>
                  <a:pt x="2580673" y="1923492"/>
                  <a:pt x="2531517" y="1960483"/>
                  <a:pt x="2531517" y="1935823"/>
                </a:cubicBezTo>
                <a:cubicBezTo>
                  <a:pt x="2531517" y="1898832"/>
                  <a:pt x="2556095" y="1923492"/>
                  <a:pt x="2568384" y="1898832"/>
                </a:cubicBezTo>
                <a:cubicBezTo>
                  <a:pt x="2568384" y="1886502"/>
                  <a:pt x="2543806" y="1898832"/>
                  <a:pt x="2543806" y="1874172"/>
                </a:cubicBezTo>
                <a:cubicBezTo>
                  <a:pt x="2556095" y="1898832"/>
                  <a:pt x="2506940" y="1923492"/>
                  <a:pt x="2494651" y="1898832"/>
                </a:cubicBezTo>
                <a:cubicBezTo>
                  <a:pt x="2519228" y="1935823"/>
                  <a:pt x="2494651" y="1923492"/>
                  <a:pt x="2470073" y="1948153"/>
                </a:cubicBezTo>
                <a:cubicBezTo>
                  <a:pt x="2482362" y="1886502"/>
                  <a:pt x="2396339" y="1911162"/>
                  <a:pt x="2384050" y="1960483"/>
                </a:cubicBezTo>
                <a:cubicBezTo>
                  <a:pt x="2359473" y="1972813"/>
                  <a:pt x="2359473" y="1948153"/>
                  <a:pt x="2347184" y="1948153"/>
                </a:cubicBezTo>
                <a:cubicBezTo>
                  <a:pt x="2334895" y="1923492"/>
                  <a:pt x="2359473" y="1935823"/>
                  <a:pt x="2359473" y="1911162"/>
                </a:cubicBezTo>
                <a:cubicBezTo>
                  <a:pt x="2384050" y="1911162"/>
                  <a:pt x="2384050" y="1886502"/>
                  <a:pt x="2396339" y="1898832"/>
                </a:cubicBezTo>
                <a:cubicBezTo>
                  <a:pt x="2396339" y="1861842"/>
                  <a:pt x="2384050" y="1898832"/>
                  <a:pt x="2371761" y="1874172"/>
                </a:cubicBezTo>
                <a:cubicBezTo>
                  <a:pt x="2371761" y="1861842"/>
                  <a:pt x="2384050" y="1874172"/>
                  <a:pt x="2396339" y="1861842"/>
                </a:cubicBezTo>
                <a:cubicBezTo>
                  <a:pt x="2408628" y="1874172"/>
                  <a:pt x="2384050" y="1824852"/>
                  <a:pt x="2408628" y="1837182"/>
                </a:cubicBezTo>
                <a:cubicBezTo>
                  <a:pt x="2408628" y="1849512"/>
                  <a:pt x="2408628" y="1874172"/>
                  <a:pt x="2396339" y="1874172"/>
                </a:cubicBezTo>
                <a:cubicBezTo>
                  <a:pt x="2408628" y="1911162"/>
                  <a:pt x="2445495" y="1898832"/>
                  <a:pt x="2470073" y="1898832"/>
                </a:cubicBezTo>
                <a:cubicBezTo>
                  <a:pt x="2470073" y="1874172"/>
                  <a:pt x="2482362" y="1849512"/>
                  <a:pt x="2470073" y="1824852"/>
                </a:cubicBezTo>
                <a:cubicBezTo>
                  <a:pt x="2482362" y="1824852"/>
                  <a:pt x="2494651" y="1849512"/>
                  <a:pt x="2482362" y="1874172"/>
                </a:cubicBezTo>
                <a:cubicBezTo>
                  <a:pt x="2494651" y="1898832"/>
                  <a:pt x="2519228" y="1874172"/>
                  <a:pt x="2519228" y="1861842"/>
                </a:cubicBezTo>
                <a:cubicBezTo>
                  <a:pt x="2506940" y="1861842"/>
                  <a:pt x="2519228" y="1837182"/>
                  <a:pt x="2506940" y="1824852"/>
                </a:cubicBezTo>
                <a:cubicBezTo>
                  <a:pt x="2519228" y="1812522"/>
                  <a:pt x="2519228" y="1861842"/>
                  <a:pt x="2543806" y="1861842"/>
                </a:cubicBezTo>
                <a:cubicBezTo>
                  <a:pt x="2568384" y="1837182"/>
                  <a:pt x="2531517" y="1800192"/>
                  <a:pt x="2568384" y="1787862"/>
                </a:cubicBezTo>
                <a:cubicBezTo>
                  <a:pt x="2568384" y="1763201"/>
                  <a:pt x="2531517" y="1775531"/>
                  <a:pt x="2543806" y="1800192"/>
                </a:cubicBezTo>
                <a:cubicBezTo>
                  <a:pt x="2531517" y="1787862"/>
                  <a:pt x="2531517" y="1787862"/>
                  <a:pt x="2531517" y="1775531"/>
                </a:cubicBezTo>
                <a:cubicBezTo>
                  <a:pt x="2519228" y="1763201"/>
                  <a:pt x="2519228" y="1775531"/>
                  <a:pt x="2519228" y="1787862"/>
                </a:cubicBezTo>
                <a:cubicBezTo>
                  <a:pt x="2506940" y="1787862"/>
                  <a:pt x="2506940" y="1775531"/>
                  <a:pt x="2519228" y="1763201"/>
                </a:cubicBezTo>
                <a:cubicBezTo>
                  <a:pt x="2470073" y="1750871"/>
                  <a:pt x="2445495" y="1750871"/>
                  <a:pt x="2408628" y="1738541"/>
                </a:cubicBezTo>
                <a:cubicBezTo>
                  <a:pt x="2396339" y="1713881"/>
                  <a:pt x="2420917" y="1713881"/>
                  <a:pt x="2408628" y="1689221"/>
                </a:cubicBezTo>
                <a:cubicBezTo>
                  <a:pt x="2445495" y="1726211"/>
                  <a:pt x="2470073" y="1676891"/>
                  <a:pt x="2494651" y="1701551"/>
                </a:cubicBezTo>
                <a:cubicBezTo>
                  <a:pt x="2470073" y="1615240"/>
                  <a:pt x="2384050" y="1602910"/>
                  <a:pt x="2334895" y="1602910"/>
                </a:cubicBezTo>
                <a:cubicBezTo>
                  <a:pt x="2322606" y="1615240"/>
                  <a:pt x="2334895" y="1627570"/>
                  <a:pt x="2322606" y="1652231"/>
                </a:cubicBezTo>
                <a:cubicBezTo>
                  <a:pt x="2322606" y="1652231"/>
                  <a:pt x="2310317" y="1639901"/>
                  <a:pt x="2322606" y="1639901"/>
                </a:cubicBezTo>
                <a:cubicBezTo>
                  <a:pt x="2310317" y="1602910"/>
                  <a:pt x="2298028" y="1639901"/>
                  <a:pt x="2285739" y="1615240"/>
                </a:cubicBezTo>
                <a:cubicBezTo>
                  <a:pt x="2298028" y="1602910"/>
                  <a:pt x="2310317" y="1602910"/>
                  <a:pt x="2310317" y="1602910"/>
                </a:cubicBezTo>
                <a:cubicBezTo>
                  <a:pt x="2285739" y="1602910"/>
                  <a:pt x="2248872" y="1541260"/>
                  <a:pt x="2236583" y="1590580"/>
                </a:cubicBezTo>
                <a:cubicBezTo>
                  <a:pt x="2224294" y="1578250"/>
                  <a:pt x="2236583" y="1553590"/>
                  <a:pt x="2236583" y="1541260"/>
                </a:cubicBezTo>
                <a:cubicBezTo>
                  <a:pt x="2175139" y="1553590"/>
                  <a:pt x="2175139" y="1553590"/>
                  <a:pt x="2101405" y="1553590"/>
                </a:cubicBezTo>
                <a:cubicBezTo>
                  <a:pt x="2113694" y="1528930"/>
                  <a:pt x="2113694" y="1504270"/>
                  <a:pt x="2089116" y="1528930"/>
                </a:cubicBezTo>
                <a:cubicBezTo>
                  <a:pt x="2076827" y="1479609"/>
                  <a:pt x="2125983" y="1504270"/>
                  <a:pt x="2125983" y="1479609"/>
                </a:cubicBezTo>
                <a:cubicBezTo>
                  <a:pt x="2125983" y="1467279"/>
                  <a:pt x="2076827" y="1479609"/>
                  <a:pt x="2076827" y="1504270"/>
                </a:cubicBezTo>
                <a:cubicBezTo>
                  <a:pt x="2064538" y="1491940"/>
                  <a:pt x="2052249" y="1479609"/>
                  <a:pt x="2052249" y="1467279"/>
                </a:cubicBezTo>
                <a:cubicBezTo>
                  <a:pt x="2039961" y="1479609"/>
                  <a:pt x="2015383" y="1479609"/>
                  <a:pt x="2015383" y="1504270"/>
                </a:cubicBezTo>
                <a:cubicBezTo>
                  <a:pt x="1990805" y="1491940"/>
                  <a:pt x="1990805" y="1504270"/>
                  <a:pt x="1966227" y="1491940"/>
                </a:cubicBezTo>
                <a:cubicBezTo>
                  <a:pt x="1966227" y="1467279"/>
                  <a:pt x="1978516" y="1430289"/>
                  <a:pt x="1953938" y="1442619"/>
                </a:cubicBezTo>
                <a:cubicBezTo>
                  <a:pt x="1953938" y="1430289"/>
                  <a:pt x="1966227" y="1430289"/>
                  <a:pt x="1966227" y="1393299"/>
                </a:cubicBezTo>
                <a:cubicBezTo>
                  <a:pt x="1978516" y="1417959"/>
                  <a:pt x="2015383" y="1417959"/>
                  <a:pt x="2027672" y="1380969"/>
                </a:cubicBezTo>
                <a:cubicBezTo>
                  <a:pt x="2076827" y="1442619"/>
                  <a:pt x="2089116" y="1442619"/>
                  <a:pt x="2162850" y="1405629"/>
                </a:cubicBezTo>
                <a:cubicBezTo>
                  <a:pt x="2162850" y="1430289"/>
                  <a:pt x="2150561" y="1417959"/>
                  <a:pt x="2150561" y="1430289"/>
                </a:cubicBezTo>
                <a:cubicBezTo>
                  <a:pt x="2162850" y="1430289"/>
                  <a:pt x="2162850" y="1442619"/>
                  <a:pt x="2162850" y="1442619"/>
                </a:cubicBezTo>
                <a:cubicBezTo>
                  <a:pt x="2175139" y="1442619"/>
                  <a:pt x="2175139" y="1417959"/>
                  <a:pt x="2175139" y="1393299"/>
                </a:cubicBezTo>
                <a:cubicBezTo>
                  <a:pt x="2187428" y="1393299"/>
                  <a:pt x="2175139" y="1430289"/>
                  <a:pt x="2187428" y="1430289"/>
                </a:cubicBezTo>
                <a:cubicBezTo>
                  <a:pt x="2212005" y="1417959"/>
                  <a:pt x="2199717" y="1417959"/>
                  <a:pt x="2199717" y="1393299"/>
                </a:cubicBezTo>
                <a:cubicBezTo>
                  <a:pt x="2224294" y="1442619"/>
                  <a:pt x="2248872" y="1380969"/>
                  <a:pt x="2261161" y="1442619"/>
                </a:cubicBezTo>
                <a:cubicBezTo>
                  <a:pt x="2285739" y="1442619"/>
                  <a:pt x="2298028" y="1417959"/>
                  <a:pt x="2322606" y="1405629"/>
                </a:cubicBezTo>
                <a:cubicBezTo>
                  <a:pt x="2322606" y="1417959"/>
                  <a:pt x="2322606" y="1442619"/>
                  <a:pt x="2334895" y="1442619"/>
                </a:cubicBezTo>
                <a:cubicBezTo>
                  <a:pt x="2347184" y="1417959"/>
                  <a:pt x="2322606" y="1393299"/>
                  <a:pt x="2334895" y="1368639"/>
                </a:cubicBezTo>
                <a:cubicBezTo>
                  <a:pt x="2347184" y="1368639"/>
                  <a:pt x="2347184" y="1393299"/>
                  <a:pt x="2359473" y="1380969"/>
                </a:cubicBezTo>
                <a:cubicBezTo>
                  <a:pt x="2347184" y="1405629"/>
                  <a:pt x="2347184" y="1430289"/>
                  <a:pt x="2371761" y="1430289"/>
                </a:cubicBezTo>
                <a:cubicBezTo>
                  <a:pt x="2359473" y="1405629"/>
                  <a:pt x="2359473" y="1380969"/>
                  <a:pt x="2384050" y="1368639"/>
                </a:cubicBezTo>
                <a:cubicBezTo>
                  <a:pt x="2371761" y="1417959"/>
                  <a:pt x="2420917" y="1405629"/>
                  <a:pt x="2433206" y="1393299"/>
                </a:cubicBezTo>
                <a:cubicBezTo>
                  <a:pt x="2433206" y="1393299"/>
                  <a:pt x="2420917" y="1430289"/>
                  <a:pt x="2445495" y="1417959"/>
                </a:cubicBezTo>
                <a:cubicBezTo>
                  <a:pt x="2470073" y="1380969"/>
                  <a:pt x="2420917" y="1343979"/>
                  <a:pt x="2396339" y="1368639"/>
                </a:cubicBezTo>
                <a:cubicBezTo>
                  <a:pt x="2408628" y="1331649"/>
                  <a:pt x="2433206" y="1368639"/>
                  <a:pt x="2445495" y="1343979"/>
                </a:cubicBezTo>
                <a:cubicBezTo>
                  <a:pt x="2457784" y="1356309"/>
                  <a:pt x="2457784" y="1417959"/>
                  <a:pt x="2482362" y="1430289"/>
                </a:cubicBezTo>
                <a:cubicBezTo>
                  <a:pt x="2494651" y="1417959"/>
                  <a:pt x="2506940" y="1405629"/>
                  <a:pt x="2506940" y="1368639"/>
                </a:cubicBezTo>
                <a:cubicBezTo>
                  <a:pt x="2482362" y="1380969"/>
                  <a:pt x="2494651" y="1405629"/>
                  <a:pt x="2482362" y="1405629"/>
                </a:cubicBezTo>
                <a:cubicBezTo>
                  <a:pt x="2445495" y="1368639"/>
                  <a:pt x="2519228" y="1356309"/>
                  <a:pt x="2470073" y="1343979"/>
                </a:cubicBezTo>
                <a:cubicBezTo>
                  <a:pt x="2482362" y="1319318"/>
                  <a:pt x="2519228" y="1343979"/>
                  <a:pt x="2531517" y="1331649"/>
                </a:cubicBezTo>
                <a:cubicBezTo>
                  <a:pt x="2531517" y="1343979"/>
                  <a:pt x="2494651" y="1356309"/>
                  <a:pt x="2519228" y="1393299"/>
                </a:cubicBezTo>
                <a:cubicBezTo>
                  <a:pt x="2531517" y="1405629"/>
                  <a:pt x="2543806" y="1380969"/>
                  <a:pt x="2556095" y="1368639"/>
                </a:cubicBezTo>
                <a:cubicBezTo>
                  <a:pt x="2556095" y="1393299"/>
                  <a:pt x="2605251" y="1380969"/>
                  <a:pt x="2592962" y="1343979"/>
                </a:cubicBezTo>
                <a:cubicBezTo>
                  <a:pt x="2617540" y="1343979"/>
                  <a:pt x="2666696" y="1343979"/>
                  <a:pt x="2654407" y="1294658"/>
                </a:cubicBezTo>
                <a:cubicBezTo>
                  <a:pt x="2666696" y="1306988"/>
                  <a:pt x="2666696" y="1331649"/>
                  <a:pt x="2666696" y="1331649"/>
                </a:cubicBezTo>
                <a:cubicBezTo>
                  <a:pt x="2629829" y="1356309"/>
                  <a:pt x="2666696" y="1393299"/>
                  <a:pt x="2678984" y="1430289"/>
                </a:cubicBezTo>
                <a:cubicBezTo>
                  <a:pt x="2703562" y="1417959"/>
                  <a:pt x="2691273" y="1405629"/>
                  <a:pt x="2691273" y="1356309"/>
                </a:cubicBezTo>
                <a:cubicBezTo>
                  <a:pt x="2703562" y="1380969"/>
                  <a:pt x="2740429" y="1368639"/>
                  <a:pt x="2752718" y="1405629"/>
                </a:cubicBezTo>
                <a:cubicBezTo>
                  <a:pt x="2801874" y="1368639"/>
                  <a:pt x="2851029" y="1405629"/>
                  <a:pt x="2887896" y="1356309"/>
                </a:cubicBezTo>
                <a:cubicBezTo>
                  <a:pt x="2887896" y="1331649"/>
                  <a:pt x="2863318" y="1356309"/>
                  <a:pt x="2863318" y="1319318"/>
                </a:cubicBezTo>
                <a:cubicBezTo>
                  <a:pt x="2863318" y="1331649"/>
                  <a:pt x="2875607" y="1331649"/>
                  <a:pt x="2875607" y="1319318"/>
                </a:cubicBezTo>
                <a:cubicBezTo>
                  <a:pt x="2887896" y="1319318"/>
                  <a:pt x="2887896" y="1343979"/>
                  <a:pt x="2887896" y="1343979"/>
                </a:cubicBezTo>
                <a:cubicBezTo>
                  <a:pt x="2912474" y="1343979"/>
                  <a:pt x="2924763" y="1306988"/>
                  <a:pt x="2949341" y="1306988"/>
                </a:cubicBezTo>
                <a:cubicBezTo>
                  <a:pt x="2949341" y="1319318"/>
                  <a:pt x="2937052" y="1319318"/>
                  <a:pt x="2937052" y="1331649"/>
                </a:cubicBezTo>
                <a:cubicBezTo>
                  <a:pt x="3047652" y="1319318"/>
                  <a:pt x="3096808" y="1331649"/>
                  <a:pt x="3207408" y="1331649"/>
                </a:cubicBezTo>
                <a:cubicBezTo>
                  <a:pt x="3182830" y="1319318"/>
                  <a:pt x="3170541" y="1319318"/>
                  <a:pt x="3145963" y="1306988"/>
                </a:cubicBezTo>
                <a:cubicBezTo>
                  <a:pt x="3182830" y="1233008"/>
                  <a:pt x="3256564" y="1331649"/>
                  <a:pt x="3293430" y="1282328"/>
                </a:cubicBezTo>
                <a:cubicBezTo>
                  <a:pt x="3281142" y="1257668"/>
                  <a:pt x="3268853" y="1269998"/>
                  <a:pt x="3281142" y="1233008"/>
                </a:cubicBezTo>
                <a:cubicBezTo>
                  <a:pt x="3330297" y="1245338"/>
                  <a:pt x="3391742" y="1282328"/>
                  <a:pt x="3404031" y="1208348"/>
                </a:cubicBezTo>
                <a:cubicBezTo>
                  <a:pt x="3367164" y="1196018"/>
                  <a:pt x="3330297" y="1220678"/>
                  <a:pt x="3330297" y="1134367"/>
                </a:cubicBezTo>
                <a:cubicBezTo>
                  <a:pt x="3330297" y="1134367"/>
                  <a:pt x="3330297" y="1134367"/>
                  <a:pt x="3354875" y="1122037"/>
                </a:cubicBezTo>
                <a:cubicBezTo>
                  <a:pt x="3354875" y="1085047"/>
                  <a:pt x="3342586" y="1072717"/>
                  <a:pt x="3318008" y="1060387"/>
                </a:cubicBezTo>
                <a:cubicBezTo>
                  <a:pt x="3305719" y="1060387"/>
                  <a:pt x="3330297" y="1085047"/>
                  <a:pt x="3318008" y="1085047"/>
                </a:cubicBezTo>
                <a:cubicBezTo>
                  <a:pt x="3293430" y="998736"/>
                  <a:pt x="3195119" y="974076"/>
                  <a:pt x="3170541" y="1085047"/>
                </a:cubicBezTo>
                <a:cubicBezTo>
                  <a:pt x="3145963" y="1048057"/>
                  <a:pt x="3195119" y="1023397"/>
                  <a:pt x="3207408" y="1011067"/>
                </a:cubicBezTo>
                <a:cubicBezTo>
                  <a:pt x="3195119" y="974076"/>
                  <a:pt x="3170541" y="974076"/>
                  <a:pt x="3158252" y="949416"/>
                </a:cubicBezTo>
                <a:cubicBezTo>
                  <a:pt x="3145963" y="974076"/>
                  <a:pt x="3121386" y="961746"/>
                  <a:pt x="3121386" y="986406"/>
                </a:cubicBezTo>
                <a:cubicBezTo>
                  <a:pt x="3109097" y="986406"/>
                  <a:pt x="3121386" y="937086"/>
                  <a:pt x="3109097" y="937086"/>
                </a:cubicBezTo>
                <a:cubicBezTo>
                  <a:pt x="3096808" y="937086"/>
                  <a:pt x="3096808" y="961746"/>
                  <a:pt x="3084519" y="961746"/>
                </a:cubicBezTo>
                <a:cubicBezTo>
                  <a:pt x="3072230" y="912426"/>
                  <a:pt x="3035363" y="949416"/>
                  <a:pt x="3010785" y="974076"/>
                </a:cubicBezTo>
                <a:cubicBezTo>
                  <a:pt x="2973919" y="924756"/>
                  <a:pt x="2912474" y="961746"/>
                  <a:pt x="2887896" y="924756"/>
                </a:cubicBezTo>
                <a:cubicBezTo>
                  <a:pt x="2863318" y="924756"/>
                  <a:pt x="2863318" y="949416"/>
                  <a:pt x="2838740" y="961746"/>
                </a:cubicBezTo>
                <a:cubicBezTo>
                  <a:pt x="2838740" y="937086"/>
                  <a:pt x="2814163" y="949416"/>
                  <a:pt x="2814163" y="912426"/>
                </a:cubicBezTo>
                <a:cubicBezTo>
                  <a:pt x="2765007" y="924756"/>
                  <a:pt x="2752718" y="937086"/>
                  <a:pt x="2703562" y="937086"/>
                </a:cubicBezTo>
                <a:cubicBezTo>
                  <a:pt x="2703562" y="912426"/>
                  <a:pt x="2715851" y="924756"/>
                  <a:pt x="2728140" y="912426"/>
                </a:cubicBezTo>
                <a:cubicBezTo>
                  <a:pt x="2703562" y="900096"/>
                  <a:pt x="2691273" y="875436"/>
                  <a:pt x="2666696" y="863106"/>
                </a:cubicBezTo>
                <a:cubicBezTo>
                  <a:pt x="2666696" y="863106"/>
                  <a:pt x="2666696" y="875436"/>
                  <a:pt x="2654407" y="887766"/>
                </a:cubicBezTo>
                <a:cubicBezTo>
                  <a:pt x="2642118" y="875436"/>
                  <a:pt x="2629829" y="875436"/>
                  <a:pt x="2629829" y="850775"/>
                </a:cubicBezTo>
                <a:cubicBezTo>
                  <a:pt x="2642118" y="813785"/>
                  <a:pt x="2666696" y="863106"/>
                  <a:pt x="2666696" y="826115"/>
                </a:cubicBezTo>
                <a:cubicBezTo>
                  <a:pt x="2691273" y="838445"/>
                  <a:pt x="2752718" y="826115"/>
                  <a:pt x="2752718" y="764465"/>
                </a:cubicBezTo>
                <a:cubicBezTo>
                  <a:pt x="2752718" y="727475"/>
                  <a:pt x="2765007" y="789125"/>
                  <a:pt x="2752718" y="789125"/>
                </a:cubicBezTo>
                <a:cubicBezTo>
                  <a:pt x="2777296" y="764465"/>
                  <a:pt x="2777296" y="801455"/>
                  <a:pt x="2814163" y="789125"/>
                </a:cubicBezTo>
                <a:cubicBezTo>
                  <a:pt x="2826451" y="789125"/>
                  <a:pt x="2814163" y="752135"/>
                  <a:pt x="2838740" y="764465"/>
                </a:cubicBezTo>
                <a:cubicBezTo>
                  <a:pt x="2838740" y="739805"/>
                  <a:pt x="2826451" y="739805"/>
                  <a:pt x="2826451" y="727475"/>
                </a:cubicBezTo>
                <a:cubicBezTo>
                  <a:pt x="2851029" y="727475"/>
                  <a:pt x="2912474" y="727475"/>
                  <a:pt x="2924763" y="690484"/>
                </a:cubicBezTo>
                <a:cubicBezTo>
                  <a:pt x="2949341" y="702815"/>
                  <a:pt x="2998496" y="678154"/>
                  <a:pt x="3035363" y="727475"/>
                </a:cubicBezTo>
                <a:cubicBezTo>
                  <a:pt x="3047652" y="653494"/>
                  <a:pt x="3121386" y="739805"/>
                  <a:pt x="3133674" y="678154"/>
                </a:cubicBezTo>
                <a:cubicBezTo>
                  <a:pt x="3145963" y="678154"/>
                  <a:pt x="3145963" y="715145"/>
                  <a:pt x="3145963" y="727475"/>
                </a:cubicBezTo>
                <a:cubicBezTo>
                  <a:pt x="3158252" y="690484"/>
                  <a:pt x="3170541" y="690484"/>
                  <a:pt x="3170541" y="727475"/>
                </a:cubicBezTo>
                <a:cubicBezTo>
                  <a:pt x="3219697" y="702815"/>
                  <a:pt x="3305719" y="764465"/>
                  <a:pt x="3342586" y="702815"/>
                </a:cubicBezTo>
                <a:cubicBezTo>
                  <a:pt x="3367164" y="739805"/>
                  <a:pt x="3416320" y="739805"/>
                  <a:pt x="3440897" y="702815"/>
                </a:cubicBezTo>
                <a:cubicBezTo>
                  <a:pt x="3440897" y="702815"/>
                  <a:pt x="3440897" y="690484"/>
                  <a:pt x="3440897" y="678154"/>
                </a:cubicBezTo>
                <a:cubicBezTo>
                  <a:pt x="3514631" y="628834"/>
                  <a:pt x="3563787" y="690484"/>
                  <a:pt x="3600653" y="591844"/>
                </a:cubicBezTo>
                <a:cubicBezTo>
                  <a:pt x="3588365" y="554854"/>
                  <a:pt x="3588365" y="628834"/>
                  <a:pt x="3563787" y="616504"/>
                </a:cubicBezTo>
                <a:cubicBezTo>
                  <a:pt x="3612942" y="505533"/>
                  <a:pt x="3748120" y="604174"/>
                  <a:pt x="3809565" y="517863"/>
                </a:cubicBezTo>
                <a:cubicBezTo>
                  <a:pt x="3858721" y="591844"/>
                  <a:pt x="3883299" y="456213"/>
                  <a:pt x="3907876" y="530193"/>
                </a:cubicBezTo>
                <a:cubicBezTo>
                  <a:pt x="3920165" y="530193"/>
                  <a:pt x="3932454" y="517863"/>
                  <a:pt x="3932454" y="505533"/>
                </a:cubicBezTo>
                <a:cubicBezTo>
                  <a:pt x="3944743" y="517863"/>
                  <a:pt x="3957032" y="530193"/>
                  <a:pt x="3969321" y="542523"/>
                </a:cubicBezTo>
                <a:cubicBezTo>
                  <a:pt x="3969321" y="542523"/>
                  <a:pt x="3981610" y="530193"/>
                  <a:pt x="3969321" y="530193"/>
                </a:cubicBezTo>
                <a:cubicBezTo>
                  <a:pt x="3993899" y="505533"/>
                  <a:pt x="4006188" y="517863"/>
                  <a:pt x="4018477" y="542523"/>
                </a:cubicBezTo>
                <a:cubicBezTo>
                  <a:pt x="4092210" y="530193"/>
                  <a:pt x="4141366" y="493203"/>
                  <a:pt x="4215099" y="517863"/>
                </a:cubicBezTo>
                <a:cubicBezTo>
                  <a:pt x="4264255" y="468543"/>
                  <a:pt x="4350277" y="505533"/>
                  <a:pt x="4399433" y="505533"/>
                </a:cubicBezTo>
                <a:cubicBezTo>
                  <a:pt x="4534612" y="456213"/>
                  <a:pt x="4657501" y="517863"/>
                  <a:pt x="4743523" y="456213"/>
                </a:cubicBezTo>
                <a:cubicBezTo>
                  <a:pt x="4743523" y="480873"/>
                  <a:pt x="4755812" y="480873"/>
                  <a:pt x="4755812" y="505533"/>
                </a:cubicBezTo>
                <a:cubicBezTo>
                  <a:pt x="4768101" y="505533"/>
                  <a:pt x="4768101" y="480873"/>
                  <a:pt x="4768101" y="456213"/>
                </a:cubicBezTo>
                <a:cubicBezTo>
                  <a:pt x="4792679" y="468543"/>
                  <a:pt x="4780390" y="480873"/>
                  <a:pt x="4792679" y="493203"/>
                </a:cubicBezTo>
                <a:cubicBezTo>
                  <a:pt x="4804968" y="456213"/>
                  <a:pt x="4804968" y="480873"/>
                  <a:pt x="4829546" y="480873"/>
                </a:cubicBezTo>
                <a:cubicBezTo>
                  <a:pt x="4829546" y="443883"/>
                  <a:pt x="4792679" y="480873"/>
                  <a:pt x="4804968" y="443883"/>
                </a:cubicBezTo>
                <a:cubicBezTo>
                  <a:pt x="4829546" y="456213"/>
                  <a:pt x="4878701" y="468543"/>
                  <a:pt x="4866413" y="493203"/>
                </a:cubicBezTo>
                <a:cubicBezTo>
                  <a:pt x="4890990" y="505533"/>
                  <a:pt x="4890990" y="480873"/>
                  <a:pt x="4890990" y="456213"/>
                </a:cubicBezTo>
                <a:cubicBezTo>
                  <a:pt x="4964723" y="456213"/>
                  <a:pt x="4977013" y="517863"/>
                  <a:pt x="5050746" y="468543"/>
                </a:cubicBezTo>
                <a:cubicBezTo>
                  <a:pt x="5050746" y="480873"/>
                  <a:pt x="5050746" y="480873"/>
                  <a:pt x="5050746" y="493203"/>
                </a:cubicBezTo>
                <a:cubicBezTo>
                  <a:pt x="5075324" y="505533"/>
                  <a:pt x="5087613" y="493203"/>
                  <a:pt x="5087613" y="468543"/>
                </a:cubicBezTo>
                <a:cubicBezTo>
                  <a:pt x="5112191" y="456213"/>
                  <a:pt x="5112191" y="493203"/>
                  <a:pt x="5124479" y="493203"/>
                </a:cubicBezTo>
                <a:cubicBezTo>
                  <a:pt x="5149057" y="493203"/>
                  <a:pt x="5149057" y="443883"/>
                  <a:pt x="5185924" y="443883"/>
                </a:cubicBezTo>
                <a:cubicBezTo>
                  <a:pt x="5161347" y="493203"/>
                  <a:pt x="5222791" y="456213"/>
                  <a:pt x="5235080" y="480873"/>
                </a:cubicBezTo>
                <a:cubicBezTo>
                  <a:pt x="5259658" y="468543"/>
                  <a:pt x="5259658" y="443883"/>
                  <a:pt x="5284235" y="443883"/>
                </a:cubicBezTo>
                <a:cubicBezTo>
                  <a:pt x="5284235" y="456213"/>
                  <a:pt x="5259658" y="456213"/>
                  <a:pt x="5259658" y="468543"/>
                </a:cubicBezTo>
                <a:cubicBezTo>
                  <a:pt x="5333391" y="468543"/>
                  <a:pt x="5345680" y="456213"/>
                  <a:pt x="5407125" y="468543"/>
                </a:cubicBezTo>
                <a:cubicBezTo>
                  <a:pt x="5443991" y="468543"/>
                  <a:pt x="5480859" y="443883"/>
                  <a:pt x="5493147" y="456213"/>
                </a:cubicBezTo>
                <a:cubicBezTo>
                  <a:pt x="5517725" y="456213"/>
                  <a:pt x="5530014" y="493203"/>
                  <a:pt x="5542303" y="493203"/>
                </a:cubicBezTo>
                <a:cubicBezTo>
                  <a:pt x="5579169" y="505533"/>
                  <a:pt x="5628325" y="456213"/>
                  <a:pt x="5640615" y="505533"/>
                </a:cubicBezTo>
                <a:cubicBezTo>
                  <a:pt x="5702059" y="480873"/>
                  <a:pt x="5763503" y="493203"/>
                  <a:pt x="5837237" y="480873"/>
                </a:cubicBezTo>
                <a:cubicBezTo>
                  <a:pt x="5837237" y="443883"/>
                  <a:pt x="5910971" y="480873"/>
                  <a:pt x="5923259" y="480873"/>
                </a:cubicBezTo>
                <a:cubicBezTo>
                  <a:pt x="5935549" y="480873"/>
                  <a:pt x="5935549" y="468543"/>
                  <a:pt x="5923259" y="443883"/>
                </a:cubicBezTo>
                <a:cubicBezTo>
                  <a:pt x="5947837" y="456213"/>
                  <a:pt x="5960126" y="480873"/>
                  <a:pt x="5984704" y="468543"/>
                </a:cubicBezTo>
                <a:cubicBezTo>
                  <a:pt x="6009282" y="456213"/>
                  <a:pt x="5996993" y="443883"/>
                  <a:pt x="5984704" y="419223"/>
                </a:cubicBezTo>
                <a:cubicBezTo>
                  <a:pt x="5996993" y="419223"/>
                  <a:pt x="5996993" y="431553"/>
                  <a:pt x="5996993" y="443883"/>
                </a:cubicBezTo>
                <a:cubicBezTo>
                  <a:pt x="6058437" y="480873"/>
                  <a:pt x="6119882" y="382233"/>
                  <a:pt x="6181327" y="443883"/>
                </a:cubicBezTo>
                <a:cubicBezTo>
                  <a:pt x="6205905" y="406893"/>
                  <a:pt x="6267349" y="468543"/>
                  <a:pt x="6279638" y="394563"/>
                </a:cubicBezTo>
                <a:cubicBezTo>
                  <a:pt x="6291927" y="406893"/>
                  <a:pt x="6316505" y="394563"/>
                  <a:pt x="6304216" y="431553"/>
                </a:cubicBezTo>
                <a:cubicBezTo>
                  <a:pt x="6328794" y="431553"/>
                  <a:pt x="6328794" y="406893"/>
                  <a:pt x="6328794" y="394563"/>
                </a:cubicBezTo>
                <a:cubicBezTo>
                  <a:pt x="6341083" y="456213"/>
                  <a:pt x="6402527" y="394563"/>
                  <a:pt x="6427105" y="394563"/>
                </a:cubicBezTo>
                <a:cubicBezTo>
                  <a:pt x="6451683" y="382233"/>
                  <a:pt x="6488550" y="431553"/>
                  <a:pt x="6500839" y="382233"/>
                </a:cubicBezTo>
                <a:cubicBezTo>
                  <a:pt x="6537705" y="443883"/>
                  <a:pt x="6574572" y="382233"/>
                  <a:pt x="6623728" y="382233"/>
                </a:cubicBezTo>
                <a:cubicBezTo>
                  <a:pt x="6636017" y="382233"/>
                  <a:pt x="6636017" y="357572"/>
                  <a:pt x="6636017" y="345242"/>
                </a:cubicBezTo>
                <a:cubicBezTo>
                  <a:pt x="6709751" y="382233"/>
                  <a:pt x="6746617" y="332912"/>
                  <a:pt x="6795773" y="320582"/>
                </a:cubicBezTo>
                <a:cubicBezTo>
                  <a:pt x="6820351" y="320582"/>
                  <a:pt x="6832639" y="332912"/>
                  <a:pt x="6832639" y="357572"/>
                </a:cubicBezTo>
                <a:cubicBezTo>
                  <a:pt x="6869507" y="369902"/>
                  <a:pt x="6869507" y="332912"/>
                  <a:pt x="6894084" y="320582"/>
                </a:cubicBezTo>
                <a:cubicBezTo>
                  <a:pt x="6881795" y="369902"/>
                  <a:pt x="6943240" y="320582"/>
                  <a:pt x="6943240" y="357572"/>
                </a:cubicBezTo>
                <a:cubicBezTo>
                  <a:pt x="6967817" y="320582"/>
                  <a:pt x="7004685" y="332912"/>
                  <a:pt x="7029262" y="345242"/>
                </a:cubicBezTo>
                <a:cubicBezTo>
                  <a:pt x="7004685" y="332912"/>
                  <a:pt x="7053840" y="357572"/>
                  <a:pt x="7066129" y="357572"/>
                </a:cubicBezTo>
                <a:cubicBezTo>
                  <a:pt x="7090707" y="357572"/>
                  <a:pt x="7102996" y="345242"/>
                  <a:pt x="7115285" y="345242"/>
                </a:cubicBezTo>
                <a:cubicBezTo>
                  <a:pt x="7139863" y="332912"/>
                  <a:pt x="7164441" y="369902"/>
                  <a:pt x="7176729" y="369902"/>
                </a:cubicBezTo>
                <a:cubicBezTo>
                  <a:pt x="7213596" y="369902"/>
                  <a:pt x="7275041" y="382233"/>
                  <a:pt x="7324197" y="369902"/>
                </a:cubicBezTo>
                <a:cubicBezTo>
                  <a:pt x="7336485" y="382233"/>
                  <a:pt x="7336485" y="382233"/>
                  <a:pt x="7336485" y="406893"/>
                </a:cubicBezTo>
                <a:cubicBezTo>
                  <a:pt x="7373352" y="332912"/>
                  <a:pt x="7410219" y="419223"/>
                  <a:pt x="7447085" y="394563"/>
                </a:cubicBezTo>
                <a:cubicBezTo>
                  <a:pt x="7447085" y="369902"/>
                  <a:pt x="7422507" y="382233"/>
                  <a:pt x="7422507" y="345242"/>
                </a:cubicBezTo>
                <a:cubicBezTo>
                  <a:pt x="7447085" y="419223"/>
                  <a:pt x="7533108" y="357572"/>
                  <a:pt x="7582263" y="369902"/>
                </a:cubicBezTo>
                <a:cubicBezTo>
                  <a:pt x="7582263" y="320582"/>
                  <a:pt x="7533108" y="357572"/>
                  <a:pt x="7533108" y="308252"/>
                </a:cubicBezTo>
                <a:cubicBezTo>
                  <a:pt x="7508530" y="357572"/>
                  <a:pt x="7471663" y="320582"/>
                  <a:pt x="7434797" y="332912"/>
                </a:cubicBezTo>
                <a:cubicBezTo>
                  <a:pt x="7533108" y="271262"/>
                  <a:pt x="7668286" y="258932"/>
                  <a:pt x="7742019" y="246602"/>
                </a:cubicBezTo>
                <a:cubicBezTo>
                  <a:pt x="7705153" y="160291"/>
                  <a:pt x="7594553" y="271262"/>
                  <a:pt x="7557686" y="184951"/>
                </a:cubicBezTo>
                <a:cubicBezTo>
                  <a:pt x="7520819" y="209611"/>
                  <a:pt x="7520819" y="209611"/>
                  <a:pt x="7483953" y="234272"/>
                </a:cubicBezTo>
                <a:cubicBezTo>
                  <a:pt x="7496241" y="209611"/>
                  <a:pt x="7496241" y="184951"/>
                  <a:pt x="7471663" y="172621"/>
                </a:cubicBezTo>
                <a:cubicBezTo>
                  <a:pt x="7434797" y="246602"/>
                  <a:pt x="7348774" y="172621"/>
                  <a:pt x="7336485" y="246602"/>
                </a:cubicBezTo>
                <a:cubicBezTo>
                  <a:pt x="7324197" y="197281"/>
                  <a:pt x="7287329" y="246602"/>
                  <a:pt x="7275041" y="234272"/>
                </a:cubicBezTo>
                <a:cubicBezTo>
                  <a:pt x="7275041" y="221941"/>
                  <a:pt x="7287329" y="234272"/>
                  <a:pt x="7287329" y="209611"/>
                </a:cubicBezTo>
                <a:cubicBezTo>
                  <a:pt x="7287329" y="160291"/>
                  <a:pt x="7201307" y="209611"/>
                  <a:pt x="7213596" y="234272"/>
                </a:cubicBezTo>
                <a:cubicBezTo>
                  <a:pt x="7176729" y="184951"/>
                  <a:pt x="7139863" y="221941"/>
                  <a:pt x="7090707" y="246602"/>
                </a:cubicBezTo>
                <a:cubicBezTo>
                  <a:pt x="7066129" y="221941"/>
                  <a:pt x="6955529" y="197281"/>
                  <a:pt x="6930951" y="258932"/>
                </a:cubicBezTo>
                <a:cubicBezTo>
                  <a:pt x="6918662" y="258932"/>
                  <a:pt x="6918662" y="246602"/>
                  <a:pt x="6918662" y="221941"/>
                </a:cubicBezTo>
                <a:cubicBezTo>
                  <a:pt x="6844929" y="234272"/>
                  <a:pt x="6808061" y="246602"/>
                  <a:pt x="6746617" y="221941"/>
                </a:cubicBezTo>
                <a:cubicBezTo>
                  <a:pt x="6795773" y="197281"/>
                  <a:pt x="6844929" y="234272"/>
                  <a:pt x="6881795" y="172621"/>
                </a:cubicBezTo>
                <a:cubicBezTo>
                  <a:pt x="6881795" y="160291"/>
                  <a:pt x="6869507" y="160291"/>
                  <a:pt x="6869507" y="147961"/>
                </a:cubicBezTo>
                <a:cubicBezTo>
                  <a:pt x="6844929" y="147961"/>
                  <a:pt x="6844929" y="160291"/>
                  <a:pt x="6832639" y="135631"/>
                </a:cubicBezTo>
                <a:cubicBezTo>
                  <a:pt x="6808061" y="160291"/>
                  <a:pt x="6771195" y="184951"/>
                  <a:pt x="6746617" y="160291"/>
                </a:cubicBezTo>
                <a:cubicBezTo>
                  <a:pt x="6734328" y="209611"/>
                  <a:pt x="6697461" y="184951"/>
                  <a:pt x="6672883" y="234272"/>
                </a:cubicBezTo>
                <a:cubicBezTo>
                  <a:pt x="6697461" y="184951"/>
                  <a:pt x="6660595" y="197281"/>
                  <a:pt x="6636017" y="197281"/>
                </a:cubicBezTo>
                <a:cubicBezTo>
                  <a:pt x="6734328" y="123301"/>
                  <a:pt x="6844929" y="135631"/>
                  <a:pt x="6918662" y="98641"/>
                </a:cubicBezTo>
                <a:cubicBezTo>
                  <a:pt x="6943240" y="110971"/>
                  <a:pt x="6967817" y="147961"/>
                  <a:pt x="6967817" y="110971"/>
                </a:cubicBezTo>
                <a:cubicBezTo>
                  <a:pt x="6992395" y="110971"/>
                  <a:pt x="6992395" y="135631"/>
                  <a:pt x="7016973" y="147961"/>
                </a:cubicBezTo>
                <a:cubicBezTo>
                  <a:pt x="7004685" y="135631"/>
                  <a:pt x="7016973" y="135631"/>
                  <a:pt x="7029262" y="110971"/>
                </a:cubicBezTo>
                <a:cubicBezTo>
                  <a:pt x="7041551" y="110971"/>
                  <a:pt x="7041551" y="135631"/>
                  <a:pt x="7053840" y="135631"/>
                </a:cubicBezTo>
                <a:cubicBezTo>
                  <a:pt x="7078418" y="135631"/>
                  <a:pt x="7066129" y="86311"/>
                  <a:pt x="7090707" y="98641"/>
                </a:cubicBezTo>
                <a:cubicBezTo>
                  <a:pt x="7090707" y="110971"/>
                  <a:pt x="7090707" y="110971"/>
                  <a:pt x="7102996" y="110971"/>
                </a:cubicBezTo>
                <a:cubicBezTo>
                  <a:pt x="7152151" y="49320"/>
                  <a:pt x="7262751" y="110971"/>
                  <a:pt x="7311907" y="73981"/>
                </a:cubicBezTo>
                <a:cubicBezTo>
                  <a:pt x="7361063" y="110971"/>
                  <a:pt x="7410219" y="49320"/>
                  <a:pt x="7483953" y="73981"/>
                </a:cubicBezTo>
                <a:cubicBezTo>
                  <a:pt x="7520819" y="49320"/>
                  <a:pt x="7569975" y="36990"/>
                  <a:pt x="7569975" y="61650"/>
                </a:cubicBezTo>
                <a:cubicBezTo>
                  <a:pt x="7582263" y="61650"/>
                  <a:pt x="7594553" y="49320"/>
                  <a:pt x="7606841" y="36990"/>
                </a:cubicBezTo>
                <a:cubicBezTo>
                  <a:pt x="7594553" y="24660"/>
                  <a:pt x="7594553" y="24660"/>
                  <a:pt x="7594553" y="12330"/>
                </a:cubicBezTo>
                <a:cubicBezTo>
                  <a:pt x="7606841" y="49320"/>
                  <a:pt x="7619131" y="12330"/>
                  <a:pt x="7631419" y="12330"/>
                </a:cubicBezTo>
                <a:cubicBezTo>
                  <a:pt x="7705153" y="12330"/>
                  <a:pt x="7815753" y="12330"/>
                  <a:pt x="7889487" y="12330"/>
                </a:cubicBezTo>
                <a:cubicBezTo>
                  <a:pt x="7889487" y="49320"/>
                  <a:pt x="7889487" y="36990"/>
                  <a:pt x="7864909" y="36990"/>
                </a:cubicBezTo>
                <a:cubicBezTo>
                  <a:pt x="7877197" y="49320"/>
                  <a:pt x="7864909" y="49320"/>
                  <a:pt x="7864909" y="61650"/>
                </a:cubicBezTo>
                <a:cubicBezTo>
                  <a:pt x="7864909" y="73981"/>
                  <a:pt x="7877197" y="61650"/>
                  <a:pt x="7877197" y="61650"/>
                </a:cubicBezTo>
                <a:cubicBezTo>
                  <a:pt x="7889487" y="61650"/>
                  <a:pt x="7864909" y="86311"/>
                  <a:pt x="7889487" y="86311"/>
                </a:cubicBezTo>
                <a:cubicBezTo>
                  <a:pt x="7926353" y="0"/>
                  <a:pt x="7987798" y="86311"/>
                  <a:pt x="8049243" y="73981"/>
                </a:cubicBezTo>
                <a:cubicBezTo>
                  <a:pt x="8049243" y="73981"/>
                  <a:pt x="8036953" y="61650"/>
                  <a:pt x="8036953" y="61650"/>
                </a:cubicBezTo>
                <a:cubicBezTo>
                  <a:pt x="8098399" y="12330"/>
                  <a:pt x="8184421" y="0"/>
                  <a:pt x="8208999" y="36990"/>
                </a:cubicBezTo>
                <a:cubicBezTo>
                  <a:pt x="8233577" y="49320"/>
                  <a:pt x="8208999" y="0"/>
                  <a:pt x="8233577" y="0"/>
                </a:cubicBezTo>
                <a:close/>
              </a:path>
            </a:pathLst>
          </a:custGeom>
          <a:pattFill prst="pct5">
            <a:fgClr>
              <a:srgbClr val="E90E3F"/>
            </a:fgClr>
            <a:bgClr>
              <a:schemeClr val="bg1"/>
            </a:bgClr>
          </a:pattFill>
        </p:spPr>
        <p:txBody>
          <a:bodyPr wrap="square">
            <a:noAutofit/>
          </a:bodyPr>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a:spLocks noGrp="1"/>
          </p:cNvSpPr>
          <p:nvPr>
            <p:ph type="pic" sz="quarter" idx="10"/>
          </p:nvPr>
        </p:nvSpPr>
        <p:spPr>
          <a:xfrm>
            <a:off x="5792849" y="-1450520"/>
            <a:ext cx="8462843" cy="10455746"/>
          </a:xfrm>
          <a:custGeom>
            <a:avLst/>
            <a:gdLst>
              <a:gd name="connsiteX0" fmla="*/ 2289350 w 8462843"/>
              <a:gd name="connsiteY0" fmla="*/ 9294299 h 10455746"/>
              <a:gd name="connsiteX1" fmla="*/ 2302039 w 8462843"/>
              <a:gd name="connsiteY1" fmla="*/ 9298493 h 10455746"/>
              <a:gd name="connsiteX2" fmla="*/ 2341144 w 8462843"/>
              <a:gd name="connsiteY2" fmla="*/ 9304604 h 10455746"/>
              <a:gd name="connsiteX3" fmla="*/ 2296062 w 8462843"/>
              <a:gd name="connsiteY3" fmla="*/ 9337565 h 10455746"/>
              <a:gd name="connsiteX4" fmla="*/ 2318248 w 8462843"/>
              <a:gd name="connsiteY4" fmla="*/ 9313335 h 10455746"/>
              <a:gd name="connsiteX5" fmla="*/ 2320377 w 8462843"/>
              <a:gd name="connsiteY5" fmla="*/ 9359828 h 10455746"/>
              <a:gd name="connsiteX6" fmla="*/ 2290796 w 8462843"/>
              <a:gd name="connsiteY6" fmla="*/ 9392135 h 10455746"/>
              <a:gd name="connsiteX7" fmla="*/ 2281272 w 8462843"/>
              <a:gd name="connsiteY7" fmla="*/ 9353718 h 10455746"/>
              <a:gd name="connsiteX8" fmla="*/ 2211877 w 8462843"/>
              <a:gd name="connsiteY8" fmla="*/ 9364417 h 10455746"/>
              <a:gd name="connsiteX9" fmla="*/ 2241458 w 8462843"/>
              <a:gd name="connsiteY9" fmla="*/ 9332110 h 10455746"/>
              <a:gd name="connsiteX10" fmla="*/ 2273167 w 8462843"/>
              <a:gd name="connsiteY10" fmla="*/ 9346297 h 10455746"/>
              <a:gd name="connsiteX11" fmla="*/ 2289350 w 8462843"/>
              <a:gd name="connsiteY11" fmla="*/ 9294299 h 10455746"/>
              <a:gd name="connsiteX12" fmla="*/ 1728990 w 8462843"/>
              <a:gd name="connsiteY12" fmla="*/ 9121706 h 10455746"/>
              <a:gd name="connsiteX13" fmla="*/ 1729457 w 8462843"/>
              <a:gd name="connsiteY13" fmla="*/ 9125457 h 10455746"/>
              <a:gd name="connsiteX14" fmla="*/ 1730000 w 8462843"/>
              <a:gd name="connsiteY14" fmla="*/ 9128867 h 10455746"/>
              <a:gd name="connsiteX15" fmla="*/ 1727421 w 8462843"/>
              <a:gd name="connsiteY15" fmla="*/ 9128697 h 10455746"/>
              <a:gd name="connsiteX16" fmla="*/ 1726002 w 8462843"/>
              <a:gd name="connsiteY16" fmla="*/ 9097701 h 10455746"/>
              <a:gd name="connsiteX17" fmla="*/ 1732258 w 8462843"/>
              <a:gd name="connsiteY17" fmla="*/ 9107142 h 10455746"/>
              <a:gd name="connsiteX18" fmla="*/ 1728990 w 8462843"/>
              <a:gd name="connsiteY18" fmla="*/ 9121706 h 10455746"/>
              <a:gd name="connsiteX19" fmla="*/ 1154213 w 8462843"/>
              <a:gd name="connsiteY19" fmla="*/ 8861060 h 10455746"/>
              <a:gd name="connsiteX20" fmla="*/ 1156335 w 8462843"/>
              <a:gd name="connsiteY20" fmla="*/ 8882326 h 10455746"/>
              <a:gd name="connsiteX21" fmla="*/ 1141861 w 8462843"/>
              <a:gd name="connsiteY21" fmla="*/ 8889488 h 10455746"/>
              <a:gd name="connsiteX22" fmla="*/ 1149681 w 8462843"/>
              <a:gd name="connsiteY22" fmla="*/ 8869506 h 10455746"/>
              <a:gd name="connsiteX23" fmla="*/ 1154152 w 8462843"/>
              <a:gd name="connsiteY23" fmla="*/ 8857037 h 10455746"/>
              <a:gd name="connsiteX24" fmla="*/ 1155942 w 8462843"/>
              <a:gd name="connsiteY24" fmla="*/ 8857838 h 10455746"/>
              <a:gd name="connsiteX25" fmla="*/ 1154213 w 8462843"/>
              <a:gd name="connsiteY25" fmla="*/ 8861060 h 10455746"/>
              <a:gd name="connsiteX26" fmla="*/ 1154093 w 8462843"/>
              <a:gd name="connsiteY26" fmla="*/ 8859857 h 10455746"/>
              <a:gd name="connsiteX27" fmla="*/ 3057070 w 8462843"/>
              <a:gd name="connsiteY27" fmla="*/ 8490183 h 10455746"/>
              <a:gd name="connsiteX28" fmla="*/ 3088779 w 8462843"/>
              <a:gd name="connsiteY28" fmla="*/ 8504370 h 10455746"/>
              <a:gd name="connsiteX29" fmla="*/ 3066593 w 8462843"/>
              <a:gd name="connsiteY29" fmla="*/ 8528600 h 10455746"/>
              <a:gd name="connsiteX30" fmla="*/ 3057070 w 8462843"/>
              <a:gd name="connsiteY30" fmla="*/ 8490183 h 10455746"/>
              <a:gd name="connsiteX31" fmla="*/ 1313779 w 8462843"/>
              <a:gd name="connsiteY31" fmla="*/ 8453641 h 10455746"/>
              <a:gd name="connsiteX32" fmla="*/ 1316102 w 8462843"/>
              <a:gd name="connsiteY32" fmla="*/ 8455110 h 10455746"/>
              <a:gd name="connsiteX33" fmla="*/ 1317583 w 8462843"/>
              <a:gd name="connsiteY33" fmla="*/ 8457558 h 10455746"/>
              <a:gd name="connsiteX34" fmla="*/ 1287532 w 8462843"/>
              <a:gd name="connsiteY34" fmla="*/ 8339861 h 10455746"/>
              <a:gd name="connsiteX35" fmla="*/ 1322788 w 8462843"/>
              <a:gd name="connsiteY35" fmla="*/ 8431536 h 10455746"/>
              <a:gd name="connsiteX36" fmla="*/ 1307997 w 8462843"/>
              <a:gd name="connsiteY36" fmla="*/ 8447689 h 10455746"/>
              <a:gd name="connsiteX37" fmla="*/ 1313779 w 8462843"/>
              <a:gd name="connsiteY37" fmla="*/ 8453641 h 10455746"/>
              <a:gd name="connsiteX38" fmla="*/ 1299735 w 8462843"/>
              <a:gd name="connsiteY38" fmla="*/ 8444763 h 10455746"/>
              <a:gd name="connsiteX39" fmla="*/ 1276997 w 8462843"/>
              <a:gd name="connsiteY39" fmla="*/ 8449000 h 10455746"/>
              <a:gd name="connsiteX40" fmla="*/ 1268183 w 8462843"/>
              <a:gd name="connsiteY40" fmla="*/ 8426081 h 10455746"/>
              <a:gd name="connsiteX41" fmla="*/ 1299183 w 8462843"/>
              <a:gd name="connsiteY41" fmla="*/ 8424770 h 10455746"/>
              <a:gd name="connsiteX42" fmla="*/ 1290369 w 8462843"/>
              <a:gd name="connsiteY42" fmla="*/ 8401852 h 10455746"/>
              <a:gd name="connsiteX43" fmla="*/ 1267474 w 8462843"/>
              <a:gd name="connsiteY43" fmla="*/ 8410584 h 10455746"/>
              <a:gd name="connsiteX44" fmla="*/ 1250555 w 8462843"/>
              <a:gd name="connsiteY44" fmla="*/ 8380244 h 10455746"/>
              <a:gd name="connsiteX45" fmla="*/ 1274160 w 8462843"/>
              <a:gd name="connsiteY45" fmla="*/ 8387009 h 10455746"/>
              <a:gd name="connsiteX46" fmla="*/ 1287532 w 8462843"/>
              <a:gd name="connsiteY46" fmla="*/ 8339861 h 10455746"/>
              <a:gd name="connsiteX47" fmla="*/ 757589 w 8462843"/>
              <a:gd name="connsiteY47" fmla="*/ 8149509 h 10455746"/>
              <a:gd name="connsiteX48" fmla="*/ 757718 w 8462843"/>
              <a:gd name="connsiteY48" fmla="*/ 8149609 h 10455746"/>
              <a:gd name="connsiteX49" fmla="*/ 760430 w 8462843"/>
              <a:gd name="connsiteY49" fmla="*/ 8151133 h 10455746"/>
              <a:gd name="connsiteX50" fmla="*/ 758704 w 8462843"/>
              <a:gd name="connsiteY50" fmla="*/ 8152600 h 10455746"/>
              <a:gd name="connsiteX51" fmla="*/ 757285 w 8462843"/>
              <a:gd name="connsiteY51" fmla="*/ 8121605 h 10455746"/>
              <a:gd name="connsiteX52" fmla="*/ 756203 w 8462843"/>
              <a:gd name="connsiteY52" fmla="*/ 8145670 h 10455746"/>
              <a:gd name="connsiteX53" fmla="*/ 757589 w 8462843"/>
              <a:gd name="connsiteY53" fmla="*/ 8149509 h 10455746"/>
              <a:gd name="connsiteX54" fmla="*/ 742495 w 8462843"/>
              <a:gd name="connsiteY54" fmla="*/ 8137758 h 10455746"/>
              <a:gd name="connsiteX55" fmla="*/ 757285 w 8462843"/>
              <a:gd name="connsiteY55" fmla="*/ 8121605 h 10455746"/>
              <a:gd name="connsiteX56" fmla="*/ 5631647 w 8462843"/>
              <a:gd name="connsiteY56" fmla="*/ 7854958 h 10455746"/>
              <a:gd name="connsiteX57" fmla="*/ 5622162 w 8462843"/>
              <a:gd name="connsiteY57" fmla="*/ 7869302 h 10455746"/>
              <a:gd name="connsiteX58" fmla="*/ 5620705 w 8462843"/>
              <a:gd name="connsiteY58" fmla="*/ 7858688 h 10455746"/>
              <a:gd name="connsiteX59" fmla="*/ 5634376 w 8462843"/>
              <a:gd name="connsiteY59" fmla="*/ 7850832 h 10455746"/>
              <a:gd name="connsiteX60" fmla="*/ 5636952 w 8462843"/>
              <a:gd name="connsiteY60" fmla="*/ 7853149 h 10455746"/>
              <a:gd name="connsiteX61" fmla="*/ 5631647 w 8462843"/>
              <a:gd name="connsiteY61" fmla="*/ 7854958 h 10455746"/>
              <a:gd name="connsiteX62" fmla="*/ 670155 w 8462843"/>
              <a:gd name="connsiteY62" fmla="*/ 7744863 h 10455746"/>
              <a:gd name="connsiteX63" fmla="*/ 640574 w 8462843"/>
              <a:gd name="connsiteY63" fmla="*/ 7777169 h 10455746"/>
              <a:gd name="connsiteX64" fmla="*/ 670155 w 8462843"/>
              <a:gd name="connsiteY64" fmla="*/ 7744863 h 10455746"/>
              <a:gd name="connsiteX65" fmla="*/ 482027 w 8462843"/>
              <a:gd name="connsiteY65" fmla="*/ 7706235 h 10455746"/>
              <a:gd name="connsiteX66" fmla="*/ 490037 w 8462843"/>
              <a:gd name="connsiteY66" fmla="*/ 7710582 h 10455746"/>
              <a:gd name="connsiteX67" fmla="*/ 490131 w 8462843"/>
              <a:gd name="connsiteY67" fmla="*/ 7713656 h 10455746"/>
              <a:gd name="connsiteX68" fmla="*/ 481130 w 8462843"/>
              <a:gd name="connsiteY68" fmla="*/ 7709399 h 10455746"/>
              <a:gd name="connsiteX69" fmla="*/ 473886 w 8462843"/>
              <a:gd name="connsiteY69" fmla="*/ 7705973 h 10455746"/>
              <a:gd name="connsiteX70" fmla="*/ 481130 w 8462843"/>
              <a:gd name="connsiteY70" fmla="*/ 7709399 h 10455746"/>
              <a:gd name="connsiteX71" fmla="*/ 478684 w 8462843"/>
              <a:gd name="connsiteY71" fmla="*/ 7718022 h 10455746"/>
              <a:gd name="connsiteX72" fmla="*/ 475341 w 8462843"/>
              <a:gd name="connsiteY72" fmla="*/ 7729809 h 10455746"/>
              <a:gd name="connsiteX73" fmla="*/ 491550 w 8462843"/>
              <a:gd name="connsiteY73" fmla="*/ 7744651 h 10455746"/>
              <a:gd name="connsiteX74" fmla="*/ 452445 w 8462843"/>
              <a:gd name="connsiteY74" fmla="*/ 7738541 h 10455746"/>
              <a:gd name="connsiteX75" fmla="*/ 473886 w 8462843"/>
              <a:gd name="connsiteY75" fmla="*/ 7705973 h 10455746"/>
              <a:gd name="connsiteX76" fmla="*/ 534541 w 8462843"/>
              <a:gd name="connsiteY76" fmla="*/ 7664994 h 10455746"/>
              <a:gd name="connsiteX77" fmla="*/ 534503 w 8462843"/>
              <a:gd name="connsiteY77" fmla="*/ 7665197 h 10455746"/>
              <a:gd name="connsiteX78" fmla="*/ 534372 w 8462843"/>
              <a:gd name="connsiteY78" fmla="*/ 7665089 h 10455746"/>
              <a:gd name="connsiteX79" fmla="*/ 2017237 w 8462843"/>
              <a:gd name="connsiteY79" fmla="*/ 7656843 h 10455746"/>
              <a:gd name="connsiteX80" fmla="*/ 2058470 w 8462843"/>
              <a:gd name="connsiteY80" fmla="*/ 7709447 h 10455746"/>
              <a:gd name="connsiteX81" fmla="*/ 2018656 w 8462843"/>
              <a:gd name="connsiteY81" fmla="*/ 7687839 h 10455746"/>
              <a:gd name="connsiteX82" fmla="*/ 2017237 w 8462843"/>
              <a:gd name="connsiteY82" fmla="*/ 7656843 h 10455746"/>
              <a:gd name="connsiteX83" fmla="*/ 515343 w 8462843"/>
              <a:gd name="connsiteY83" fmla="*/ 7649509 h 10455746"/>
              <a:gd name="connsiteX84" fmla="*/ 534372 w 8462843"/>
              <a:gd name="connsiteY84" fmla="*/ 7665089 h 10455746"/>
              <a:gd name="connsiteX85" fmla="*/ 504212 w 8462843"/>
              <a:gd name="connsiteY85" fmla="*/ 7682005 h 10455746"/>
              <a:gd name="connsiteX86" fmla="*/ 528527 w 8462843"/>
              <a:gd name="connsiteY86" fmla="*/ 7704269 h 10455746"/>
              <a:gd name="connsiteX87" fmla="*/ 495091 w 8462843"/>
              <a:gd name="connsiteY87" fmla="*/ 7713325 h 10455746"/>
              <a:gd name="connsiteX88" fmla="*/ 490037 w 8462843"/>
              <a:gd name="connsiteY88" fmla="*/ 7710582 h 10455746"/>
              <a:gd name="connsiteX89" fmla="*/ 489631 w 8462843"/>
              <a:gd name="connsiteY89" fmla="*/ 7697422 h 10455746"/>
              <a:gd name="connsiteX90" fmla="*/ 502794 w 8462843"/>
              <a:gd name="connsiteY90" fmla="*/ 7651010 h 10455746"/>
              <a:gd name="connsiteX91" fmla="*/ 515343 w 8462843"/>
              <a:gd name="connsiteY91" fmla="*/ 7649509 h 10455746"/>
              <a:gd name="connsiteX92" fmla="*/ 1525187 w 8462843"/>
              <a:gd name="connsiteY92" fmla="*/ 7442778 h 10455746"/>
              <a:gd name="connsiteX93" fmla="*/ 1526969 w 8462843"/>
              <a:gd name="connsiteY93" fmla="*/ 7444625 h 10455746"/>
              <a:gd name="connsiteX94" fmla="*/ 1526096 w 8462843"/>
              <a:gd name="connsiteY94" fmla="*/ 7444698 h 10455746"/>
              <a:gd name="connsiteX95" fmla="*/ 1532782 w 8462843"/>
              <a:gd name="connsiteY95" fmla="*/ 7421124 h 10455746"/>
              <a:gd name="connsiteX96" fmla="*/ 1534200 w 8462843"/>
              <a:gd name="connsiteY96" fmla="*/ 7452119 h 10455746"/>
              <a:gd name="connsiteX97" fmla="*/ 1526969 w 8462843"/>
              <a:gd name="connsiteY97" fmla="*/ 7444625 h 10455746"/>
              <a:gd name="connsiteX98" fmla="*/ 1534919 w 8462843"/>
              <a:gd name="connsiteY98" fmla="*/ 7443961 h 10455746"/>
              <a:gd name="connsiteX99" fmla="*/ 1532782 w 8462843"/>
              <a:gd name="connsiteY99" fmla="*/ 7421124 h 10455746"/>
              <a:gd name="connsiteX100" fmla="*/ 1480368 w 8462843"/>
              <a:gd name="connsiteY100" fmla="*/ 7362577 h 10455746"/>
              <a:gd name="connsiteX101" fmla="*/ 1454572 w 8462843"/>
              <a:gd name="connsiteY101" fmla="*/ 7408903 h 10455746"/>
              <a:gd name="connsiteX102" fmla="*/ 1456851 w 8462843"/>
              <a:gd name="connsiteY102" fmla="*/ 7373870 h 10455746"/>
              <a:gd name="connsiteX103" fmla="*/ 1482564 w 8462843"/>
              <a:gd name="connsiteY103" fmla="*/ 7360311 h 10455746"/>
              <a:gd name="connsiteX104" fmla="*/ 1483444 w 8462843"/>
              <a:gd name="connsiteY104" fmla="*/ 7361099 h 10455746"/>
              <a:gd name="connsiteX105" fmla="*/ 1480368 w 8462843"/>
              <a:gd name="connsiteY105" fmla="*/ 7362577 h 10455746"/>
              <a:gd name="connsiteX106" fmla="*/ 1480582 w 8462843"/>
              <a:gd name="connsiteY106" fmla="*/ 7362191 h 10455746"/>
              <a:gd name="connsiteX107" fmla="*/ 481210 w 8462843"/>
              <a:gd name="connsiteY107" fmla="*/ 7349134 h 10455746"/>
              <a:gd name="connsiteX108" fmla="*/ 505524 w 8462843"/>
              <a:gd name="connsiteY108" fmla="*/ 7371397 h 10455746"/>
              <a:gd name="connsiteX109" fmla="*/ 498129 w 8462843"/>
              <a:gd name="connsiteY109" fmla="*/ 7379474 h 10455746"/>
              <a:gd name="connsiteX110" fmla="*/ 481210 w 8462843"/>
              <a:gd name="connsiteY110" fmla="*/ 7349134 h 10455746"/>
              <a:gd name="connsiteX111" fmla="*/ 6230427 w 8462843"/>
              <a:gd name="connsiteY111" fmla="*/ 3004206 h 10455746"/>
              <a:gd name="connsiteX112" fmla="*/ 6232348 w 8462843"/>
              <a:gd name="connsiteY112" fmla="*/ 3005370 h 10455746"/>
              <a:gd name="connsiteX113" fmla="*/ 6230433 w 8462843"/>
              <a:gd name="connsiteY113" fmla="*/ 3006721 h 10455746"/>
              <a:gd name="connsiteX114" fmla="*/ 6243596 w 8462843"/>
              <a:gd name="connsiteY114" fmla="*/ 2997430 h 10455746"/>
              <a:gd name="connsiteX115" fmla="*/ 6261433 w 8462843"/>
              <a:gd name="connsiteY115" fmla="*/ 3005410 h 10455746"/>
              <a:gd name="connsiteX116" fmla="*/ 6270957 w 8462843"/>
              <a:gd name="connsiteY116" fmla="*/ 3043827 h 10455746"/>
              <a:gd name="connsiteX117" fmla="*/ 6258268 w 8462843"/>
              <a:gd name="connsiteY117" fmla="*/ 3021072 h 10455746"/>
              <a:gd name="connsiteX118" fmla="*/ 6232348 w 8462843"/>
              <a:gd name="connsiteY118" fmla="*/ 3005370 h 10455746"/>
              <a:gd name="connsiteX119" fmla="*/ 7056491 w 8462843"/>
              <a:gd name="connsiteY119" fmla="*/ 2901915 h 10455746"/>
              <a:gd name="connsiteX120" fmla="*/ 7051225 w 8462843"/>
              <a:gd name="connsiteY120" fmla="*/ 2956485 h 10455746"/>
              <a:gd name="connsiteX121" fmla="*/ 7010701 w 8462843"/>
              <a:gd name="connsiteY121" fmla="*/ 2919379 h 10455746"/>
              <a:gd name="connsiteX122" fmla="*/ 7056491 w 8462843"/>
              <a:gd name="connsiteY122" fmla="*/ 2901915 h 10455746"/>
              <a:gd name="connsiteX123" fmla="*/ 2649788 w 8462843"/>
              <a:gd name="connsiteY123" fmla="*/ 2794204 h 10455746"/>
              <a:gd name="connsiteX124" fmla="*/ 2649232 w 8462843"/>
              <a:gd name="connsiteY124" fmla="*/ 2799839 h 10455746"/>
              <a:gd name="connsiteX125" fmla="*/ 2648741 w 8462843"/>
              <a:gd name="connsiteY125" fmla="*/ 2800303 h 10455746"/>
              <a:gd name="connsiteX126" fmla="*/ 2646850 w 8462843"/>
              <a:gd name="connsiteY126" fmla="*/ 2796636 h 10455746"/>
              <a:gd name="connsiteX127" fmla="*/ 2649772 w 8462843"/>
              <a:gd name="connsiteY127" fmla="*/ 2794207 h 10455746"/>
              <a:gd name="connsiteX128" fmla="*/ 7218479 w 8462843"/>
              <a:gd name="connsiteY128" fmla="*/ 2708734 h 10455746"/>
              <a:gd name="connsiteX129" fmla="*/ 7218865 w 8462843"/>
              <a:gd name="connsiteY129" fmla="*/ 2709087 h 10455746"/>
              <a:gd name="connsiteX130" fmla="*/ 7218074 w 8462843"/>
              <a:gd name="connsiteY130" fmla="*/ 2708969 h 10455746"/>
              <a:gd name="connsiteX131" fmla="*/ 7206765 w 8462843"/>
              <a:gd name="connsiteY131" fmla="*/ 2707288 h 10455746"/>
              <a:gd name="connsiteX132" fmla="*/ 7218074 w 8462843"/>
              <a:gd name="connsiteY132" fmla="*/ 2708969 h 10455746"/>
              <a:gd name="connsiteX133" fmla="*/ 7209497 w 8462843"/>
              <a:gd name="connsiteY133" fmla="*/ 2713966 h 10455746"/>
              <a:gd name="connsiteX134" fmla="*/ 7188897 w 8462843"/>
              <a:gd name="connsiteY134" fmla="*/ 2741040 h 10455746"/>
              <a:gd name="connsiteX135" fmla="*/ 7158607 w 8462843"/>
              <a:gd name="connsiteY135" fmla="*/ 2757848 h 10455746"/>
              <a:gd name="connsiteX136" fmla="*/ 7156478 w 8462843"/>
              <a:gd name="connsiteY136" fmla="*/ 2711356 h 10455746"/>
              <a:gd name="connsiteX137" fmla="*/ 7206765 w 8462843"/>
              <a:gd name="connsiteY137" fmla="*/ 2707288 h 10455746"/>
              <a:gd name="connsiteX138" fmla="*/ 7814875 w 8462843"/>
              <a:gd name="connsiteY138" fmla="*/ 2675750 h 10455746"/>
              <a:gd name="connsiteX139" fmla="*/ 7792689 w 8462843"/>
              <a:gd name="connsiteY139" fmla="*/ 2699980 h 10455746"/>
              <a:gd name="connsiteX140" fmla="*/ 7814875 w 8462843"/>
              <a:gd name="connsiteY140" fmla="*/ 2675750 h 10455746"/>
              <a:gd name="connsiteX141" fmla="*/ 4069956 w 8462843"/>
              <a:gd name="connsiteY141" fmla="*/ 2630675 h 10455746"/>
              <a:gd name="connsiteX142" fmla="*/ 4066400 w 8462843"/>
              <a:gd name="connsiteY142" fmla="*/ 2635532 h 10455746"/>
              <a:gd name="connsiteX143" fmla="*/ 4067288 w 8462843"/>
              <a:gd name="connsiteY143" fmla="*/ 2633335 h 10455746"/>
              <a:gd name="connsiteX144" fmla="*/ 4069956 w 8462843"/>
              <a:gd name="connsiteY144" fmla="*/ 2630675 h 10455746"/>
              <a:gd name="connsiteX145" fmla="*/ 7525233 w 8462843"/>
              <a:gd name="connsiteY145" fmla="*/ 2455084 h 10455746"/>
              <a:gd name="connsiteX146" fmla="*/ 7525641 w 8462843"/>
              <a:gd name="connsiteY146" fmla="*/ 2456112 h 10455746"/>
              <a:gd name="connsiteX147" fmla="*/ 7524443 w 8462843"/>
              <a:gd name="connsiteY147" fmla="*/ 2455117 h 10455746"/>
              <a:gd name="connsiteX148" fmla="*/ 7688639 w 8462843"/>
              <a:gd name="connsiteY148" fmla="*/ 2292897 h 10455746"/>
              <a:gd name="connsiteX149" fmla="*/ 7720349 w 8462843"/>
              <a:gd name="connsiteY149" fmla="*/ 2307084 h 10455746"/>
              <a:gd name="connsiteX150" fmla="*/ 7705558 w 8462843"/>
              <a:gd name="connsiteY150" fmla="*/ 2323237 h 10455746"/>
              <a:gd name="connsiteX151" fmla="*/ 7704849 w 8462843"/>
              <a:gd name="connsiteY151" fmla="*/ 2307740 h 10455746"/>
              <a:gd name="connsiteX152" fmla="*/ 7660477 w 8462843"/>
              <a:gd name="connsiteY152" fmla="*/ 2356199 h 10455746"/>
              <a:gd name="connsiteX153" fmla="*/ 7692896 w 8462843"/>
              <a:gd name="connsiteY153" fmla="*/ 2385883 h 10455746"/>
              <a:gd name="connsiteX154" fmla="*/ 7630187 w 8462843"/>
              <a:gd name="connsiteY154" fmla="*/ 2373007 h 10455746"/>
              <a:gd name="connsiteX155" fmla="*/ 7632315 w 8462843"/>
              <a:gd name="connsiteY155" fmla="*/ 2419500 h 10455746"/>
              <a:gd name="connsiteX156" fmla="*/ 7616105 w 8462843"/>
              <a:gd name="connsiteY156" fmla="*/ 2404658 h 10455746"/>
              <a:gd name="connsiteX157" fmla="*/ 7585814 w 8462843"/>
              <a:gd name="connsiteY157" fmla="*/ 2421467 h 10455746"/>
              <a:gd name="connsiteX158" fmla="*/ 7603443 w 8462843"/>
              <a:gd name="connsiteY158" fmla="*/ 2467304 h 10455746"/>
              <a:gd name="connsiteX159" fmla="*/ 7556233 w 8462843"/>
              <a:gd name="connsiteY159" fmla="*/ 2453773 h 10455746"/>
              <a:gd name="connsiteX160" fmla="*/ 7542153 w 8462843"/>
              <a:gd name="connsiteY160" fmla="*/ 2485423 h 10455746"/>
              <a:gd name="connsiteX161" fmla="*/ 7527977 w 8462843"/>
              <a:gd name="connsiteY161" fmla="*/ 2462004 h 10455746"/>
              <a:gd name="connsiteX162" fmla="*/ 7525641 w 8462843"/>
              <a:gd name="connsiteY162" fmla="*/ 2456112 h 10455746"/>
              <a:gd name="connsiteX163" fmla="*/ 7533338 w 8462843"/>
              <a:gd name="connsiteY163" fmla="*/ 2462505 h 10455746"/>
              <a:gd name="connsiteX164" fmla="*/ 7540733 w 8462843"/>
              <a:gd name="connsiteY164" fmla="*/ 2454428 h 10455746"/>
              <a:gd name="connsiteX165" fmla="*/ 7571024 w 8462843"/>
              <a:gd name="connsiteY165" fmla="*/ 2437619 h 10455746"/>
              <a:gd name="connsiteX166" fmla="*/ 7577710 w 8462843"/>
              <a:gd name="connsiteY166" fmla="*/ 2414046 h 10455746"/>
              <a:gd name="connsiteX167" fmla="*/ 7560791 w 8462843"/>
              <a:gd name="connsiteY167" fmla="*/ 2383706 h 10455746"/>
              <a:gd name="connsiteX168" fmla="*/ 7600605 w 8462843"/>
              <a:gd name="connsiteY168" fmla="*/ 2405313 h 10455746"/>
              <a:gd name="connsiteX169" fmla="*/ 7688639 w 8462843"/>
              <a:gd name="connsiteY169" fmla="*/ 2292897 h 10455746"/>
              <a:gd name="connsiteX170" fmla="*/ 8043458 w 8462843"/>
              <a:gd name="connsiteY170" fmla="*/ 2196009 h 10455746"/>
              <a:gd name="connsiteX171" fmla="*/ 8049698 w 8462843"/>
              <a:gd name="connsiteY171" fmla="*/ 2207755 h 10455746"/>
              <a:gd name="connsiteX172" fmla="*/ 8035616 w 8462843"/>
              <a:gd name="connsiteY172" fmla="*/ 2239406 h 10455746"/>
              <a:gd name="connsiteX173" fmla="*/ 8034198 w 8462843"/>
              <a:gd name="connsiteY173" fmla="*/ 2208411 h 10455746"/>
              <a:gd name="connsiteX174" fmla="*/ 8043458 w 8462843"/>
              <a:gd name="connsiteY174" fmla="*/ 2196009 h 10455746"/>
              <a:gd name="connsiteX175" fmla="*/ 7165087 w 8462843"/>
              <a:gd name="connsiteY175" fmla="*/ 2051033 h 10455746"/>
              <a:gd name="connsiteX176" fmla="*/ 7165098 w 8462843"/>
              <a:gd name="connsiteY176" fmla="*/ 2051065 h 10455746"/>
              <a:gd name="connsiteX177" fmla="*/ 7165079 w 8462843"/>
              <a:gd name="connsiteY177" fmla="*/ 2051067 h 10455746"/>
              <a:gd name="connsiteX178" fmla="*/ 7203475 w 8462843"/>
              <a:gd name="connsiteY178" fmla="*/ 2041680 h 10455746"/>
              <a:gd name="connsiteX179" fmla="*/ 7212998 w 8462843"/>
              <a:gd name="connsiteY179" fmla="*/ 2080097 h 10455746"/>
              <a:gd name="connsiteX180" fmla="*/ 7188684 w 8462843"/>
              <a:gd name="connsiteY180" fmla="*/ 2057833 h 10455746"/>
              <a:gd name="connsiteX181" fmla="*/ 7175312 w 8462843"/>
              <a:gd name="connsiteY181" fmla="*/ 2104981 h 10455746"/>
              <a:gd name="connsiteX182" fmla="*/ 7169575 w 8462843"/>
              <a:gd name="connsiteY182" fmla="*/ 2064464 h 10455746"/>
              <a:gd name="connsiteX183" fmla="*/ 7165098 w 8462843"/>
              <a:gd name="connsiteY183" fmla="*/ 2051065 h 10455746"/>
              <a:gd name="connsiteX184" fmla="*/ 7187316 w 8462843"/>
              <a:gd name="connsiteY184" fmla="*/ 2049157 h 10455746"/>
              <a:gd name="connsiteX185" fmla="*/ 7203475 w 8462843"/>
              <a:gd name="connsiteY185" fmla="*/ 2041680 h 10455746"/>
              <a:gd name="connsiteX186" fmla="*/ 6027727 w 8462843"/>
              <a:gd name="connsiteY186" fmla="*/ 1308172 h 10455746"/>
              <a:gd name="connsiteX187" fmla="*/ 6027740 w 8462843"/>
              <a:gd name="connsiteY187" fmla="*/ 1314046 h 10455746"/>
              <a:gd name="connsiteX188" fmla="*/ 6021713 w 8462843"/>
              <a:gd name="connsiteY188" fmla="*/ 1330799 h 10455746"/>
              <a:gd name="connsiteX189" fmla="*/ 6022016 w 8462843"/>
              <a:gd name="connsiteY189" fmla="*/ 1316229 h 10455746"/>
              <a:gd name="connsiteX190" fmla="*/ 6027724 w 8462843"/>
              <a:gd name="connsiteY190" fmla="*/ 1307059 h 10455746"/>
              <a:gd name="connsiteX191" fmla="*/ 6028399 w 8462843"/>
              <a:gd name="connsiteY191" fmla="*/ 1307224 h 10455746"/>
              <a:gd name="connsiteX192" fmla="*/ 6027727 w 8462843"/>
              <a:gd name="connsiteY192" fmla="*/ 1308172 h 10455746"/>
              <a:gd name="connsiteX193" fmla="*/ 7434144 w 8462843"/>
              <a:gd name="connsiteY193" fmla="*/ 1303026 h 10455746"/>
              <a:gd name="connsiteX194" fmla="*/ 7440875 w 8462843"/>
              <a:gd name="connsiteY194" fmla="*/ 1314580 h 10455746"/>
              <a:gd name="connsiteX195" fmla="*/ 7434735 w 8462843"/>
              <a:gd name="connsiteY195" fmla="*/ 1305013 h 10455746"/>
              <a:gd name="connsiteX196" fmla="*/ 7433830 w 8462843"/>
              <a:gd name="connsiteY196" fmla="*/ 1301969 h 10455746"/>
              <a:gd name="connsiteX197" fmla="*/ 7434144 w 8462843"/>
              <a:gd name="connsiteY197" fmla="*/ 1303026 h 10455746"/>
              <a:gd name="connsiteX198" fmla="*/ 7433633 w 8462843"/>
              <a:gd name="connsiteY198" fmla="*/ 1302149 h 10455746"/>
              <a:gd name="connsiteX199" fmla="*/ 7072919 w 8462843"/>
              <a:gd name="connsiteY199" fmla="*/ 1288252 h 10455746"/>
              <a:gd name="connsiteX200" fmla="*/ 7069737 w 8462843"/>
              <a:gd name="connsiteY200" fmla="*/ 1325300 h 10455746"/>
              <a:gd name="connsiteX201" fmla="*/ 7066558 w 8462843"/>
              <a:gd name="connsiteY201" fmla="*/ 1298261 h 10455746"/>
              <a:gd name="connsiteX202" fmla="*/ 7074524 w 8462843"/>
              <a:gd name="connsiteY202" fmla="*/ 1284557 h 10455746"/>
              <a:gd name="connsiteX203" fmla="*/ 7074481 w 8462843"/>
              <a:gd name="connsiteY203" fmla="*/ 1285795 h 10455746"/>
              <a:gd name="connsiteX204" fmla="*/ 7072919 w 8462843"/>
              <a:gd name="connsiteY204" fmla="*/ 1288252 h 10455746"/>
              <a:gd name="connsiteX205" fmla="*/ 7073081 w 8462843"/>
              <a:gd name="connsiteY205" fmla="*/ 1286370 h 10455746"/>
              <a:gd name="connsiteX206" fmla="*/ 7278833 w 8462843"/>
              <a:gd name="connsiteY206" fmla="*/ 1281278 h 10455746"/>
              <a:gd name="connsiteX207" fmla="*/ 7301528 w 8462843"/>
              <a:gd name="connsiteY207" fmla="*/ 1299971 h 10455746"/>
              <a:gd name="connsiteX208" fmla="*/ 7269819 w 8462843"/>
              <a:gd name="connsiteY208" fmla="*/ 1285784 h 10455746"/>
              <a:gd name="connsiteX209" fmla="*/ 7278833 w 8462843"/>
              <a:gd name="connsiteY209" fmla="*/ 1281278 h 10455746"/>
              <a:gd name="connsiteX210" fmla="*/ 6403003 w 8462843"/>
              <a:gd name="connsiteY210" fmla="*/ 924301 h 10455746"/>
              <a:gd name="connsiteX211" fmla="*/ 6422478 w 8462843"/>
              <a:gd name="connsiteY211" fmla="*/ 925661 h 10455746"/>
              <a:gd name="connsiteX212" fmla="*/ 6402260 w 8462843"/>
              <a:gd name="connsiteY212" fmla="*/ 924751 h 10455746"/>
              <a:gd name="connsiteX213" fmla="*/ 7491148 w 8462843"/>
              <a:gd name="connsiteY213" fmla="*/ 854 h 10455746"/>
              <a:gd name="connsiteX214" fmla="*/ 7514252 w 8462843"/>
              <a:gd name="connsiteY214" fmla="*/ 9946 h 10455746"/>
              <a:gd name="connsiteX215" fmla="*/ 7499462 w 8462843"/>
              <a:gd name="connsiteY215" fmla="*/ 26098 h 10455746"/>
              <a:gd name="connsiteX216" fmla="*/ 7523067 w 8462843"/>
              <a:gd name="connsiteY216" fmla="*/ 32864 h 10455746"/>
              <a:gd name="connsiteX217" fmla="*/ 7554066 w 8462843"/>
              <a:gd name="connsiteY217" fmla="*/ 31553 h 10455746"/>
              <a:gd name="connsiteX218" fmla="*/ 7560752 w 8462843"/>
              <a:gd name="connsiteY218" fmla="*/ 7979 h 10455746"/>
              <a:gd name="connsiteX219" fmla="*/ 7502299 w 8462843"/>
              <a:gd name="connsiteY219" fmla="*/ 88089 h 10455746"/>
              <a:gd name="connsiteX220" fmla="*/ 7463195 w 8462843"/>
              <a:gd name="connsiteY220" fmla="*/ 81978 h 10455746"/>
              <a:gd name="connsiteX221" fmla="*/ 7487509 w 8462843"/>
              <a:gd name="connsiteY221" fmla="*/ 104242 h 10455746"/>
              <a:gd name="connsiteX222" fmla="*/ 7389242 w 8462843"/>
              <a:gd name="connsiteY222" fmla="*/ 162744 h 10455746"/>
              <a:gd name="connsiteX223" fmla="*/ 7413556 w 8462843"/>
              <a:gd name="connsiteY223" fmla="*/ 185008 h 10455746"/>
              <a:gd name="connsiteX224" fmla="*/ 7293103 w 8462843"/>
              <a:gd name="connsiteY224" fmla="*/ 267739 h 10455746"/>
              <a:gd name="connsiteX225" fmla="*/ 7174778 w 8462843"/>
              <a:gd name="connsiteY225" fmla="*/ 396964 h 10455746"/>
              <a:gd name="connsiteX226" fmla="*/ 7136382 w 8462843"/>
              <a:gd name="connsiteY226" fmla="*/ 406351 h 10455746"/>
              <a:gd name="connsiteX227" fmla="*/ 7104673 w 8462843"/>
              <a:gd name="connsiteY227" fmla="*/ 392165 h 10455746"/>
              <a:gd name="connsiteX228" fmla="*/ 7089883 w 8462843"/>
              <a:gd name="connsiteY228" fmla="*/ 408317 h 10455746"/>
              <a:gd name="connsiteX229" fmla="*/ 7105382 w 8462843"/>
              <a:gd name="connsiteY229" fmla="*/ 407662 h 10455746"/>
              <a:gd name="connsiteX230" fmla="*/ 6988476 w 8462843"/>
              <a:gd name="connsiteY230" fmla="*/ 567882 h 10455746"/>
              <a:gd name="connsiteX231" fmla="*/ 7111058 w 8462843"/>
              <a:gd name="connsiteY231" fmla="*/ 531643 h 10455746"/>
              <a:gd name="connsiteX232" fmla="*/ 7094139 w 8462843"/>
              <a:gd name="connsiteY232" fmla="*/ 501304 h 10455746"/>
              <a:gd name="connsiteX233" fmla="*/ 7141348 w 8462843"/>
              <a:gd name="connsiteY233" fmla="*/ 514835 h 10455746"/>
              <a:gd name="connsiteX234" fmla="*/ 7147325 w 8462843"/>
              <a:gd name="connsiteY234" fmla="*/ 475763 h 10455746"/>
              <a:gd name="connsiteX235" fmla="*/ 7140639 w 8462843"/>
              <a:gd name="connsiteY235" fmla="*/ 499337 h 10455746"/>
              <a:gd name="connsiteX236" fmla="*/ 7178325 w 8462843"/>
              <a:gd name="connsiteY236" fmla="*/ 474452 h 10455746"/>
              <a:gd name="connsiteX237" fmla="*/ 7210034 w 8462843"/>
              <a:gd name="connsiteY237" fmla="*/ 488639 h 10455746"/>
              <a:gd name="connsiteX238" fmla="*/ 7172348 w 8462843"/>
              <a:gd name="connsiteY238" fmla="*/ 513524 h 10455746"/>
              <a:gd name="connsiteX239" fmla="*/ 7105081 w 8462843"/>
              <a:gd name="connsiteY239" fmla="*/ 570715 h 10455746"/>
              <a:gd name="connsiteX240" fmla="*/ 7113895 w 8462843"/>
              <a:gd name="connsiteY240" fmla="*/ 593634 h 10455746"/>
              <a:gd name="connsiteX241" fmla="*/ 7221686 w 8462843"/>
              <a:gd name="connsiteY241" fmla="*/ 573548 h 10455746"/>
              <a:gd name="connsiteX242" fmla="*/ 7214291 w 8462843"/>
              <a:gd name="connsiteY242" fmla="*/ 581625 h 10455746"/>
              <a:gd name="connsiteX243" fmla="*/ 7168500 w 8462843"/>
              <a:gd name="connsiteY243" fmla="*/ 599088 h 10455746"/>
              <a:gd name="connsiteX244" fmla="*/ 7155128 w 8462843"/>
              <a:gd name="connsiteY244" fmla="*/ 646237 h 10455746"/>
              <a:gd name="connsiteX245" fmla="*/ 7086442 w 8462843"/>
              <a:gd name="connsiteY245" fmla="*/ 672433 h 10455746"/>
              <a:gd name="connsiteX246" fmla="*/ 7102652 w 8462843"/>
              <a:gd name="connsiteY246" fmla="*/ 687275 h 10455746"/>
              <a:gd name="connsiteX247" fmla="*/ 7024442 w 8462843"/>
              <a:gd name="connsiteY247" fmla="*/ 675055 h 10455746"/>
              <a:gd name="connsiteX248" fmla="*/ 7048756 w 8462843"/>
              <a:gd name="connsiteY248" fmla="*/ 697318 h 10455746"/>
              <a:gd name="connsiteX249" fmla="*/ 7025861 w 8462843"/>
              <a:gd name="connsiteY249" fmla="*/ 706050 h 10455746"/>
              <a:gd name="connsiteX250" fmla="*/ 7009652 w 8462843"/>
              <a:gd name="connsiteY250" fmla="*/ 691208 h 10455746"/>
              <a:gd name="connsiteX251" fmla="*/ 7011780 w 8462843"/>
              <a:gd name="connsiteY251" fmla="*/ 737700 h 10455746"/>
              <a:gd name="connsiteX252" fmla="*/ 6957884 w 8462843"/>
              <a:gd name="connsiteY252" fmla="*/ 747744 h 10455746"/>
              <a:gd name="connsiteX253" fmla="*/ 7021303 w 8462843"/>
              <a:gd name="connsiteY253" fmla="*/ 776117 h 10455746"/>
              <a:gd name="connsiteX254" fmla="*/ 7052304 w 8462843"/>
              <a:gd name="connsiteY254" fmla="*/ 774806 h 10455746"/>
              <a:gd name="connsiteX255" fmla="*/ 7019885 w 8462843"/>
              <a:gd name="connsiteY255" fmla="*/ 745121 h 10455746"/>
              <a:gd name="connsiteX256" fmla="*/ 7140338 w 8462843"/>
              <a:gd name="connsiteY256" fmla="*/ 662390 h 10455746"/>
              <a:gd name="connsiteX257" fmla="*/ 7159384 w 8462843"/>
              <a:gd name="connsiteY257" fmla="*/ 739223 h 10455746"/>
              <a:gd name="connsiteX258" fmla="*/ 7121699 w 8462843"/>
              <a:gd name="connsiteY258" fmla="*/ 764108 h 10455746"/>
              <a:gd name="connsiteX259" fmla="*/ 7145304 w 8462843"/>
              <a:gd name="connsiteY259" fmla="*/ 770873 h 10455746"/>
              <a:gd name="connsiteX260" fmla="*/ 7092117 w 8462843"/>
              <a:gd name="connsiteY260" fmla="*/ 796414 h 10455746"/>
              <a:gd name="connsiteX261" fmla="*/ 7070641 w 8462843"/>
              <a:gd name="connsiteY261" fmla="*/ 836141 h 10455746"/>
              <a:gd name="connsiteX262" fmla="*/ 7120989 w 8462843"/>
              <a:gd name="connsiteY262" fmla="*/ 748610 h 10455746"/>
              <a:gd name="connsiteX263" fmla="*/ 6970955 w 8462843"/>
              <a:gd name="connsiteY263" fmla="*/ 863648 h 10455746"/>
              <a:gd name="connsiteX264" fmla="*/ 7018874 w 8462843"/>
              <a:gd name="connsiteY264" fmla="*/ 892677 h 10455746"/>
              <a:gd name="connsiteX265" fmla="*/ 7024851 w 8462843"/>
              <a:gd name="connsiteY265" fmla="*/ 853605 h 10455746"/>
              <a:gd name="connsiteX266" fmla="*/ 7025560 w 8462843"/>
              <a:gd name="connsiteY266" fmla="*/ 869103 h 10455746"/>
              <a:gd name="connsiteX267" fmla="*/ 7062536 w 8462843"/>
              <a:gd name="connsiteY267" fmla="*/ 828720 h 10455746"/>
              <a:gd name="connsiteX268" fmla="*/ 7064665 w 8462843"/>
              <a:gd name="connsiteY268" fmla="*/ 875213 h 10455746"/>
              <a:gd name="connsiteX269" fmla="*/ 7131931 w 8462843"/>
              <a:gd name="connsiteY269" fmla="*/ 818022 h 10455746"/>
              <a:gd name="connsiteX270" fmla="*/ 7175594 w 8462843"/>
              <a:gd name="connsiteY270" fmla="*/ 754065 h 10455746"/>
              <a:gd name="connsiteX271" fmla="*/ 7217537 w 8462843"/>
              <a:gd name="connsiteY271" fmla="*/ 822165 h 10455746"/>
              <a:gd name="connsiteX272" fmla="*/ 7156246 w 8462843"/>
              <a:gd name="connsiteY272" fmla="*/ 840285 h 10455746"/>
              <a:gd name="connsiteX273" fmla="*/ 7158374 w 8462843"/>
              <a:gd name="connsiteY273" fmla="*/ 886778 h 10455746"/>
              <a:gd name="connsiteX274" fmla="*/ 7196060 w 8462843"/>
              <a:gd name="connsiteY274" fmla="*/ 861893 h 10455746"/>
              <a:gd name="connsiteX275" fmla="*/ 7204874 w 8462843"/>
              <a:gd name="connsiteY275" fmla="*/ 884812 h 10455746"/>
              <a:gd name="connsiteX276" fmla="*/ 7243269 w 8462843"/>
              <a:gd name="connsiteY276" fmla="*/ 875424 h 10455746"/>
              <a:gd name="connsiteX277" fmla="*/ 7183398 w 8462843"/>
              <a:gd name="connsiteY277" fmla="*/ 924539 h 10455746"/>
              <a:gd name="connsiteX278" fmla="*/ 7223212 w 8462843"/>
              <a:gd name="connsiteY278" fmla="*/ 946147 h 10455746"/>
              <a:gd name="connsiteX279" fmla="*/ 7261607 w 8462843"/>
              <a:gd name="connsiteY279" fmla="*/ 936760 h 10455746"/>
              <a:gd name="connsiteX280" fmla="*/ 7244688 w 8462843"/>
              <a:gd name="connsiteY280" fmla="*/ 906420 h 10455746"/>
              <a:gd name="connsiteX281" fmla="*/ 7267583 w 8462843"/>
              <a:gd name="connsiteY281" fmla="*/ 897687 h 10455746"/>
              <a:gd name="connsiteX282" fmla="*/ 7232026 w 8462843"/>
              <a:gd name="connsiteY282" fmla="*/ 969066 h 10455746"/>
              <a:gd name="connsiteX283" fmla="*/ 7300712 w 8462843"/>
              <a:gd name="connsiteY283" fmla="*/ 942870 h 10455746"/>
              <a:gd name="connsiteX284" fmla="*/ 7338397 w 8462843"/>
              <a:gd name="connsiteY284" fmla="*/ 917985 h 10455746"/>
              <a:gd name="connsiteX285" fmla="*/ 7353188 w 8462843"/>
              <a:gd name="connsiteY285" fmla="*/ 901832 h 10455746"/>
              <a:gd name="connsiteX286" fmla="*/ 7397560 w 8462843"/>
              <a:gd name="connsiteY286" fmla="*/ 853372 h 10455746"/>
              <a:gd name="connsiteX287" fmla="*/ 7407793 w 8462843"/>
              <a:gd name="connsiteY287" fmla="*/ 907286 h 10455746"/>
              <a:gd name="connsiteX288" fmla="*/ 7430688 w 8462843"/>
              <a:gd name="connsiteY288" fmla="*/ 898555 h 10455746"/>
              <a:gd name="connsiteX289" fmla="*/ 7421874 w 8462843"/>
              <a:gd name="connsiteY289" fmla="*/ 875636 h 10455746"/>
              <a:gd name="connsiteX290" fmla="*/ 7487014 w 8462843"/>
              <a:gd name="connsiteY290" fmla="*/ 771951 h 10455746"/>
              <a:gd name="connsiteX291" fmla="*/ 7511328 w 8462843"/>
              <a:gd name="connsiteY291" fmla="*/ 794214 h 10455746"/>
              <a:gd name="connsiteX292" fmla="*/ 7497955 w 8462843"/>
              <a:gd name="connsiteY292" fmla="*/ 841363 h 10455746"/>
              <a:gd name="connsiteX293" fmla="*/ 7539188 w 8462843"/>
              <a:gd name="connsiteY293" fmla="*/ 893966 h 10455746"/>
              <a:gd name="connsiteX294" fmla="*/ 7577584 w 8462843"/>
              <a:gd name="connsiteY294" fmla="*/ 884579 h 10455746"/>
              <a:gd name="connsiteX295" fmla="*/ 7503631 w 8462843"/>
              <a:gd name="connsiteY295" fmla="*/ 965344 h 10455746"/>
              <a:gd name="connsiteX296" fmla="*/ 7513864 w 8462843"/>
              <a:gd name="connsiteY296" fmla="*/ 1019258 h 10455746"/>
              <a:gd name="connsiteX297" fmla="*/ 7552968 w 8462843"/>
              <a:gd name="connsiteY297" fmla="*/ 1025369 h 10455746"/>
              <a:gd name="connsiteX298" fmla="*/ 7524096 w 8462843"/>
              <a:gd name="connsiteY298" fmla="*/ 1073172 h 10455746"/>
              <a:gd name="connsiteX299" fmla="*/ 7500491 w 8462843"/>
              <a:gd name="connsiteY299" fmla="*/ 1066407 h 10455746"/>
              <a:gd name="connsiteX300" fmla="*/ 7402934 w 8462843"/>
              <a:gd name="connsiteY300" fmla="*/ 1140406 h 10455746"/>
              <a:gd name="connsiteX301" fmla="*/ 7434644 w 8462843"/>
              <a:gd name="connsiteY301" fmla="*/ 1154593 h 10455746"/>
              <a:gd name="connsiteX302" fmla="*/ 7445586 w 8462843"/>
              <a:gd name="connsiteY302" fmla="*/ 1224004 h 10455746"/>
              <a:gd name="connsiteX303" fmla="*/ 7413877 w 8462843"/>
              <a:gd name="connsiteY303" fmla="*/ 1209818 h 10455746"/>
              <a:gd name="connsiteX304" fmla="*/ 7449123 w 8462843"/>
              <a:gd name="connsiteY304" fmla="*/ 1288028 h 10455746"/>
              <a:gd name="connsiteX305" fmla="*/ 7433830 w 8462843"/>
              <a:gd name="connsiteY305" fmla="*/ 1301969 h 10455746"/>
              <a:gd name="connsiteX306" fmla="*/ 7429715 w 8462843"/>
              <a:gd name="connsiteY306" fmla="*/ 1288121 h 10455746"/>
              <a:gd name="connsiteX307" fmla="*/ 7440319 w 8462843"/>
              <a:gd name="connsiteY307" fmla="*/ 1278574 h 10455746"/>
              <a:gd name="connsiteX308" fmla="*/ 7424109 w 8462843"/>
              <a:gd name="connsiteY308" fmla="*/ 1263732 h 10455746"/>
              <a:gd name="connsiteX309" fmla="*/ 7379738 w 8462843"/>
              <a:gd name="connsiteY309" fmla="*/ 1312191 h 10455746"/>
              <a:gd name="connsiteX310" fmla="*/ 7348737 w 8462843"/>
              <a:gd name="connsiteY310" fmla="*/ 1313502 h 10455746"/>
              <a:gd name="connsiteX311" fmla="*/ 7355423 w 8462843"/>
              <a:gd name="connsiteY311" fmla="*/ 1289928 h 10455746"/>
              <a:gd name="connsiteX312" fmla="*/ 7325132 w 8462843"/>
              <a:gd name="connsiteY312" fmla="*/ 1306737 h 10455746"/>
              <a:gd name="connsiteX313" fmla="*/ 7342052 w 8462843"/>
              <a:gd name="connsiteY313" fmla="*/ 1337076 h 10455746"/>
              <a:gd name="connsiteX314" fmla="*/ 7364947 w 8462843"/>
              <a:gd name="connsiteY314" fmla="*/ 1328345 h 10455746"/>
              <a:gd name="connsiteX315" fmla="*/ 7317738 w 8462843"/>
              <a:gd name="connsiteY315" fmla="*/ 1314813 h 10455746"/>
              <a:gd name="connsiteX316" fmla="*/ 7282889 w 8462843"/>
              <a:gd name="connsiteY316" fmla="*/ 1401688 h 10455746"/>
              <a:gd name="connsiteX317" fmla="*/ 7241656 w 8462843"/>
              <a:gd name="connsiteY317" fmla="*/ 1349085 h 10455746"/>
              <a:gd name="connsiteX318" fmla="*/ 7301528 w 8462843"/>
              <a:gd name="connsiteY318" fmla="*/ 1299971 h 10455746"/>
              <a:gd name="connsiteX319" fmla="*/ 7323714 w 8462843"/>
              <a:gd name="connsiteY319" fmla="*/ 1275741 h 10455746"/>
              <a:gd name="connsiteX320" fmla="*/ 7289167 w 8462843"/>
              <a:gd name="connsiteY320" fmla="*/ 1199564 h 10455746"/>
              <a:gd name="connsiteX321" fmla="*/ 7241957 w 8462843"/>
              <a:gd name="connsiteY321" fmla="*/ 1186033 h 10455746"/>
              <a:gd name="connsiteX322" fmla="*/ 7090491 w 8462843"/>
              <a:gd name="connsiteY322" fmla="*/ 1264495 h 10455746"/>
              <a:gd name="connsiteX323" fmla="*/ 7074524 w 8462843"/>
              <a:gd name="connsiteY323" fmla="*/ 1284557 h 10455746"/>
              <a:gd name="connsiteX324" fmla="*/ 7075004 w 8462843"/>
              <a:gd name="connsiteY324" fmla="*/ 1270731 h 10455746"/>
              <a:gd name="connsiteX325" fmla="*/ 7037318 w 8462843"/>
              <a:gd name="connsiteY325" fmla="*/ 1295616 h 10455746"/>
              <a:gd name="connsiteX326" fmla="*/ 6990819 w 8462843"/>
              <a:gd name="connsiteY326" fmla="*/ 1297582 h 10455746"/>
              <a:gd name="connsiteX327" fmla="*/ 6989399 w 8462843"/>
              <a:gd name="connsiteY327" fmla="*/ 1266587 h 10455746"/>
              <a:gd name="connsiteX328" fmla="*/ 6910481 w 8462843"/>
              <a:gd name="connsiteY328" fmla="*/ 1238868 h 10455746"/>
              <a:gd name="connsiteX329" fmla="*/ 6933376 w 8462843"/>
              <a:gd name="connsiteY329" fmla="*/ 1230137 h 10455746"/>
              <a:gd name="connsiteX330" fmla="*/ 6863271 w 8462843"/>
              <a:gd name="connsiteY330" fmla="*/ 1225337 h 10455746"/>
              <a:gd name="connsiteX331" fmla="*/ 6898829 w 8462843"/>
              <a:gd name="connsiteY331" fmla="*/ 1153959 h 10455746"/>
              <a:gd name="connsiteX332" fmla="*/ 6881910 w 8462843"/>
              <a:gd name="connsiteY332" fmla="*/ 1123619 h 10455746"/>
              <a:gd name="connsiteX333" fmla="*/ 6853748 w 8462843"/>
              <a:gd name="connsiteY333" fmla="*/ 1186921 h 10455746"/>
              <a:gd name="connsiteX334" fmla="*/ 6853039 w 8462843"/>
              <a:gd name="connsiteY334" fmla="*/ 1171423 h 10455746"/>
              <a:gd name="connsiteX335" fmla="*/ 6837538 w 8462843"/>
              <a:gd name="connsiteY335" fmla="*/ 1172079 h 10455746"/>
              <a:gd name="connsiteX336" fmla="*/ 6828724 w 8462843"/>
              <a:gd name="connsiteY336" fmla="*/ 1149160 h 10455746"/>
              <a:gd name="connsiteX337" fmla="*/ 6822038 w 8462843"/>
              <a:gd name="connsiteY337" fmla="*/ 1172734 h 10455746"/>
              <a:gd name="connsiteX338" fmla="*/ 6783643 w 8462843"/>
              <a:gd name="connsiteY338" fmla="*/ 1182122 h 10455746"/>
              <a:gd name="connsiteX339" fmla="*/ 6774119 w 8462843"/>
              <a:gd name="connsiteY339" fmla="*/ 1143705 h 10455746"/>
              <a:gd name="connsiteX340" fmla="*/ 6797724 w 8462843"/>
              <a:gd name="connsiteY340" fmla="*/ 1150471 h 10455746"/>
              <a:gd name="connsiteX341" fmla="*/ 6860735 w 8462843"/>
              <a:gd name="connsiteY341" fmla="*/ 1000294 h 10455746"/>
              <a:gd name="connsiteX342" fmla="*/ 6876944 w 8462843"/>
              <a:gd name="connsiteY342" fmla="*/ 1015136 h 10455746"/>
              <a:gd name="connsiteX343" fmla="*/ 6868130 w 8462843"/>
              <a:gd name="connsiteY343" fmla="*/ 992217 h 10455746"/>
              <a:gd name="connsiteX344" fmla="*/ 6919897 w 8462843"/>
              <a:gd name="connsiteY344" fmla="*/ 935682 h 10455746"/>
              <a:gd name="connsiteX345" fmla="*/ 7013607 w 8462843"/>
              <a:gd name="connsiteY345" fmla="*/ 947246 h 10455746"/>
              <a:gd name="connsiteX346" fmla="*/ 7004083 w 8462843"/>
              <a:gd name="connsiteY346" fmla="*/ 908830 h 10455746"/>
              <a:gd name="connsiteX347" fmla="*/ 6928002 w 8462843"/>
              <a:gd name="connsiteY347" fmla="*/ 943103 h 10455746"/>
              <a:gd name="connsiteX348" fmla="*/ 6956874 w 8462843"/>
              <a:gd name="connsiteY348" fmla="*/ 895299 h 10455746"/>
              <a:gd name="connsiteX349" fmla="*/ 6783944 w 8462843"/>
              <a:gd name="connsiteY349" fmla="*/ 1019068 h 10455746"/>
              <a:gd name="connsiteX350" fmla="*/ 6782525 w 8462843"/>
              <a:gd name="connsiteY350" fmla="*/ 988074 h 10455746"/>
              <a:gd name="connsiteX351" fmla="*/ 6744839 w 8462843"/>
              <a:gd name="connsiteY351" fmla="*/ 1012958 h 10455746"/>
              <a:gd name="connsiteX352" fmla="*/ 6747677 w 8462843"/>
              <a:gd name="connsiteY352" fmla="*/ 1074949 h 10455746"/>
              <a:gd name="connsiteX353" fmla="*/ 6794177 w 8462843"/>
              <a:gd name="connsiteY353" fmla="*/ 1072983 h 10455746"/>
              <a:gd name="connsiteX354" fmla="*/ 6773410 w 8462843"/>
              <a:gd name="connsiteY354" fmla="*/ 1128208 h 10455746"/>
              <a:gd name="connsiteX355" fmla="*/ 6708271 w 8462843"/>
              <a:gd name="connsiteY355" fmla="*/ 1231892 h 10455746"/>
              <a:gd name="connsiteX356" fmla="*/ 6731875 w 8462843"/>
              <a:gd name="connsiteY356" fmla="*/ 1238658 h 10455746"/>
              <a:gd name="connsiteX357" fmla="*/ 6729447 w 8462843"/>
              <a:gd name="connsiteY357" fmla="*/ 1355217 h 10455746"/>
              <a:gd name="connsiteX358" fmla="*/ 6728027 w 8462843"/>
              <a:gd name="connsiteY358" fmla="*/ 1324223 h 10455746"/>
              <a:gd name="connsiteX359" fmla="*/ 6706551 w 8462843"/>
              <a:gd name="connsiteY359" fmla="*/ 1363949 h 10455746"/>
              <a:gd name="connsiteX360" fmla="*/ 6682237 w 8462843"/>
              <a:gd name="connsiteY360" fmla="*/ 1341686 h 10455746"/>
              <a:gd name="connsiteX361" fmla="*/ 6708679 w 8462843"/>
              <a:gd name="connsiteY361" fmla="*/ 1410443 h 10455746"/>
              <a:gd name="connsiteX362" fmla="*/ 6687203 w 8462843"/>
              <a:gd name="connsiteY362" fmla="*/ 1450170 h 10455746"/>
              <a:gd name="connsiteX363" fmla="*/ 6761865 w 8462843"/>
              <a:gd name="connsiteY363" fmla="*/ 1384902 h 10455746"/>
              <a:gd name="connsiteX364" fmla="*/ 6775946 w 8462843"/>
              <a:gd name="connsiteY364" fmla="*/ 1353251 h 10455746"/>
              <a:gd name="connsiteX365" fmla="*/ 6774528 w 8462843"/>
              <a:gd name="connsiteY365" fmla="*/ 1322256 h 10455746"/>
              <a:gd name="connsiteX366" fmla="*/ 6806237 w 8462843"/>
              <a:gd name="connsiteY366" fmla="*/ 1336442 h 10455746"/>
              <a:gd name="connsiteX367" fmla="*/ 6807656 w 8462843"/>
              <a:gd name="connsiteY367" fmla="*/ 1367438 h 10455746"/>
              <a:gd name="connsiteX368" fmla="*/ 6760446 w 8462843"/>
              <a:gd name="connsiteY368" fmla="*/ 1353907 h 10455746"/>
              <a:gd name="connsiteX369" fmla="*/ 6808365 w 8462843"/>
              <a:gd name="connsiteY369" fmla="*/ 1382936 h 10455746"/>
              <a:gd name="connsiteX370" fmla="*/ 6809784 w 8462843"/>
              <a:gd name="connsiteY370" fmla="*/ 1413931 h 10455746"/>
              <a:gd name="connsiteX371" fmla="*/ 6789726 w 8462843"/>
              <a:gd name="connsiteY371" fmla="*/ 1484654 h 10455746"/>
              <a:gd name="connsiteX372" fmla="*/ 6902074 w 8462843"/>
              <a:gd name="connsiteY372" fmla="*/ 1394501 h 10455746"/>
              <a:gd name="connsiteX373" fmla="*/ 6926389 w 8462843"/>
              <a:gd name="connsiteY373" fmla="*/ 1416764 h 10455746"/>
              <a:gd name="connsiteX374" fmla="*/ 6964075 w 8462843"/>
              <a:gd name="connsiteY374" fmla="*/ 1391879 h 10455746"/>
              <a:gd name="connsiteX375" fmla="*/ 6973598 w 8462843"/>
              <a:gd name="connsiteY375" fmla="*/ 1430295 h 10455746"/>
              <a:gd name="connsiteX376" fmla="*/ 7011284 w 8462843"/>
              <a:gd name="connsiteY376" fmla="*/ 1405410 h 10455746"/>
              <a:gd name="connsiteX377" fmla="*/ 7097598 w 8462843"/>
              <a:gd name="connsiteY377" fmla="*/ 1425052 h 10455746"/>
              <a:gd name="connsiteX378" fmla="*/ 7162028 w 8462843"/>
              <a:gd name="connsiteY378" fmla="*/ 1305870 h 10455746"/>
              <a:gd name="connsiteX379" fmla="*/ 7199004 w 8462843"/>
              <a:gd name="connsiteY379" fmla="*/ 1265487 h 10455746"/>
              <a:gd name="connsiteX380" fmla="*/ 7238818 w 8462843"/>
              <a:gd name="connsiteY380" fmla="*/ 1287095 h 10455746"/>
              <a:gd name="connsiteX381" fmla="*/ 7120494 w 8462843"/>
              <a:gd name="connsiteY381" fmla="*/ 1416319 h 10455746"/>
              <a:gd name="connsiteX382" fmla="*/ 7137413 w 8462843"/>
              <a:gd name="connsiteY382" fmla="*/ 1446659 h 10455746"/>
              <a:gd name="connsiteX383" fmla="*/ 7115226 w 8462843"/>
              <a:gd name="connsiteY383" fmla="*/ 1470889 h 10455746"/>
              <a:gd name="connsiteX384" fmla="*/ 7183203 w 8462843"/>
              <a:gd name="connsiteY384" fmla="*/ 1429196 h 10455746"/>
              <a:gd name="connsiteX385" fmla="*/ 7246622 w 8462843"/>
              <a:gd name="connsiteY385" fmla="*/ 1457569 h 10455746"/>
              <a:gd name="connsiteX386" fmla="*/ 7207517 w 8462843"/>
              <a:gd name="connsiteY386" fmla="*/ 1451459 h 10455746"/>
              <a:gd name="connsiteX387" fmla="*/ 7127588 w 8462843"/>
              <a:gd name="connsiteY387" fmla="*/ 1571296 h 10455746"/>
              <a:gd name="connsiteX388" fmla="*/ 7103983 w 8462843"/>
              <a:gd name="connsiteY388" fmla="*/ 1564530 h 10455746"/>
              <a:gd name="connsiteX389" fmla="*/ 7105401 w 8462843"/>
              <a:gd name="connsiteY389" fmla="*/ 1595526 h 10455746"/>
              <a:gd name="connsiteX390" fmla="*/ 7089902 w 8462843"/>
              <a:gd name="connsiteY390" fmla="*/ 1596181 h 10455746"/>
              <a:gd name="connsiteX391" fmla="*/ 7050088 w 8462843"/>
              <a:gd name="connsiteY391" fmla="*/ 1574573 h 10455746"/>
              <a:gd name="connsiteX392" fmla="*/ 7051506 w 8462843"/>
              <a:gd name="connsiteY392" fmla="*/ 1605569 h 10455746"/>
              <a:gd name="connsiteX393" fmla="*/ 7082507 w 8462843"/>
              <a:gd name="connsiteY393" fmla="*/ 1604257 h 10455746"/>
              <a:gd name="connsiteX394" fmla="*/ 7013111 w 8462843"/>
              <a:gd name="connsiteY394" fmla="*/ 1614956 h 10455746"/>
              <a:gd name="connsiteX395" fmla="*/ 7027902 w 8462843"/>
              <a:gd name="connsiteY395" fmla="*/ 1598803 h 10455746"/>
              <a:gd name="connsiteX396" fmla="*/ 7005007 w 8462843"/>
              <a:gd name="connsiteY396" fmla="*/ 1607534 h 10455746"/>
              <a:gd name="connsiteX397" fmla="*/ 6965192 w 8462843"/>
              <a:gd name="connsiteY397" fmla="*/ 1585927 h 10455746"/>
              <a:gd name="connsiteX398" fmla="*/ 6974006 w 8462843"/>
              <a:gd name="connsiteY398" fmla="*/ 1608846 h 10455746"/>
              <a:gd name="connsiteX399" fmla="*/ 6950402 w 8462843"/>
              <a:gd name="connsiteY399" fmla="*/ 1602080 h 10455746"/>
              <a:gd name="connsiteX400" fmla="*/ 7008145 w 8462843"/>
              <a:gd name="connsiteY400" fmla="*/ 1506473 h 10455746"/>
              <a:gd name="connsiteX401" fmla="*/ 6975726 w 8462843"/>
              <a:gd name="connsiteY401" fmla="*/ 1476789 h 10455746"/>
              <a:gd name="connsiteX402" fmla="*/ 6899645 w 8462843"/>
              <a:gd name="connsiteY402" fmla="*/ 1511060 h 10455746"/>
              <a:gd name="connsiteX403" fmla="*/ 6900355 w 8462843"/>
              <a:gd name="connsiteY403" fmla="*/ 1526558 h 10455746"/>
              <a:gd name="connsiteX404" fmla="*/ 6924669 w 8462843"/>
              <a:gd name="connsiteY404" fmla="*/ 1548821 h 10455746"/>
              <a:gd name="connsiteX405" fmla="*/ 6942297 w 8462843"/>
              <a:gd name="connsiteY405" fmla="*/ 1594659 h 10455746"/>
              <a:gd name="connsiteX406" fmla="*/ 6865506 w 8462843"/>
              <a:gd name="connsiteY406" fmla="*/ 1613434 h 10455746"/>
              <a:gd name="connsiteX407" fmla="*/ 6849297 w 8462843"/>
              <a:gd name="connsiteY407" fmla="*/ 1598592 h 10455746"/>
              <a:gd name="connsiteX408" fmla="*/ 6811611 w 8462843"/>
              <a:gd name="connsiteY408" fmla="*/ 1623476 h 10455746"/>
              <a:gd name="connsiteX409" fmla="*/ 6859529 w 8462843"/>
              <a:gd name="connsiteY409" fmla="*/ 1652506 h 10455746"/>
              <a:gd name="connsiteX410" fmla="*/ 6958506 w 8462843"/>
              <a:gd name="connsiteY410" fmla="*/ 1609501 h 10455746"/>
              <a:gd name="connsiteX411" fmla="*/ 6970158 w 8462843"/>
              <a:gd name="connsiteY411" fmla="*/ 1694410 h 10455746"/>
              <a:gd name="connsiteX412" fmla="*/ 6930344 w 8462843"/>
              <a:gd name="connsiteY412" fmla="*/ 1672803 h 10455746"/>
              <a:gd name="connsiteX413" fmla="*/ 6931763 w 8462843"/>
              <a:gd name="connsiteY413" fmla="*/ 1703798 h 10455746"/>
              <a:gd name="connsiteX414" fmla="*/ 6915553 w 8462843"/>
              <a:gd name="connsiteY414" fmla="*/ 1688956 h 10455746"/>
              <a:gd name="connsiteX415" fmla="*/ 6885263 w 8462843"/>
              <a:gd name="connsiteY415" fmla="*/ 1705764 h 10455746"/>
              <a:gd name="connsiteX416" fmla="*/ 6894786 w 8462843"/>
              <a:gd name="connsiteY416" fmla="*/ 1744181 h 10455746"/>
              <a:gd name="connsiteX417" fmla="*/ 6947972 w 8462843"/>
              <a:gd name="connsiteY417" fmla="*/ 1718640 h 10455746"/>
              <a:gd name="connsiteX418" fmla="*/ 6965601 w 8462843"/>
              <a:gd name="connsiteY418" fmla="*/ 1764477 h 10455746"/>
              <a:gd name="connsiteX419" fmla="*/ 6949391 w 8462843"/>
              <a:gd name="connsiteY419" fmla="*/ 1749635 h 10455746"/>
              <a:gd name="connsiteX420" fmla="*/ 6984948 w 8462843"/>
              <a:gd name="connsiteY420" fmla="*/ 1678258 h 10455746"/>
              <a:gd name="connsiteX421" fmla="*/ 7032158 w 8462843"/>
              <a:gd name="connsiteY421" fmla="*/ 1691789 h 10455746"/>
              <a:gd name="connsiteX422" fmla="*/ 6989915 w 8462843"/>
              <a:gd name="connsiteY422" fmla="*/ 1786741 h 10455746"/>
              <a:gd name="connsiteX423" fmla="*/ 7006124 w 8462843"/>
              <a:gd name="connsiteY423" fmla="*/ 1801583 h 10455746"/>
              <a:gd name="connsiteX424" fmla="*/ 7008252 w 8462843"/>
              <a:gd name="connsiteY424" fmla="*/ 1848076 h 10455746"/>
              <a:gd name="connsiteX425" fmla="*/ 6978671 w 8462843"/>
              <a:gd name="connsiteY425" fmla="*/ 1880382 h 10455746"/>
              <a:gd name="connsiteX426" fmla="*/ 7179054 w 8462843"/>
              <a:gd name="connsiteY426" fmla="*/ 1677813 h 10455746"/>
              <a:gd name="connsiteX427" fmla="*/ 7200530 w 8462843"/>
              <a:gd name="connsiteY427" fmla="*/ 1638086 h 10455746"/>
              <a:gd name="connsiteX428" fmla="*/ 7168111 w 8462843"/>
              <a:gd name="connsiteY428" fmla="*/ 1608401 h 10455746"/>
              <a:gd name="connsiteX429" fmla="*/ 7151193 w 8462843"/>
              <a:gd name="connsiteY429" fmla="*/ 1578062 h 10455746"/>
              <a:gd name="connsiteX430" fmla="*/ 7190297 w 8462843"/>
              <a:gd name="connsiteY430" fmla="*/ 1584172 h 10455746"/>
              <a:gd name="connsiteX431" fmla="*/ 7276611 w 8462843"/>
              <a:gd name="connsiteY431" fmla="*/ 1603813 h 10455746"/>
              <a:gd name="connsiteX432" fmla="*/ 7293530 w 8462843"/>
              <a:gd name="connsiteY432" fmla="*/ 1634153 h 10455746"/>
              <a:gd name="connsiteX433" fmla="*/ 7313588 w 8462843"/>
              <a:gd name="connsiteY433" fmla="*/ 1563431 h 10455746"/>
              <a:gd name="connsiteX434" fmla="*/ 7306902 w 8462843"/>
              <a:gd name="connsiteY434" fmla="*/ 1587004 h 10455746"/>
              <a:gd name="connsiteX435" fmla="*/ 7331216 w 8462843"/>
              <a:gd name="connsiteY435" fmla="*/ 1609268 h 10455746"/>
              <a:gd name="connsiteX436" fmla="*/ 7295659 w 8462843"/>
              <a:gd name="connsiteY436" fmla="*/ 1680646 h 10455746"/>
              <a:gd name="connsiteX437" fmla="*/ 7324530 w 8462843"/>
              <a:gd name="connsiteY437" fmla="*/ 1632842 h 10455746"/>
              <a:gd name="connsiteX438" fmla="*/ 7386530 w 8462843"/>
              <a:gd name="connsiteY438" fmla="*/ 1630221 h 10455746"/>
              <a:gd name="connsiteX439" fmla="*/ 7411553 w 8462843"/>
              <a:gd name="connsiteY439" fmla="*/ 1667982 h 10455746"/>
              <a:gd name="connsiteX440" fmla="*/ 7364345 w 8462843"/>
              <a:gd name="connsiteY440" fmla="*/ 1654450 h 10455746"/>
              <a:gd name="connsiteX441" fmla="*/ 7365763 w 8462843"/>
              <a:gd name="connsiteY441" fmla="*/ 1685445 h 10455746"/>
              <a:gd name="connsiteX442" fmla="*/ 7342158 w 8462843"/>
              <a:gd name="connsiteY442" fmla="*/ 1678680 h 10455746"/>
              <a:gd name="connsiteX443" fmla="*/ 7312577 w 8462843"/>
              <a:gd name="connsiteY443" fmla="*/ 1710986 h 10455746"/>
              <a:gd name="connsiteX444" fmla="*/ 7336891 w 8462843"/>
              <a:gd name="connsiteY444" fmla="*/ 1733249 h 10455746"/>
              <a:gd name="connsiteX445" fmla="*/ 7232648 w 8462843"/>
              <a:gd name="connsiteY445" fmla="*/ 1830823 h 10455746"/>
              <a:gd name="connsiteX446" fmla="*/ 7163252 w 8462843"/>
              <a:gd name="connsiteY446" fmla="*/ 1841522 h 10455746"/>
              <a:gd name="connsiteX447" fmla="*/ 7194962 w 8462843"/>
              <a:gd name="connsiteY447" fmla="*/ 1855708 h 10455746"/>
              <a:gd name="connsiteX448" fmla="*/ 7201648 w 8462843"/>
              <a:gd name="connsiteY448" fmla="*/ 1832134 h 10455746"/>
              <a:gd name="connsiteX449" fmla="*/ 7180881 w 8462843"/>
              <a:gd name="connsiteY449" fmla="*/ 1887359 h 10455746"/>
              <a:gd name="connsiteX450" fmla="*/ 7172067 w 8462843"/>
              <a:gd name="connsiteY450" fmla="*/ 1864440 h 10455746"/>
              <a:gd name="connsiteX451" fmla="*/ 7119590 w 8462843"/>
              <a:gd name="connsiteY451" fmla="*/ 1905478 h 10455746"/>
              <a:gd name="connsiteX452" fmla="*/ 7154846 w 8462843"/>
              <a:gd name="connsiteY452" fmla="*/ 1997153 h 10455746"/>
              <a:gd name="connsiteX453" fmla="*/ 7186556 w 8462843"/>
              <a:gd name="connsiteY453" fmla="*/ 2011340 h 10455746"/>
              <a:gd name="connsiteX454" fmla="*/ 7194660 w 8462843"/>
              <a:gd name="connsiteY454" fmla="*/ 2018761 h 10455746"/>
              <a:gd name="connsiteX455" fmla="*/ 7164369 w 8462843"/>
              <a:gd name="connsiteY455" fmla="*/ 2035570 h 10455746"/>
              <a:gd name="connsiteX456" fmla="*/ 7167497 w 8462843"/>
              <a:gd name="connsiteY456" fmla="*/ 2040290 h 10455746"/>
              <a:gd name="connsiteX457" fmla="*/ 7165087 w 8462843"/>
              <a:gd name="connsiteY457" fmla="*/ 2051033 h 10455746"/>
              <a:gd name="connsiteX458" fmla="*/ 7161421 w 8462843"/>
              <a:gd name="connsiteY458" fmla="*/ 2040062 h 10455746"/>
              <a:gd name="connsiteX459" fmla="*/ 7140055 w 8462843"/>
              <a:gd name="connsiteY459" fmla="*/ 2013307 h 10455746"/>
              <a:gd name="connsiteX460" fmla="*/ 7155556 w 8462843"/>
              <a:gd name="connsiteY460" fmla="*/ 2012651 h 10455746"/>
              <a:gd name="connsiteX461" fmla="*/ 7074508 w 8462843"/>
              <a:gd name="connsiteY461" fmla="*/ 1938440 h 10455746"/>
              <a:gd name="connsiteX462" fmla="*/ 7053032 w 8462843"/>
              <a:gd name="connsiteY462" fmla="*/ 1978167 h 10455746"/>
              <a:gd name="connsiteX463" fmla="*/ 7084742 w 8462843"/>
              <a:gd name="connsiteY463" fmla="*/ 1992354 h 10455746"/>
              <a:gd name="connsiteX464" fmla="*/ 7037532 w 8462843"/>
              <a:gd name="connsiteY464" fmla="*/ 1978823 h 10455746"/>
              <a:gd name="connsiteX465" fmla="*/ 7059008 w 8462843"/>
              <a:gd name="connsiteY465" fmla="*/ 1939096 h 10455746"/>
              <a:gd name="connsiteX466" fmla="*/ 7042799 w 8462843"/>
              <a:gd name="connsiteY466" fmla="*/ 1924254 h 10455746"/>
              <a:gd name="connsiteX467" fmla="*/ 6992451 w 8462843"/>
              <a:gd name="connsiteY467" fmla="*/ 2011784 h 10455746"/>
              <a:gd name="connsiteX468" fmla="*/ 6991032 w 8462843"/>
              <a:gd name="connsiteY468" fmla="*/ 1980789 h 10455746"/>
              <a:gd name="connsiteX469" fmla="*/ 7064276 w 8462843"/>
              <a:gd name="connsiteY469" fmla="*/ 1884526 h 10455746"/>
              <a:gd name="connsiteX470" fmla="*/ 6980799 w 8462843"/>
              <a:gd name="connsiteY470" fmla="*/ 1926875 h 10455746"/>
              <a:gd name="connsiteX471" fmla="*/ 6930451 w 8462843"/>
              <a:gd name="connsiteY471" fmla="*/ 2014406 h 10455746"/>
              <a:gd name="connsiteX472" fmla="*/ 6953346 w 8462843"/>
              <a:gd name="connsiteY472" fmla="*/ 2005674 h 10455746"/>
              <a:gd name="connsiteX473" fmla="*/ 6931870 w 8462843"/>
              <a:gd name="connsiteY473" fmla="*/ 2045401 h 10455746"/>
              <a:gd name="connsiteX474" fmla="*/ 6939974 w 8462843"/>
              <a:gd name="connsiteY474" fmla="*/ 2052822 h 10455746"/>
              <a:gd name="connsiteX475" fmla="*/ 6894184 w 8462843"/>
              <a:gd name="connsiteY475" fmla="*/ 2070287 h 10455746"/>
              <a:gd name="connsiteX476" fmla="*/ 6896312 w 8462843"/>
              <a:gd name="connsiteY476" fmla="*/ 2116779 h 10455746"/>
              <a:gd name="connsiteX477" fmla="*/ 6977660 w 8462843"/>
              <a:gd name="connsiteY477" fmla="*/ 2027937 h 10455746"/>
              <a:gd name="connsiteX478" fmla="*/ 7008660 w 8462843"/>
              <a:gd name="connsiteY478" fmla="*/ 2026626 h 10455746"/>
              <a:gd name="connsiteX479" fmla="*/ 6971684 w 8462843"/>
              <a:gd name="connsiteY479" fmla="*/ 2067009 h 10455746"/>
              <a:gd name="connsiteX480" fmla="*/ 7049893 w 8462843"/>
              <a:gd name="connsiteY480" fmla="*/ 2079230 h 10455746"/>
              <a:gd name="connsiteX481" fmla="*/ 6964998 w 8462843"/>
              <a:gd name="connsiteY481" fmla="*/ 2090583 h 10455746"/>
              <a:gd name="connsiteX482" fmla="*/ 6965707 w 8462843"/>
              <a:gd name="connsiteY482" fmla="*/ 2106081 h 10455746"/>
              <a:gd name="connsiteX483" fmla="*/ 6905835 w 8462843"/>
              <a:gd name="connsiteY483" fmla="*/ 2155196 h 10455746"/>
              <a:gd name="connsiteX484" fmla="*/ 6936836 w 8462843"/>
              <a:gd name="connsiteY484" fmla="*/ 2153885 h 10455746"/>
              <a:gd name="connsiteX485" fmla="*/ 6870278 w 8462843"/>
              <a:gd name="connsiteY485" fmla="*/ 2226574 h 10455746"/>
              <a:gd name="connsiteX486" fmla="*/ 6901278 w 8462843"/>
              <a:gd name="connsiteY486" fmla="*/ 2225263 h 10455746"/>
              <a:gd name="connsiteX487" fmla="*/ 6858325 w 8462843"/>
              <a:gd name="connsiteY487" fmla="*/ 2304717 h 10455746"/>
              <a:gd name="connsiteX488" fmla="*/ 6882639 w 8462843"/>
              <a:gd name="connsiteY488" fmla="*/ 2326981 h 10455746"/>
              <a:gd name="connsiteX489" fmla="*/ 6844953 w 8462843"/>
              <a:gd name="connsiteY489" fmla="*/ 2351866 h 10455746"/>
              <a:gd name="connsiteX490" fmla="*/ 6819220 w 8462843"/>
              <a:gd name="connsiteY490" fmla="*/ 2298607 h 10455746"/>
              <a:gd name="connsiteX491" fmla="*/ 6788929 w 8462843"/>
              <a:gd name="connsiteY491" fmla="*/ 2315415 h 10455746"/>
              <a:gd name="connsiteX492" fmla="*/ 6805139 w 8462843"/>
              <a:gd name="connsiteY492" fmla="*/ 2330258 h 10455746"/>
              <a:gd name="connsiteX493" fmla="*/ 6776267 w 8462843"/>
              <a:gd name="connsiteY493" fmla="*/ 2378061 h 10455746"/>
              <a:gd name="connsiteX494" fmla="*/ 6782953 w 8462843"/>
              <a:gd name="connsiteY494" fmla="*/ 2354488 h 10455746"/>
              <a:gd name="connsiteX495" fmla="*/ 6745267 w 8462843"/>
              <a:gd name="connsiteY495" fmla="*/ 2379372 h 10455746"/>
              <a:gd name="connsiteX496" fmla="*/ 6713558 w 8462843"/>
              <a:gd name="connsiteY496" fmla="*/ 2365186 h 10455746"/>
              <a:gd name="connsiteX497" fmla="*/ 6698767 w 8462843"/>
              <a:gd name="connsiteY497" fmla="*/ 2381339 h 10455746"/>
              <a:gd name="connsiteX498" fmla="*/ 6723081 w 8462843"/>
              <a:gd name="connsiteY498" fmla="*/ 2403602 h 10455746"/>
              <a:gd name="connsiteX499" fmla="*/ 6670604 w 8462843"/>
              <a:gd name="connsiteY499" fmla="*/ 2444640 h 10455746"/>
              <a:gd name="connsiteX500" fmla="*/ 6654395 w 8462843"/>
              <a:gd name="connsiteY500" fmla="*/ 2429798 h 10455746"/>
              <a:gd name="connsiteX501" fmla="*/ 6623395 w 8462843"/>
              <a:gd name="connsiteY501" fmla="*/ 2431109 h 10455746"/>
              <a:gd name="connsiteX502" fmla="*/ 6633628 w 8462843"/>
              <a:gd name="connsiteY502" fmla="*/ 2485023 h 10455746"/>
              <a:gd name="connsiteX503" fmla="*/ 6594523 w 8462843"/>
              <a:gd name="connsiteY503" fmla="*/ 2478913 h 10455746"/>
              <a:gd name="connsiteX504" fmla="*/ 6611442 w 8462843"/>
              <a:gd name="connsiteY504" fmla="*/ 2509253 h 10455746"/>
              <a:gd name="connsiteX505" fmla="*/ 6595232 w 8462843"/>
              <a:gd name="connsiteY505" fmla="*/ 2494411 h 10455746"/>
              <a:gd name="connsiteX506" fmla="*/ 6597361 w 8462843"/>
              <a:gd name="connsiteY506" fmla="*/ 2540903 h 10455746"/>
              <a:gd name="connsiteX507" fmla="*/ 6605466 w 8462843"/>
              <a:gd name="connsiteY507" fmla="*/ 2548324 h 10455746"/>
              <a:gd name="connsiteX508" fmla="*/ 6628361 w 8462843"/>
              <a:gd name="connsiteY508" fmla="*/ 2539592 h 10455746"/>
              <a:gd name="connsiteX509" fmla="*/ 6598779 w 8462843"/>
              <a:gd name="connsiteY509" fmla="*/ 2571899 h 10455746"/>
              <a:gd name="connsiteX510" fmla="*/ 6589965 w 8462843"/>
              <a:gd name="connsiteY510" fmla="*/ 2548980 h 10455746"/>
              <a:gd name="connsiteX511" fmla="*/ 6558965 w 8462843"/>
              <a:gd name="connsiteY511" fmla="*/ 2550291 h 10455746"/>
              <a:gd name="connsiteX512" fmla="*/ 6591384 w 8462843"/>
              <a:gd name="connsiteY512" fmla="*/ 2579975 h 10455746"/>
              <a:gd name="connsiteX513" fmla="*/ 6568489 w 8462843"/>
              <a:gd name="connsiteY513" fmla="*/ 2588707 h 10455746"/>
              <a:gd name="connsiteX514" fmla="*/ 6550861 w 8462843"/>
              <a:gd name="connsiteY514" fmla="*/ 2542870 h 10455746"/>
              <a:gd name="connsiteX515" fmla="*/ 6573756 w 8462843"/>
              <a:gd name="connsiteY515" fmla="*/ 2534138 h 10455746"/>
              <a:gd name="connsiteX516" fmla="*/ 6542756 w 8462843"/>
              <a:gd name="connsiteY516" fmla="*/ 2535449 h 10455746"/>
              <a:gd name="connsiteX517" fmla="*/ 6512465 w 8462843"/>
              <a:gd name="connsiteY517" fmla="*/ 2552257 h 10455746"/>
              <a:gd name="connsiteX518" fmla="*/ 6454012 w 8462843"/>
              <a:gd name="connsiteY518" fmla="*/ 2632367 h 10455746"/>
              <a:gd name="connsiteX519" fmla="*/ 6477617 w 8462843"/>
              <a:gd name="connsiteY519" fmla="*/ 2639133 h 10455746"/>
              <a:gd name="connsiteX520" fmla="*/ 6501931 w 8462843"/>
              <a:gd name="connsiteY520" fmla="*/ 2661396 h 10455746"/>
              <a:gd name="connsiteX521" fmla="*/ 6462826 w 8462843"/>
              <a:gd name="connsiteY521" fmla="*/ 2655286 h 10455746"/>
              <a:gd name="connsiteX522" fmla="*/ 6464246 w 8462843"/>
              <a:gd name="connsiteY522" fmla="*/ 2686281 h 10455746"/>
              <a:gd name="connsiteX523" fmla="*/ 6412478 w 8462843"/>
              <a:gd name="connsiteY523" fmla="*/ 2742817 h 10455746"/>
              <a:gd name="connsiteX524" fmla="*/ 6436793 w 8462843"/>
              <a:gd name="connsiteY524" fmla="*/ 2765080 h 10455746"/>
              <a:gd name="connsiteX525" fmla="*/ 6445607 w 8462843"/>
              <a:gd name="connsiteY525" fmla="*/ 2787999 h 10455746"/>
              <a:gd name="connsiteX526" fmla="*/ 6405083 w 8462843"/>
              <a:gd name="connsiteY526" fmla="*/ 2750893 h 10455746"/>
              <a:gd name="connsiteX527" fmla="*/ 6397688 w 8462843"/>
              <a:gd name="connsiteY527" fmla="*/ 2758970 h 10455746"/>
              <a:gd name="connsiteX528" fmla="*/ 6422002 w 8462843"/>
              <a:gd name="connsiteY528" fmla="*/ 2781233 h 10455746"/>
              <a:gd name="connsiteX529" fmla="*/ 6383606 w 8462843"/>
              <a:gd name="connsiteY529" fmla="*/ 2790621 h 10455746"/>
              <a:gd name="connsiteX530" fmla="*/ 6354025 w 8462843"/>
              <a:gd name="connsiteY530" fmla="*/ 2822927 h 10455746"/>
              <a:gd name="connsiteX531" fmla="*/ 6393839 w 8462843"/>
              <a:gd name="connsiteY531" fmla="*/ 2844535 h 10455746"/>
              <a:gd name="connsiteX532" fmla="*/ 6362130 w 8462843"/>
              <a:gd name="connsiteY532" fmla="*/ 2830348 h 10455746"/>
              <a:gd name="connsiteX533" fmla="*/ 6304387 w 8462843"/>
              <a:gd name="connsiteY533" fmla="*/ 2925955 h 10455746"/>
              <a:gd name="connsiteX534" fmla="*/ 6257886 w 8462843"/>
              <a:gd name="connsiteY534" fmla="*/ 2927922 h 10455746"/>
              <a:gd name="connsiteX535" fmla="*/ 6290305 w 8462843"/>
              <a:gd name="connsiteY535" fmla="*/ 2957606 h 10455746"/>
              <a:gd name="connsiteX536" fmla="*/ 6260724 w 8462843"/>
              <a:gd name="connsiteY536" fmla="*/ 2989912 h 10455746"/>
              <a:gd name="connsiteX537" fmla="*/ 6236410 w 8462843"/>
              <a:gd name="connsiteY537" fmla="*/ 2967649 h 10455746"/>
              <a:gd name="connsiteX538" fmla="*/ 6230382 w 8462843"/>
              <a:gd name="connsiteY538" fmla="*/ 2984402 h 10455746"/>
              <a:gd name="connsiteX539" fmla="*/ 6230427 w 8462843"/>
              <a:gd name="connsiteY539" fmla="*/ 3004206 h 10455746"/>
              <a:gd name="connsiteX540" fmla="*/ 6222328 w 8462843"/>
              <a:gd name="connsiteY540" fmla="*/ 2999300 h 10455746"/>
              <a:gd name="connsiteX541" fmla="*/ 6240666 w 8462843"/>
              <a:gd name="connsiteY541" fmla="*/ 3060635 h 10455746"/>
              <a:gd name="connsiteX542" fmla="*/ 6175527 w 8462843"/>
              <a:gd name="connsiteY542" fmla="*/ 3164319 h 10455746"/>
              <a:gd name="connsiteX543" fmla="*/ 6198423 w 8462843"/>
              <a:gd name="connsiteY543" fmla="*/ 3155587 h 10455746"/>
              <a:gd name="connsiteX544" fmla="*/ 6160027 w 8462843"/>
              <a:gd name="connsiteY544" fmla="*/ 3164975 h 10455746"/>
              <a:gd name="connsiteX545" fmla="*/ 6145237 w 8462843"/>
              <a:gd name="connsiteY545" fmla="*/ 3181127 h 10455746"/>
              <a:gd name="connsiteX546" fmla="*/ 6193156 w 8462843"/>
              <a:gd name="connsiteY546" fmla="*/ 3210156 h 10455746"/>
              <a:gd name="connsiteX547" fmla="*/ 6201970 w 8462843"/>
              <a:gd name="connsiteY547" fmla="*/ 3233075 h 10455746"/>
              <a:gd name="connsiteX548" fmla="*/ 6159726 w 8462843"/>
              <a:gd name="connsiteY548" fmla="*/ 3328028 h 10455746"/>
              <a:gd name="connsiteX549" fmla="*/ 6190017 w 8462843"/>
              <a:gd name="connsiteY549" fmla="*/ 3311219 h 10455746"/>
              <a:gd name="connsiteX550" fmla="*/ 6180493 w 8462843"/>
              <a:gd name="connsiteY550" fmla="*/ 3272803 h 10455746"/>
              <a:gd name="connsiteX551" fmla="*/ 6212912 w 8462843"/>
              <a:gd name="connsiteY551" fmla="*/ 3302487 h 10455746"/>
              <a:gd name="connsiteX552" fmla="*/ 6220307 w 8462843"/>
              <a:gd name="connsiteY552" fmla="*/ 3294411 h 10455746"/>
              <a:gd name="connsiteX553" fmla="*/ 6310470 w 8462843"/>
              <a:gd name="connsiteY553" fmla="*/ 3228487 h 10455746"/>
              <a:gd name="connsiteX554" fmla="*/ 6255865 w 8462843"/>
              <a:gd name="connsiteY554" fmla="*/ 3223033 h 10455746"/>
              <a:gd name="connsiteX555" fmla="*/ 6269946 w 8462843"/>
              <a:gd name="connsiteY555" fmla="*/ 3191382 h 10455746"/>
              <a:gd name="connsiteX556" fmla="*/ 6253737 w 8462843"/>
              <a:gd name="connsiteY556" fmla="*/ 3176540 h 10455746"/>
              <a:gd name="connsiteX557" fmla="*/ 6230132 w 8462843"/>
              <a:gd name="connsiteY557" fmla="*/ 3169774 h 10455746"/>
              <a:gd name="connsiteX558" fmla="*/ 6260422 w 8462843"/>
              <a:gd name="connsiteY558" fmla="*/ 3152966 h 10455746"/>
              <a:gd name="connsiteX559" fmla="*/ 6404480 w 8462843"/>
              <a:gd name="connsiteY559" fmla="*/ 3076999 h 10455746"/>
              <a:gd name="connsiteX560" fmla="*/ 6373481 w 8462843"/>
              <a:gd name="connsiteY560" fmla="*/ 3078310 h 10455746"/>
              <a:gd name="connsiteX561" fmla="*/ 6434771 w 8462843"/>
              <a:gd name="connsiteY561" fmla="*/ 3060191 h 10455746"/>
              <a:gd name="connsiteX562" fmla="*/ 6428085 w 8462843"/>
              <a:gd name="connsiteY562" fmla="*/ 3083765 h 10455746"/>
              <a:gd name="connsiteX563" fmla="*/ 6450271 w 8462843"/>
              <a:gd name="connsiteY563" fmla="*/ 3059535 h 10455746"/>
              <a:gd name="connsiteX564" fmla="*/ 6417852 w 8462843"/>
              <a:gd name="connsiteY564" fmla="*/ 3029851 h 10455746"/>
              <a:gd name="connsiteX565" fmla="*/ 6456957 w 8462843"/>
              <a:gd name="connsiteY565" fmla="*/ 3035961 h 10455746"/>
              <a:gd name="connsiteX566" fmla="*/ 6473166 w 8462843"/>
              <a:gd name="connsiteY566" fmla="*/ 3050804 h 10455746"/>
              <a:gd name="connsiteX567" fmla="*/ 6445004 w 8462843"/>
              <a:gd name="connsiteY567" fmla="*/ 3114105 h 10455746"/>
              <a:gd name="connsiteX568" fmla="*/ 6317865 w 8462843"/>
              <a:gd name="connsiteY568" fmla="*/ 3220411 h 10455746"/>
              <a:gd name="connsiteX569" fmla="*/ 6356969 w 8462843"/>
              <a:gd name="connsiteY569" fmla="*/ 3226521 h 10455746"/>
              <a:gd name="connsiteX570" fmla="*/ 6362946 w 8462843"/>
              <a:gd name="connsiteY570" fmla="*/ 3187449 h 10455746"/>
              <a:gd name="connsiteX571" fmla="*/ 6425655 w 8462843"/>
              <a:gd name="connsiteY571" fmla="*/ 3200325 h 10455746"/>
              <a:gd name="connsiteX572" fmla="*/ 6416132 w 8462843"/>
              <a:gd name="connsiteY572" fmla="*/ 3161909 h 10455746"/>
              <a:gd name="connsiteX573" fmla="*/ 6447132 w 8462843"/>
              <a:gd name="connsiteY573" fmla="*/ 3160597 h 10455746"/>
              <a:gd name="connsiteX574" fmla="*/ 6455946 w 8462843"/>
              <a:gd name="connsiteY574" fmla="*/ 3183516 h 10455746"/>
              <a:gd name="connsiteX575" fmla="*/ 6501737 w 8462843"/>
              <a:gd name="connsiteY575" fmla="*/ 3166053 h 10455746"/>
              <a:gd name="connsiteX576" fmla="*/ 6470737 w 8462843"/>
              <a:gd name="connsiteY576" fmla="*/ 3167363 h 10455746"/>
              <a:gd name="connsiteX577" fmla="*/ 6478132 w 8462843"/>
              <a:gd name="connsiteY577" fmla="*/ 3159287 h 10455746"/>
              <a:gd name="connsiteX578" fmla="*/ 6470027 w 8462843"/>
              <a:gd name="connsiteY578" fmla="*/ 3151866 h 10455746"/>
              <a:gd name="connsiteX579" fmla="*/ 6585213 w 8462843"/>
              <a:gd name="connsiteY579" fmla="*/ 3123703 h 10455746"/>
              <a:gd name="connsiteX580" fmla="*/ 6492213 w 8462843"/>
              <a:gd name="connsiteY580" fmla="*/ 3127636 h 10455746"/>
              <a:gd name="connsiteX581" fmla="*/ 6523214 w 8462843"/>
              <a:gd name="connsiteY581" fmla="*/ 3126325 h 10455746"/>
              <a:gd name="connsiteX582" fmla="*/ 6536585 w 8462843"/>
              <a:gd name="connsiteY582" fmla="*/ 3079177 h 10455746"/>
              <a:gd name="connsiteX583" fmla="*/ 6505585 w 8462843"/>
              <a:gd name="connsiteY583" fmla="*/ 3080488 h 10455746"/>
              <a:gd name="connsiteX584" fmla="*/ 6499609 w 8462843"/>
              <a:gd name="connsiteY584" fmla="*/ 3119560 h 10455746"/>
              <a:gd name="connsiteX585" fmla="*/ 6475295 w 8462843"/>
              <a:gd name="connsiteY585" fmla="*/ 3097296 h 10455746"/>
              <a:gd name="connsiteX586" fmla="*/ 6489376 w 8462843"/>
              <a:gd name="connsiteY586" fmla="*/ 3065646 h 10455746"/>
              <a:gd name="connsiteX587" fmla="*/ 6591190 w 8462843"/>
              <a:gd name="connsiteY587" fmla="*/ 3084631 h 10455746"/>
              <a:gd name="connsiteX588" fmla="*/ 6628876 w 8462843"/>
              <a:gd name="connsiteY588" fmla="*/ 3059747 h 10455746"/>
              <a:gd name="connsiteX589" fmla="*/ 6607400 w 8462843"/>
              <a:gd name="connsiteY589" fmla="*/ 3099473 h 10455746"/>
              <a:gd name="connsiteX590" fmla="*/ 6575690 w 8462843"/>
              <a:gd name="connsiteY590" fmla="*/ 3085287 h 10455746"/>
              <a:gd name="connsiteX591" fmla="*/ 6545399 w 8462843"/>
              <a:gd name="connsiteY591" fmla="*/ 3102096 h 10455746"/>
              <a:gd name="connsiteX592" fmla="*/ 6592609 w 8462843"/>
              <a:gd name="connsiteY592" fmla="*/ 3115627 h 10455746"/>
              <a:gd name="connsiteX593" fmla="*/ 6586632 w 8462843"/>
              <a:gd name="connsiteY593" fmla="*/ 3154699 h 10455746"/>
              <a:gd name="connsiteX594" fmla="*/ 6602132 w 8462843"/>
              <a:gd name="connsiteY594" fmla="*/ 3154043 h 10455746"/>
              <a:gd name="connsiteX595" fmla="*/ 6602841 w 8462843"/>
              <a:gd name="connsiteY595" fmla="*/ 3169541 h 10455746"/>
              <a:gd name="connsiteX596" fmla="*/ 6555632 w 8462843"/>
              <a:gd name="connsiteY596" fmla="*/ 3156009 h 10455746"/>
              <a:gd name="connsiteX597" fmla="*/ 6532737 w 8462843"/>
              <a:gd name="connsiteY597" fmla="*/ 3164742 h 10455746"/>
              <a:gd name="connsiteX598" fmla="*/ 6542260 w 8462843"/>
              <a:gd name="connsiteY598" fmla="*/ 3203158 h 10455746"/>
              <a:gd name="connsiteX599" fmla="*/ 6456656 w 8462843"/>
              <a:gd name="connsiteY599" fmla="*/ 3199014 h 10455746"/>
              <a:gd name="connsiteX600" fmla="*/ 6434469 w 8462843"/>
              <a:gd name="connsiteY600" fmla="*/ 3223244 h 10455746"/>
              <a:gd name="connsiteX601" fmla="*/ 6458783 w 8462843"/>
              <a:gd name="connsiteY601" fmla="*/ 3245507 h 10455746"/>
              <a:gd name="connsiteX602" fmla="*/ 6454226 w 8462843"/>
              <a:gd name="connsiteY602" fmla="*/ 3315574 h 10455746"/>
              <a:gd name="connsiteX603" fmla="*/ 6423226 w 8462843"/>
              <a:gd name="connsiteY603" fmla="*/ 3316885 h 10455746"/>
              <a:gd name="connsiteX604" fmla="*/ 6485226 w 8462843"/>
              <a:gd name="connsiteY604" fmla="*/ 3314263 h 10455746"/>
              <a:gd name="connsiteX605" fmla="*/ 6482388 w 8462843"/>
              <a:gd name="connsiteY605" fmla="*/ 3252273 h 10455746"/>
              <a:gd name="connsiteX606" fmla="*/ 6514807 w 8462843"/>
              <a:gd name="connsiteY606" fmla="*/ 3281957 h 10455746"/>
              <a:gd name="connsiteX607" fmla="*/ 6500017 w 8462843"/>
              <a:gd name="connsiteY607" fmla="*/ 3298110 h 10455746"/>
              <a:gd name="connsiteX608" fmla="*/ 6492622 w 8462843"/>
              <a:gd name="connsiteY608" fmla="*/ 3306186 h 10455746"/>
              <a:gd name="connsiteX609" fmla="*/ 6508831 w 8462843"/>
              <a:gd name="connsiteY609" fmla="*/ 3321029 h 10455746"/>
              <a:gd name="connsiteX610" fmla="*/ 6540541 w 8462843"/>
              <a:gd name="connsiteY610" fmla="*/ 3335215 h 10455746"/>
              <a:gd name="connsiteX611" fmla="*/ 6530307 w 8462843"/>
              <a:gd name="connsiteY611" fmla="*/ 3281302 h 10455746"/>
              <a:gd name="connsiteX612" fmla="*/ 6553912 w 8462843"/>
              <a:gd name="connsiteY612" fmla="*/ 3288067 h 10455746"/>
              <a:gd name="connsiteX613" fmla="*/ 6554621 w 8462843"/>
              <a:gd name="connsiteY613" fmla="*/ 3303565 h 10455746"/>
              <a:gd name="connsiteX614" fmla="*/ 6586331 w 8462843"/>
              <a:gd name="connsiteY614" fmla="*/ 3317752 h 10455746"/>
              <a:gd name="connsiteX615" fmla="*/ 6551784 w 8462843"/>
              <a:gd name="connsiteY615" fmla="*/ 3241574 h 10455746"/>
              <a:gd name="connsiteX616" fmla="*/ 6583493 w 8462843"/>
              <a:gd name="connsiteY616" fmla="*/ 3255761 h 10455746"/>
              <a:gd name="connsiteX617" fmla="*/ 6551074 w 8462843"/>
              <a:gd name="connsiteY617" fmla="*/ 3226077 h 10455746"/>
              <a:gd name="connsiteX618" fmla="*/ 6557760 w 8462843"/>
              <a:gd name="connsiteY618" fmla="*/ 3202503 h 10455746"/>
              <a:gd name="connsiteX619" fmla="*/ 6579947 w 8462843"/>
              <a:gd name="connsiteY619" fmla="*/ 3178273 h 10455746"/>
              <a:gd name="connsiteX620" fmla="*/ 6565156 w 8462843"/>
              <a:gd name="connsiteY620" fmla="*/ 3194426 h 10455746"/>
              <a:gd name="connsiteX621" fmla="*/ 6589470 w 8462843"/>
              <a:gd name="connsiteY621" fmla="*/ 3216689 h 10455746"/>
              <a:gd name="connsiteX622" fmla="*/ 6610237 w 8462843"/>
              <a:gd name="connsiteY622" fmla="*/ 3161465 h 10455746"/>
              <a:gd name="connsiteX623" fmla="*/ 6633132 w 8462843"/>
              <a:gd name="connsiteY623" fmla="*/ 3152732 h 10455746"/>
              <a:gd name="connsiteX624" fmla="*/ 6657447 w 8462843"/>
              <a:gd name="connsiteY624" fmla="*/ 3174996 h 10455746"/>
              <a:gd name="connsiteX625" fmla="*/ 6633842 w 8462843"/>
              <a:gd name="connsiteY625" fmla="*/ 3168230 h 10455746"/>
              <a:gd name="connsiteX626" fmla="*/ 6629993 w 8462843"/>
              <a:gd name="connsiteY626" fmla="*/ 3253795 h 10455746"/>
              <a:gd name="connsiteX627" fmla="*/ 6598993 w 8462843"/>
              <a:gd name="connsiteY627" fmla="*/ 3255106 h 10455746"/>
              <a:gd name="connsiteX628" fmla="*/ 6584203 w 8462843"/>
              <a:gd name="connsiteY628" fmla="*/ 3271258 h 10455746"/>
              <a:gd name="connsiteX629" fmla="*/ 6643365 w 8462843"/>
              <a:gd name="connsiteY629" fmla="*/ 3206647 h 10455746"/>
              <a:gd name="connsiteX630" fmla="*/ 6698679 w 8462843"/>
              <a:gd name="connsiteY630" fmla="*/ 3227599 h 10455746"/>
              <a:gd name="connsiteX631" fmla="*/ 6681761 w 8462843"/>
              <a:gd name="connsiteY631" fmla="*/ 3197259 h 10455746"/>
              <a:gd name="connsiteX632" fmla="*/ 6713470 w 8462843"/>
              <a:gd name="connsiteY632" fmla="*/ 3211445 h 10455746"/>
              <a:gd name="connsiteX633" fmla="*/ 6715598 w 8462843"/>
              <a:gd name="connsiteY633" fmla="*/ 3257939 h 10455746"/>
              <a:gd name="connsiteX634" fmla="*/ 6775470 w 8462843"/>
              <a:gd name="connsiteY634" fmla="*/ 3208824 h 10455746"/>
              <a:gd name="connsiteX635" fmla="*/ 6770203 w 8462843"/>
              <a:gd name="connsiteY635" fmla="*/ 3263393 h 10455746"/>
              <a:gd name="connsiteX636" fmla="*/ 6815284 w 8462843"/>
              <a:gd name="connsiteY636" fmla="*/ 3230432 h 10455746"/>
              <a:gd name="connsiteX637" fmla="*/ 6767365 w 8462843"/>
              <a:gd name="connsiteY637" fmla="*/ 3201403 h 10455746"/>
              <a:gd name="connsiteX638" fmla="*/ 6758551 w 8462843"/>
              <a:gd name="connsiteY638" fmla="*/ 3178484 h 10455746"/>
              <a:gd name="connsiteX639" fmla="*/ 6798365 w 8462843"/>
              <a:gd name="connsiteY639" fmla="*/ 3200092 h 10455746"/>
              <a:gd name="connsiteX640" fmla="*/ 6812446 w 8462843"/>
              <a:gd name="connsiteY640" fmla="*/ 3168441 h 10455746"/>
              <a:gd name="connsiteX641" fmla="*/ 6789551 w 8462843"/>
              <a:gd name="connsiteY641" fmla="*/ 3177173 h 10455746"/>
              <a:gd name="connsiteX642" fmla="*/ 6787423 w 8462843"/>
              <a:gd name="connsiteY642" fmla="*/ 3130680 h 10455746"/>
              <a:gd name="connsiteX643" fmla="*/ 6834632 w 8462843"/>
              <a:gd name="connsiteY643" fmla="*/ 3144211 h 10455746"/>
              <a:gd name="connsiteX644" fmla="*/ 6841319 w 8462843"/>
              <a:gd name="connsiteY644" fmla="*/ 3120637 h 10455746"/>
              <a:gd name="connsiteX645" fmla="*/ 6873738 w 8462843"/>
              <a:gd name="connsiteY645" fmla="*/ 3150322 h 10455746"/>
              <a:gd name="connsiteX646" fmla="*/ 6855399 w 8462843"/>
              <a:gd name="connsiteY646" fmla="*/ 3088987 h 10455746"/>
              <a:gd name="connsiteX647" fmla="*/ 6853981 w 8462843"/>
              <a:gd name="connsiteY647" fmla="*/ 3057991 h 10455746"/>
              <a:gd name="connsiteX648" fmla="*/ 6870900 w 8462843"/>
              <a:gd name="connsiteY648" fmla="*/ 3088331 h 10455746"/>
              <a:gd name="connsiteX649" fmla="*/ 6900481 w 8462843"/>
              <a:gd name="connsiteY649" fmla="*/ 3056025 h 10455746"/>
              <a:gd name="connsiteX650" fmla="*/ 6878295 w 8462843"/>
              <a:gd name="connsiteY650" fmla="*/ 3080255 h 10455746"/>
              <a:gd name="connsiteX651" fmla="*/ 6917400 w 8462843"/>
              <a:gd name="connsiteY651" fmla="*/ 3086365 h 10455746"/>
              <a:gd name="connsiteX652" fmla="*/ 6955086 w 8462843"/>
              <a:gd name="connsiteY652" fmla="*/ 3061480 h 10455746"/>
              <a:gd name="connsiteX653" fmla="*/ 6937458 w 8462843"/>
              <a:gd name="connsiteY653" fmla="*/ 3015642 h 10455746"/>
              <a:gd name="connsiteX654" fmla="*/ 6930771 w 8462843"/>
              <a:gd name="connsiteY654" fmla="*/ 3039216 h 10455746"/>
              <a:gd name="connsiteX655" fmla="*/ 6928643 w 8462843"/>
              <a:gd name="connsiteY655" fmla="*/ 2992724 h 10455746"/>
              <a:gd name="connsiteX656" fmla="*/ 6994191 w 8462843"/>
              <a:gd name="connsiteY656" fmla="*/ 3067590 h 10455746"/>
              <a:gd name="connsiteX657" fmla="*/ 6941714 w 8462843"/>
              <a:gd name="connsiteY657" fmla="*/ 3108628 h 10455746"/>
              <a:gd name="connsiteX658" fmla="*/ 7008981 w 8462843"/>
              <a:gd name="connsiteY658" fmla="*/ 3051437 h 10455746"/>
              <a:gd name="connsiteX659" fmla="*/ 6987504 w 8462843"/>
              <a:gd name="connsiteY659" fmla="*/ 3091164 h 10455746"/>
              <a:gd name="connsiteX660" fmla="*/ 7027319 w 8462843"/>
              <a:gd name="connsiteY660" fmla="*/ 3112772 h 10455746"/>
              <a:gd name="connsiteX661" fmla="*/ 7086481 w 8462843"/>
              <a:gd name="connsiteY661" fmla="*/ 3048159 h 10455746"/>
              <a:gd name="connsiteX662" fmla="*/ 7070272 w 8462843"/>
              <a:gd name="connsiteY662" fmla="*/ 3033317 h 10455746"/>
              <a:gd name="connsiteX663" fmla="*/ 7084353 w 8462843"/>
              <a:gd name="connsiteY663" fmla="*/ 3001667 h 10455746"/>
              <a:gd name="connsiteX664" fmla="*/ 7076957 w 8462843"/>
              <a:gd name="connsiteY664" fmla="*/ 3009743 h 10455746"/>
              <a:gd name="connsiteX665" fmla="*/ 7067434 w 8462843"/>
              <a:gd name="connsiteY665" fmla="*/ 2971327 h 10455746"/>
              <a:gd name="connsiteX666" fmla="*/ 7053352 w 8462843"/>
              <a:gd name="connsiteY666" fmla="*/ 3002978 h 10455746"/>
              <a:gd name="connsiteX667" fmla="*/ 7029748 w 8462843"/>
              <a:gd name="connsiteY667" fmla="*/ 2996212 h 10455746"/>
              <a:gd name="connsiteX668" fmla="*/ 7004724 w 8462843"/>
              <a:gd name="connsiteY668" fmla="*/ 2958451 h 10455746"/>
              <a:gd name="connsiteX669" fmla="*/ 7051225 w 8462843"/>
              <a:gd name="connsiteY669" fmla="*/ 2956485 h 10455746"/>
              <a:gd name="connsiteX670" fmla="*/ 7103701 w 8462843"/>
              <a:gd name="connsiteY670" fmla="*/ 2915447 h 10455746"/>
              <a:gd name="connsiteX671" fmla="*/ 7095596 w 8462843"/>
              <a:gd name="connsiteY671" fmla="*/ 2908025 h 10455746"/>
              <a:gd name="connsiteX672" fmla="*/ 7133282 w 8462843"/>
              <a:gd name="connsiteY672" fmla="*/ 2883141 h 10455746"/>
              <a:gd name="connsiteX673" fmla="*/ 7109678 w 8462843"/>
              <a:gd name="connsiteY673" fmla="*/ 2876374 h 10455746"/>
              <a:gd name="connsiteX674" fmla="*/ 7108259 w 8462843"/>
              <a:gd name="connsiteY674" fmla="*/ 2845380 h 10455746"/>
              <a:gd name="connsiteX675" fmla="*/ 7140677 w 8462843"/>
              <a:gd name="connsiteY675" fmla="*/ 2875064 h 10455746"/>
              <a:gd name="connsiteX676" fmla="*/ 7148782 w 8462843"/>
              <a:gd name="connsiteY676" fmla="*/ 2882485 h 10455746"/>
              <a:gd name="connsiteX677" fmla="*/ 7170968 w 8462843"/>
              <a:gd name="connsiteY677" fmla="*/ 2858255 h 10455746"/>
              <a:gd name="connsiteX678" fmla="*/ 7159316 w 8462843"/>
              <a:gd name="connsiteY678" fmla="*/ 2773346 h 10455746"/>
              <a:gd name="connsiteX679" fmla="*/ 7174816 w 8462843"/>
              <a:gd name="connsiteY679" fmla="*/ 2772690 h 10455746"/>
              <a:gd name="connsiteX680" fmla="*/ 7174817 w 8462843"/>
              <a:gd name="connsiteY680" fmla="*/ 2772690 h 10455746"/>
              <a:gd name="connsiteX681" fmla="*/ 7174817 w 8462843"/>
              <a:gd name="connsiteY681" fmla="*/ 2772690 h 10455746"/>
              <a:gd name="connsiteX682" fmla="*/ 7174817 w 8462843"/>
              <a:gd name="connsiteY682" fmla="*/ 2772690 h 10455746"/>
              <a:gd name="connsiteX683" fmla="*/ 7190317 w 8462843"/>
              <a:gd name="connsiteY683" fmla="*/ 2772035 h 10455746"/>
              <a:gd name="connsiteX684" fmla="*/ 7182212 w 8462843"/>
              <a:gd name="connsiteY684" fmla="*/ 2764614 h 10455746"/>
              <a:gd name="connsiteX685" fmla="*/ 7181288 w 8462843"/>
              <a:gd name="connsiteY685" fmla="*/ 2765623 h 10455746"/>
              <a:gd name="connsiteX686" fmla="*/ 7174817 w 8462843"/>
              <a:gd name="connsiteY686" fmla="*/ 2772690 h 10455746"/>
              <a:gd name="connsiteX687" fmla="*/ 7174817 w 8462843"/>
              <a:gd name="connsiteY687" fmla="*/ 2772690 h 10455746"/>
              <a:gd name="connsiteX688" fmla="*/ 7177034 w 8462843"/>
              <a:gd name="connsiteY688" fmla="*/ 2752217 h 10455746"/>
              <a:gd name="connsiteX689" fmla="*/ 7234688 w 8462843"/>
              <a:gd name="connsiteY689" fmla="*/ 2723576 h 10455746"/>
              <a:gd name="connsiteX690" fmla="*/ 7232662 w 8462843"/>
              <a:gd name="connsiteY690" fmla="*/ 2721720 h 10455746"/>
              <a:gd name="connsiteX691" fmla="*/ 7218865 w 8462843"/>
              <a:gd name="connsiteY691" fmla="*/ 2709087 h 10455746"/>
              <a:gd name="connsiteX692" fmla="*/ 7257584 w 8462843"/>
              <a:gd name="connsiteY692" fmla="*/ 2714844 h 10455746"/>
              <a:gd name="connsiteX693" fmla="*/ 7233270 w 8462843"/>
              <a:gd name="connsiteY693" fmla="*/ 2692580 h 10455746"/>
              <a:gd name="connsiteX694" fmla="*/ 7272374 w 8462843"/>
              <a:gd name="connsiteY694" fmla="*/ 2698691 h 10455746"/>
              <a:gd name="connsiteX695" fmla="*/ 7264979 w 8462843"/>
              <a:gd name="connsiteY695" fmla="*/ 2706768 h 10455746"/>
              <a:gd name="connsiteX696" fmla="*/ 7271665 w 8462843"/>
              <a:gd name="connsiteY696" fmla="*/ 2683193 h 10455746"/>
              <a:gd name="connsiteX697" fmla="*/ 7302665 w 8462843"/>
              <a:gd name="connsiteY697" fmla="*/ 2681882 h 10455746"/>
              <a:gd name="connsiteX698" fmla="*/ 7300536 w 8462843"/>
              <a:gd name="connsiteY698" fmla="*/ 2635390 h 10455746"/>
              <a:gd name="connsiteX699" fmla="*/ 7310061 w 8462843"/>
              <a:gd name="connsiteY699" fmla="*/ 2673805 h 10455746"/>
              <a:gd name="connsiteX700" fmla="*/ 7338932 w 8462843"/>
              <a:gd name="connsiteY700" fmla="*/ 2626002 h 10455746"/>
              <a:gd name="connsiteX701" fmla="*/ 7435780 w 8462843"/>
              <a:gd name="connsiteY701" fmla="*/ 2536505 h 10455746"/>
              <a:gd name="connsiteX702" fmla="*/ 7432233 w 8462843"/>
              <a:gd name="connsiteY702" fmla="*/ 2459017 h 10455746"/>
              <a:gd name="connsiteX703" fmla="*/ 7449152 w 8462843"/>
              <a:gd name="connsiteY703" fmla="*/ 2489356 h 10455746"/>
              <a:gd name="connsiteX704" fmla="*/ 7494943 w 8462843"/>
              <a:gd name="connsiteY704" fmla="*/ 2471892 h 10455746"/>
              <a:gd name="connsiteX705" fmla="*/ 7530501 w 8462843"/>
              <a:gd name="connsiteY705" fmla="*/ 2400514 h 10455746"/>
              <a:gd name="connsiteX706" fmla="*/ 7519717 w 8462843"/>
              <a:gd name="connsiteY706" fmla="*/ 2451192 h 10455746"/>
              <a:gd name="connsiteX707" fmla="*/ 7524443 w 8462843"/>
              <a:gd name="connsiteY707" fmla="*/ 2455117 h 10455746"/>
              <a:gd name="connsiteX708" fmla="*/ 7511671 w 8462843"/>
              <a:gd name="connsiteY708" fmla="*/ 2455657 h 10455746"/>
              <a:gd name="connsiteX709" fmla="*/ 7509734 w 8462843"/>
              <a:gd name="connsiteY709" fmla="*/ 2455739 h 10455746"/>
              <a:gd name="connsiteX710" fmla="*/ 7513280 w 8462843"/>
              <a:gd name="connsiteY710" fmla="*/ 2533227 h 10455746"/>
              <a:gd name="connsiteX711" fmla="*/ 7542862 w 8462843"/>
              <a:gd name="connsiteY711" fmla="*/ 2500921 h 10455746"/>
              <a:gd name="connsiteX712" fmla="*/ 7559071 w 8462843"/>
              <a:gd name="connsiteY712" fmla="*/ 2515763 h 10455746"/>
              <a:gd name="connsiteX713" fmla="*/ 7550257 w 8462843"/>
              <a:gd name="connsiteY713" fmla="*/ 2492844 h 10455746"/>
              <a:gd name="connsiteX714" fmla="*/ 7627048 w 8462843"/>
              <a:gd name="connsiteY714" fmla="*/ 2474069 h 10455746"/>
              <a:gd name="connsiteX715" fmla="*/ 7594629 w 8462843"/>
              <a:gd name="connsiteY715" fmla="*/ 2444385 h 10455746"/>
              <a:gd name="connsiteX716" fmla="*/ 7633733 w 8462843"/>
              <a:gd name="connsiteY716" fmla="*/ 2450496 h 10455746"/>
              <a:gd name="connsiteX717" fmla="*/ 7646396 w 8462843"/>
              <a:gd name="connsiteY717" fmla="*/ 2387849 h 10455746"/>
              <a:gd name="connsiteX718" fmla="*/ 7670710 w 8462843"/>
              <a:gd name="connsiteY718" fmla="*/ 2410113 h 10455746"/>
              <a:gd name="connsiteX719" fmla="*/ 7701001 w 8462843"/>
              <a:gd name="connsiteY719" fmla="*/ 2393304 h 10455746"/>
              <a:gd name="connsiteX720" fmla="*/ 7721768 w 8462843"/>
              <a:gd name="connsiteY720" fmla="*/ 2338080 h 10455746"/>
              <a:gd name="connsiteX721" fmla="*/ 7722477 w 8462843"/>
              <a:gd name="connsiteY721" fmla="*/ 2353577 h 10455746"/>
              <a:gd name="connsiteX722" fmla="*/ 7780930 w 8462843"/>
              <a:gd name="connsiteY722" fmla="*/ 2273467 h 10455746"/>
              <a:gd name="connsiteX723" fmla="*/ 7828140 w 8462843"/>
              <a:gd name="connsiteY723" fmla="*/ 2286998 h 10455746"/>
              <a:gd name="connsiteX724" fmla="*/ 7866535 w 8462843"/>
              <a:gd name="connsiteY724" fmla="*/ 2277611 h 10455746"/>
              <a:gd name="connsiteX725" fmla="*/ 7865826 w 8462843"/>
              <a:gd name="connsiteY725" fmla="*/ 2262113 h 10455746"/>
              <a:gd name="connsiteX726" fmla="*/ 7803116 w 8462843"/>
              <a:gd name="connsiteY726" fmla="*/ 2249237 h 10455746"/>
              <a:gd name="connsiteX727" fmla="*/ 7938360 w 8462843"/>
              <a:gd name="connsiteY727" fmla="*/ 2150353 h 10455746"/>
              <a:gd name="connsiteX728" fmla="*/ 7947174 w 8462843"/>
              <a:gd name="connsiteY728" fmla="*/ 2173271 h 10455746"/>
              <a:gd name="connsiteX729" fmla="*/ 7976046 w 8462843"/>
              <a:gd name="connsiteY729" fmla="*/ 2125467 h 10455746"/>
              <a:gd name="connsiteX730" fmla="*/ 7954569 w 8462843"/>
              <a:gd name="connsiteY730" fmla="*/ 2165195 h 10455746"/>
              <a:gd name="connsiteX731" fmla="*/ 7992965 w 8462843"/>
              <a:gd name="connsiteY731" fmla="*/ 2155807 h 10455746"/>
              <a:gd name="connsiteX732" fmla="*/ 7955279 w 8462843"/>
              <a:gd name="connsiteY732" fmla="*/ 2180692 h 10455746"/>
              <a:gd name="connsiteX733" fmla="*/ 7933802 w 8462843"/>
              <a:gd name="connsiteY733" fmla="*/ 2220420 h 10455746"/>
              <a:gd name="connsiteX734" fmla="*/ 7995802 w 8462843"/>
              <a:gd name="connsiteY734" fmla="*/ 2217797 h 10455746"/>
              <a:gd name="connsiteX735" fmla="*/ 8023255 w 8462843"/>
              <a:gd name="connsiteY735" fmla="*/ 2138999 h 10455746"/>
              <a:gd name="connsiteX736" fmla="*/ 8034198 w 8462843"/>
              <a:gd name="connsiteY736" fmla="*/ 2208411 h 10455746"/>
              <a:gd name="connsiteX737" fmla="*/ 7974326 w 8462843"/>
              <a:gd name="connsiteY737" fmla="*/ 2257525 h 10455746"/>
              <a:gd name="connsiteX738" fmla="*/ 7983849 w 8462843"/>
              <a:gd name="connsiteY738" fmla="*/ 2295942 h 10455746"/>
              <a:gd name="connsiteX739" fmla="*/ 7960245 w 8462843"/>
              <a:gd name="connsiteY739" fmla="*/ 2289176 h 10455746"/>
              <a:gd name="connsiteX740" fmla="*/ 7953559 w 8462843"/>
              <a:gd name="connsiteY740" fmla="*/ 2312750 h 10455746"/>
              <a:gd name="connsiteX741" fmla="*/ 7936640 w 8462843"/>
              <a:gd name="connsiteY741" fmla="*/ 2282410 h 10455746"/>
              <a:gd name="connsiteX742" fmla="*/ 7959535 w 8462843"/>
              <a:gd name="connsiteY742" fmla="*/ 2273679 h 10455746"/>
              <a:gd name="connsiteX743" fmla="*/ 7950011 w 8462843"/>
              <a:gd name="connsiteY743" fmla="*/ 2235262 h 10455746"/>
              <a:gd name="connsiteX744" fmla="*/ 7898244 w 8462843"/>
              <a:gd name="connsiteY744" fmla="*/ 2291798 h 10455746"/>
              <a:gd name="connsiteX745" fmla="*/ 7921140 w 8462843"/>
              <a:gd name="connsiteY745" fmla="*/ 2283065 h 10455746"/>
              <a:gd name="connsiteX746" fmla="*/ 7845768 w 8462843"/>
              <a:gd name="connsiteY746" fmla="*/ 2332836 h 10455746"/>
              <a:gd name="connsiteX747" fmla="*/ 7855291 w 8462843"/>
              <a:gd name="connsiteY747" fmla="*/ 2371252 h 10455746"/>
              <a:gd name="connsiteX748" fmla="*/ 7838372 w 8462843"/>
              <a:gd name="connsiteY748" fmla="*/ 2340913 h 10455746"/>
              <a:gd name="connsiteX749" fmla="*/ 7767967 w 8462843"/>
              <a:gd name="connsiteY749" fmla="*/ 2499166 h 10455746"/>
              <a:gd name="connsiteX750" fmla="*/ 7814467 w 8462843"/>
              <a:gd name="connsiteY750" fmla="*/ 2497200 h 10455746"/>
              <a:gd name="connsiteX751" fmla="*/ 7760572 w 8462843"/>
              <a:gd name="connsiteY751" fmla="*/ 2507242 h 10455746"/>
              <a:gd name="connsiteX752" fmla="*/ 7694723 w 8462843"/>
              <a:gd name="connsiteY752" fmla="*/ 2595429 h 10455746"/>
              <a:gd name="connsiteX753" fmla="*/ 7648223 w 8462843"/>
              <a:gd name="connsiteY753" fmla="*/ 2597395 h 10455746"/>
              <a:gd name="connsiteX754" fmla="*/ 7648932 w 8462843"/>
              <a:gd name="connsiteY754" fmla="*/ 2612893 h 10455746"/>
              <a:gd name="connsiteX755" fmla="*/ 7673247 w 8462843"/>
              <a:gd name="connsiteY755" fmla="*/ 2635156 h 10455746"/>
              <a:gd name="connsiteX756" fmla="*/ 7634142 w 8462843"/>
              <a:gd name="connsiteY756" fmla="*/ 2629046 h 10455746"/>
              <a:gd name="connsiteX757" fmla="*/ 7642246 w 8462843"/>
              <a:gd name="connsiteY757" fmla="*/ 2636467 h 10455746"/>
              <a:gd name="connsiteX758" fmla="*/ 7576398 w 8462843"/>
              <a:gd name="connsiteY758" fmla="*/ 2724654 h 10455746"/>
              <a:gd name="connsiteX759" fmla="*/ 7560189 w 8462843"/>
              <a:gd name="connsiteY759" fmla="*/ 2709811 h 10455746"/>
              <a:gd name="connsiteX760" fmla="*/ 7515817 w 8462843"/>
              <a:gd name="connsiteY760" fmla="*/ 2758270 h 10455746"/>
              <a:gd name="connsiteX761" fmla="*/ 7532027 w 8462843"/>
              <a:gd name="connsiteY761" fmla="*/ 2773113 h 10455746"/>
              <a:gd name="connsiteX762" fmla="*/ 7497887 w 8462843"/>
              <a:gd name="connsiteY762" fmla="*/ 2875486 h 10455746"/>
              <a:gd name="connsiteX763" fmla="*/ 7449968 w 8462843"/>
              <a:gd name="connsiteY763" fmla="*/ 2846457 h 10455746"/>
              <a:gd name="connsiteX764" fmla="*/ 7434468 w 8462843"/>
              <a:gd name="connsiteY764" fmla="*/ 2847113 h 10455746"/>
              <a:gd name="connsiteX765" fmla="*/ 7466887 w 8462843"/>
              <a:gd name="connsiteY765" fmla="*/ 2876797 h 10455746"/>
              <a:gd name="connsiteX766" fmla="*/ 7463748 w 8462843"/>
              <a:gd name="connsiteY766" fmla="*/ 2977860 h 10455746"/>
              <a:gd name="connsiteX767" fmla="*/ 7486644 w 8462843"/>
              <a:gd name="connsiteY767" fmla="*/ 2969127 h 10455746"/>
              <a:gd name="connsiteX768" fmla="*/ 7462330 w 8462843"/>
              <a:gd name="connsiteY768" fmla="*/ 2946864 h 10455746"/>
              <a:gd name="connsiteX769" fmla="*/ 7492621 w 8462843"/>
              <a:gd name="connsiteY769" fmla="*/ 2930055 h 10455746"/>
              <a:gd name="connsiteX770" fmla="*/ 7469016 w 8462843"/>
              <a:gd name="connsiteY770" fmla="*/ 2923290 h 10455746"/>
              <a:gd name="connsiteX771" fmla="*/ 7474992 w 8462843"/>
              <a:gd name="connsiteY771" fmla="*/ 2884218 h 10455746"/>
              <a:gd name="connsiteX772" fmla="*/ 7500015 w 8462843"/>
              <a:gd name="connsiteY772" fmla="*/ 2921979 h 10455746"/>
              <a:gd name="connsiteX773" fmla="*/ 7494039 w 8462843"/>
              <a:gd name="connsiteY773" fmla="*/ 2961051 h 10455746"/>
              <a:gd name="connsiteX774" fmla="*/ 7509716 w 8462843"/>
              <a:gd name="connsiteY774" fmla="*/ 2964270 h 10455746"/>
              <a:gd name="connsiteX775" fmla="*/ 7518849 w 8462843"/>
              <a:gd name="connsiteY775" fmla="*/ 2951753 h 10455746"/>
              <a:gd name="connsiteX776" fmla="*/ 7525528 w 8462843"/>
              <a:gd name="connsiteY776" fmla="*/ 2949778 h 10455746"/>
              <a:gd name="connsiteX777" fmla="*/ 7527714 w 8462843"/>
              <a:gd name="connsiteY777" fmla="*/ 2959870 h 10455746"/>
              <a:gd name="connsiteX778" fmla="*/ 7556748 w 8462843"/>
              <a:gd name="connsiteY778" fmla="*/ 2973927 h 10455746"/>
              <a:gd name="connsiteX779" fmla="*/ 7563434 w 8462843"/>
              <a:gd name="connsiteY779" fmla="*/ 2950353 h 10455746"/>
              <a:gd name="connsiteX780" fmla="*/ 7539918 w 8462843"/>
              <a:gd name="connsiteY780" fmla="*/ 2945524 h 10455746"/>
              <a:gd name="connsiteX781" fmla="*/ 7525528 w 8462843"/>
              <a:gd name="connsiteY781" fmla="*/ 2949778 h 10455746"/>
              <a:gd name="connsiteX782" fmla="*/ 7524329 w 8462843"/>
              <a:gd name="connsiteY782" fmla="*/ 2944243 h 10455746"/>
              <a:gd name="connsiteX783" fmla="*/ 7518849 w 8462843"/>
              <a:gd name="connsiteY783" fmla="*/ 2951753 h 10455746"/>
              <a:gd name="connsiteX784" fmla="*/ 7516935 w 8462843"/>
              <a:gd name="connsiteY784" fmla="*/ 2952318 h 10455746"/>
              <a:gd name="connsiteX785" fmla="*/ 7522911 w 8462843"/>
              <a:gd name="connsiteY785" fmla="*/ 2913247 h 10455746"/>
              <a:gd name="connsiteX786" fmla="*/ 7546516 w 8462843"/>
              <a:gd name="connsiteY786" fmla="*/ 2920013 h 10455746"/>
              <a:gd name="connsiteX787" fmla="*/ 7562725 w 8462843"/>
              <a:gd name="connsiteY787" fmla="*/ 2934855 h 10455746"/>
              <a:gd name="connsiteX788" fmla="*/ 7599701 w 8462843"/>
              <a:gd name="connsiteY788" fmla="*/ 2894472 h 10455746"/>
              <a:gd name="connsiteX789" fmla="*/ 7608515 w 8462843"/>
              <a:gd name="connsiteY789" fmla="*/ 2917391 h 10455746"/>
              <a:gd name="connsiteX790" fmla="*/ 7613783 w 8462843"/>
              <a:gd name="connsiteY790" fmla="*/ 2862821 h 10455746"/>
              <a:gd name="connsiteX791" fmla="*/ 7660283 w 8462843"/>
              <a:gd name="connsiteY791" fmla="*/ 2860855 h 10455746"/>
              <a:gd name="connsiteX792" fmla="*/ 7644073 w 8462843"/>
              <a:gd name="connsiteY792" fmla="*/ 2846013 h 10455746"/>
              <a:gd name="connsiteX793" fmla="*/ 7690573 w 8462843"/>
              <a:gd name="connsiteY793" fmla="*/ 2844046 h 10455746"/>
              <a:gd name="connsiteX794" fmla="*/ 7718736 w 8462843"/>
              <a:gd name="connsiteY794" fmla="*/ 2780745 h 10455746"/>
              <a:gd name="connsiteX795" fmla="*/ 7709922 w 8462843"/>
              <a:gd name="connsiteY795" fmla="*/ 2757826 h 10455746"/>
              <a:gd name="connsiteX796" fmla="*/ 7762398 w 8462843"/>
              <a:gd name="connsiteY796" fmla="*/ 2716788 h 10455746"/>
              <a:gd name="connsiteX797" fmla="*/ 7756422 w 8462843"/>
              <a:gd name="connsiteY797" fmla="*/ 2755860 h 10455746"/>
              <a:gd name="connsiteX798" fmla="*/ 7786712 w 8462843"/>
              <a:gd name="connsiteY798" fmla="*/ 2739051 h 10455746"/>
              <a:gd name="connsiteX799" fmla="*/ 7777898 w 8462843"/>
              <a:gd name="connsiteY799" fmla="*/ 2716133 h 10455746"/>
              <a:gd name="connsiteX800" fmla="*/ 7792689 w 8462843"/>
              <a:gd name="connsiteY800" fmla="*/ 2699980 h 10455746"/>
              <a:gd name="connsiteX801" fmla="*/ 7824398 w 8462843"/>
              <a:gd name="connsiteY801" fmla="*/ 2714167 h 10455746"/>
              <a:gd name="connsiteX802" fmla="*/ 7853270 w 8462843"/>
              <a:gd name="connsiteY802" fmla="*/ 2666363 h 10455746"/>
              <a:gd name="connsiteX803" fmla="*/ 7829666 w 8462843"/>
              <a:gd name="connsiteY803" fmla="*/ 2659597 h 10455746"/>
              <a:gd name="connsiteX804" fmla="*/ 7874747 w 8462843"/>
              <a:gd name="connsiteY804" fmla="*/ 2626635 h 10455746"/>
              <a:gd name="connsiteX805" fmla="*/ 7858537 w 8462843"/>
              <a:gd name="connsiteY805" fmla="*/ 2611793 h 10455746"/>
              <a:gd name="connsiteX806" fmla="*/ 8037443 w 8462843"/>
              <a:gd name="connsiteY806" fmla="*/ 2448952 h 10455746"/>
              <a:gd name="connsiteX807" fmla="*/ 8023362 w 8462843"/>
              <a:gd name="connsiteY807" fmla="*/ 2480602 h 10455746"/>
              <a:gd name="connsiteX808" fmla="*/ 8048386 w 8462843"/>
              <a:gd name="connsiteY808" fmla="*/ 2518363 h 10455746"/>
              <a:gd name="connsiteX809" fmla="*/ 8016676 w 8462843"/>
              <a:gd name="connsiteY809" fmla="*/ 2504177 h 10455746"/>
              <a:gd name="connsiteX810" fmla="*/ 7978990 w 8462843"/>
              <a:gd name="connsiteY810" fmla="*/ 2529061 h 10455746"/>
              <a:gd name="connsiteX811" fmla="*/ 8002595 w 8462843"/>
              <a:gd name="connsiteY811" fmla="*/ 2535827 h 10455746"/>
              <a:gd name="connsiteX812" fmla="*/ 7996618 w 8462843"/>
              <a:gd name="connsiteY812" fmla="*/ 2574899 h 10455746"/>
              <a:gd name="connsiteX813" fmla="*/ 7930770 w 8462843"/>
              <a:gd name="connsiteY813" fmla="*/ 2663085 h 10455746"/>
              <a:gd name="connsiteX814" fmla="*/ 7906456 w 8462843"/>
              <a:gd name="connsiteY814" fmla="*/ 2640822 h 10455746"/>
              <a:gd name="connsiteX815" fmla="*/ 7891665 w 8462843"/>
              <a:gd name="connsiteY815" fmla="*/ 2656975 h 10455746"/>
              <a:gd name="connsiteX816" fmla="*/ 7923375 w 8462843"/>
              <a:gd name="connsiteY816" fmla="*/ 2671162 h 10455746"/>
              <a:gd name="connsiteX817" fmla="*/ 7956503 w 8462843"/>
              <a:gd name="connsiteY817" fmla="*/ 2716344 h 10455746"/>
              <a:gd name="connsiteX818" fmla="*/ 7926212 w 8462843"/>
              <a:gd name="connsiteY818" fmla="*/ 2733153 h 10455746"/>
              <a:gd name="connsiteX819" fmla="*/ 7901189 w 8462843"/>
              <a:gd name="connsiteY819" fmla="*/ 2695392 h 10455746"/>
              <a:gd name="connsiteX820" fmla="*/ 7904027 w 8462843"/>
              <a:gd name="connsiteY820" fmla="*/ 2757382 h 10455746"/>
              <a:gd name="connsiteX821" fmla="*/ 7897341 w 8462843"/>
              <a:gd name="connsiteY821" fmla="*/ 2780957 h 10455746"/>
              <a:gd name="connsiteX822" fmla="*/ 7888526 w 8462843"/>
              <a:gd name="connsiteY822" fmla="*/ 2758038 h 10455746"/>
              <a:gd name="connsiteX823" fmla="*/ 7836050 w 8462843"/>
              <a:gd name="connsiteY823" fmla="*/ 2799076 h 10455746"/>
              <a:gd name="connsiteX824" fmla="*/ 7796945 w 8462843"/>
              <a:gd name="connsiteY824" fmla="*/ 2792966 h 10455746"/>
              <a:gd name="connsiteX825" fmla="*/ 7803631 w 8462843"/>
              <a:gd name="connsiteY825" fmla="*/ 2769392 h 10455746"/>
              <a:gd name="connsiteX826" fmla="*/ 7782155 w 8462843"/>
              <a:gd name="connsiteY826" fmla="*/ 2809118 h 10455746"/>
              <a:gd name="connsiteX827" fmla="*/ 7799074 w 8462843"/>
              <a:gd name="connsiteY827" fmla="*/ 2839458 h 10455746"/>
              <a:gd name="connsiteX828" fmla="*/ 7753992 w 8462843"/>
              <a:gd name="connsiteY828" fmla="*/ 2872420 h 10455746"/>
              <a:gd name="connsiteX829" fmla="*/ 7764225 w 8462843"/>
              <a:gd name="connsiteY829" fmla="*/ 2926334 h 10455746"/>
              <a:gd name="connsiteX830" fmla="*/ 7748016 w 8462843"/>
              <a:gd name="connsiteY830" fmla="*/ 2911492 h 10455746"/>
              <a:gd name="connsiteX831" fmla="*/ 7742039 w 8462843"/>
              <a:gd name="connsiteY831" fmla="*/ 2950564 h 10455746"/>
              <a:gd name="connsiteX832" fmla="*/ 7702935 w 8462843"/>
              <a:gd name="connsiteY832" fmla="*/ 2944453 h 10455746"/>
              <a:gd name="connsiteX833" fmla="*/ 7688853 w 8462843"/>
              <a:gd name="connsiteY833" fmla="*/ 2976104 h 10455746"/>
              <a:gd name="connsiteX834" fmla="*/ 7736772 w 8462843"/>
              <a:gd name="connsiteY834" fmla="*/ 3005133 h 10455746"/>
              <a:gd name="connsiteX835" fmla="*/ 7721981 w 8462843"/>
              <a:gd name="connsiteY835" fmla="*/ 3021286 h 10455746"/>
              <a:gd name="connsiteX836" fmla="*/ 7724110 w 8462843"/>
              <a:gd name="connsiteY836" fmla="*/ 3067779 h 10455746"/>
              <a:gd name="connsiteX837" fmla="*/ 7738900 w 8462843"/>
              <a:gd name="connsiteY837" fmla="*/ 3051627 h 10455746"/>
              <a:gd name="connsiteX838" fmla="*/ 7771319 w 8462843"/>
              <a:gd name="connsiteY838" fmla="*/ 3081311 h 10455746"/>
              <a:gd name="connsiteX839" fmla="*/ 7694528 w 8462843"/>
              <a:gd name="connsiteY839" fmla="*/ 3100086 h 10455746"/>
              <a:gd name="connsiteX840" fmla="*/ 7683285 w 8462843"/>
              <a:gd name="connsiteY840" fmla="*/ 3193727 h 10455746"/>
              <a:gd name="connsiteX841" fmla="*/ 7679738 w 8462843"/>
              <a:gd name="connsiteY841" fmla="*/ 3116238 h 10455746"/>
              <a:gd name="connsiteX842" fmla="*/ 7601528 w 8462843"/>
              <a:gd name="connsiteY842" fmla="*/ 3104018 h 10455746"/>
              <a:gd name="connsiteX843" fmla="*/ 7677610 w 8462843"/>
              <a:gd name="connsiteY843" fmla="*/ 3069746 h 10455746"/>
              <a:gd name="connsiteX844" fmla="*/ 7623715 w 8462843"/>
              <a:gd name="connsiteY844" fmla="*/ 3079788 h 10455746"/>
              <a:gd name="connsiteX845" fmla="*/ 7697667 w 8462843"/>
              <a:gd name="connsiteY845" fmla="*/ 2999023 h 10455746"/>
              <a:gd name="connsiteX846" fmla="*/ 7641644 w 8462843"/>
              <a:gd name="connsiteY846" fmla="*/ 2962573 h 10455746"/>
              <a:gd name="connsiteX847" fmla="*/ 7589877 w 8462843"/>
              <a:gd name="connsiteY847" fmla="*/ 3019108 h 10455746"/>
              <a:gd name="connsiteX848" fmla="*/ 7621586 w 8462843"/>
              <a:gd name="connsiteY848" fmla="*/ 3033296 h 10455746"/>
              <a:gd name="connsiteX849" fmla="*/ 7623005 w 8462843"/>
              <a:gd name="connsiteY849" fmla="*/ 3064291 h 10455746"/>
              <a:gd name="connsiteX850" fmla="*/ 7584609 w 8462843"/>
              <a:gd name="connsiteY850" fmla="*/ 3073678 h 10455746"/>
              <a:gd name="connsiteX851" fmla="*/ 7592714 w 8462843"/>
              <a:gd name="connsiteY851" fmla="*/ 3081099 h 10455746"/>
              <a:gd name="connsiteX852" fmla="*/ 7510657 w 8462843"/>
              <a:gd name="connsiteY852" fmla="*/ 3154443 h 10455746"/>
              <a:gd name="connsiteX853" fmla="*/ 7519471 w 8462843"/>
              <a:gd name="connsiteY853" fmla="*/ 3177362 h 10455746"/>
              <a:gd name="connsiteX854" fmla="*/ 7542366 w 8462843"/>
              <a:gd name="connsiteY854" fmla="*/ 3168631 h 10455746"/>
              <a:gd name="connsiteX855" fmla="*/ 7581471 w 8462843"/>
              <a:gd name="connsiteY855" fmla="*/ 3174741 h 10455746"/>
              <a:gd name="connsiteX856" fmla="*/ 7556447 w 8462843"/>
              <a:gd name="connsiteY856" fmla="*/ 3136980 h 10455746"/>
              <a:gd name="connsiteX857" fmla="*/ 7604366 w 8462843"/>
              <a:gd name="connsiteY857" fmla="*/ 3166009 h 10455746"/>
              <a:gd name="connsiteX858" fmla="*/ 7579343 w 8462843"/>
              <a:gd name="connsiteY858" fmla="*/ 3128248 h 10455746"/>
              <a:gd name="connsiteX859" fmla="*/ 7649447 w 8462843"/>
              <a:gd name="connsiteY859" fmla="*/ 3133047 h 10455746"/>
              <a:gd name="connsiteX860" fmla="*/ 7643471 w 8462843"/>
              <a:gd name="connsiteY860" fmla="*/ 3172119 h 10455746"/>
              <a:gd name="connsiteX861" fmla="*/ 7611761 w 8462843"/>
              <a:gd name="connsiteY861" fmla="*/ 3157932 h 10455746"/>
              <a:gd name="connsiteX862" fmla="*/ 7667075 w 8462843"/>
              <a:gd name="connsiteY862" fmla="*/ 3178885 h 10455746"/>
              <a:gd name="connsiteX863" fmla="*/ 7683285 w 8462843"/>
              <a:gd name="connsiteY863" fmla="*/ 3193727 h 10455746"/>
              <a:gd name="connsiteX864" fmla="*/ 7645599 w 8462843"/>
              <a:gd name="connsiteY864" fmla="*/ 3218612 h 10455746"/>
              <a:gd name="connsiteX865" fmla="*/ 7669913 w 8462843"/>
              <a:gd name="connsiteY865" fmla="*/ 3240875 h 10455746"/>
              <a:gd name="connsiteX866" fmla="*/ 7737180 w 8462843"/>
              <a:gd name="connsiteY866" fmla="*/ 3183684 h 10455746"/>
              <a:gd name="connsiteX867" fmla="*/ 7720262 w 8462843"/>
              <a:gd name="connsiteY867" fmla="*/ 3153344 h 10455746"/>
              <a:gd name="connsiteX868" fmla="*/ 7779424 w 8462843"/>
              <a:gd name="connsiteY868" fmla="*/ 3088732 h 10455746"/>
              <a:gd name="connsiteX869" fmla="*/ 7812552 w 8462843"/>
              <a:gd name="connsiteY869" fmla="*/ 3133913 h 10455746"/>
              <a:gd name="connsiteX870" fmla="*/ 7788948 w 8462843"/>
              <a:gd name="connsiteY870" fmla="*/ 3127148 h 10455746"/>
              <a:gd name="connsiteX871" fmla="*/ 7757947 w 8462843"/>
              <a:gd name="connsiteY871" fmla="*/ 3128459 h 10455746"/>
              <a:gd name="connsiteX872" fmla="*/ 7767471 w 8462843"/>
              <a:gd name="connsiteY872" fmla="*/ 3166875 h 10455746"/>
              <a:gd name="connsiteX873" fmla="*/ 7797762 w 8462843"/>
              <a:gd name="connsiteY873" fmla="*/ 3150067 h 10455746"/>
              <a:gd name="connsiteX874" fmla="*/ 7799180 w 8462843"/>
              <a:gd name="connsiteY874" fmla="*/ 3181062 h 10455746"/>
              <a:gd name="connsiteX875" fmla="*/ 7830180 w 8462843"/>
              <a:gd name="connsiteY875" fmla="*/ 3179751 h 10455746"/>
              <a:gd name="connsiteX876" fmla="*/ 7843552 w 8462843"/>
              <a:gd name="connsiteY876" fmla="*/ 3132603 h 10455746"/>
              <a:gd name="connsiteX877" fmla="*/ 7826633 w 8462843"/>
              <a:gd name="connsiteY877" fmla="*/ 3102263 h 10455746"/>
              <a:gd name="connsiteX878" fmla="*/ 7870296 w 8462843"/>
              <a:gd name="connsiteY878" fmla="*/ 3038306 h 10455746"/>
              <a:gd name="connsiteX879" fmla="*/ 7900587 w 8462843"/>
              <a:gd name="connsiteY879" fmla="*/ 3021497 h 10455746"/>
              <a:gd name="connsiteX880" fmla="*/ 7909401 w 8462843"/>
              <a:gd name="connsiteY880" fmla="*/ 3044416 h 10455746"/>
              <a:gd name="connsiteX881" fmla="*/ 7924191 w 8462843"/>
              <a:gd name="connsiteY881" fmla="*/ 3028263 h 10455746"/>
              <a:gd name="connsiteX882" fmla="*/ 7915377 w 8462843"/>
              <a:gd name="connsiteY882" fmla="*/ 3005345 h 10455746"/>
              <a:gd name="connsiteX883" fmla="*/ 7876982 w 8462843"/>
              <a:gd name="connsiteY883" fmla="*/ 3014732 h 10455746"/>
              <a:gd name="connsiteX884" fmla="*/ 7836458 w 8462843"/>
              <a:gd name="connsiteY884" fmla="*/ 2977626 h 10455746"/>
              <a:gd name="connsiteX885" fmla="*/ 7813563 w 8462843"/>
              <a:gd name="connsiteY885" fmla="*/ 2986358 h 10455746"/>
              <a:gd name="connsiteX886" fmla="*/ 7807587 w 8462843"/>
              <a:gd name="connsiteY886" fmla="*/ 3025430 h 10455746"/>
              <a:gd name="connsiteX887" fmla="*/ 7761796 w 8462843"/>
              <a:gd name="connsiteY887" fmla="*/ 3042894 h 10455746"/>
              <a:gd name="connsiteX888" fmla="*/ 7793505 w 8462843"/>
              <a:gd name="connsiteY888" fmla="*/ 3057081 h 10455746"/>
              <a:gd name="connsiteX889" fmla="*/ 7746296 w 8462843"/>
              <a:gd name="connsiteY889" fmla="*/ 3043550 h 10455746"/>
              <a:gd name="connsiteX890" fmla="*/ 7767772 w 8462843"/>
              <a:gd name="connsiteY890" fmla="*/ 3003822 h 10455746"/>
              <a:gd name="connsiteX891" fmla="*/ 7736063 w 8462843"/>
              <a:gd name="connsiteY891" fmla="*/ 2989635 h 10455746"/>
              <a:gd name="connsiteX892" fmla="*/ 7734644 w 8462843"/>
              <a:gd name="connsiteY892" fmla="*/ 2958640 h 10455746"/>
              <a:gd name="connsiteX893" fmla="*/ 7744117 w 8462843"/>
              <a:gd name="connsiteY893" fmla="*/ 2974738 h 10455746"/>
              <a:gd name="connsiteX894" fmla="*/ 7746278 w 8462843"/>
              <a:gd name="connsiteY894" fmla="*/ 2981910 h 10455746"/>
              <a:gd name="connsiteX895" fmla="*/ 7743458 w 8462843"/>
              <a:gd name="connsiteY895" fmla="*/ 2981559 h 10455746"/>
              <a:gd name="connsiteX896" fmla="*/ 7747207 w 8462843"/>
              <a:gd name="connsiteY896" fmla="*/ 2984991 h 10455746"/>
              <a:gd name="connsiteX897" fmla="*/ 7747979 w 8462843"/>
              <a:gd name="connsiteY897" fmla="*/ 2987555 h 10455746"/>
              <a:gd name="connsiteX898" fmla="*/ 7759668 w 8462843"/>
              <a:gd name="connsiteY898" fmla="*/ 2996401 h 10455746"/>
              <a:gd name="connsiteX899" fmla="*/ 7754602 w 8462843"/>
              <a:gd name="connsiteY899" fmla="*/ 2991763 h 10455746"/>
              <a:gd name="connsiteX900" fmla="*/ 7747207 w 8462843"/>
              <a:gd name="connsiteY900" fmla="*/ 2984991 h 10455746"/>
              <a:gd name="connsiteX901" fmla="*/ 7746278 w 8462843"/>
              <a:gd name="connsiteY901" fmla="*/ 2981910 h 10455746"/>
              <a:gd name="connsiteX902" fmla="*/ 7760176 w 8462843"/>
              <a:gd name="connsiteY902" fmla="*/ 2983642 h 10455746"/>
              <a:gd name="connsiteX903" fmla="*/ 7757539 w 8462843"/>
              <a:gd name="connsiteY903" fmla="*/ 2949909 h 10455746"/>
              <a:gd name="connsiteX904" fmla="*/ 7789249 w 8462843"/>
              <a:gd name="connsiteY904" fmla="*/ 2964095 h 10455746"/>
              <a:gd name="connsiteX905" fmla="*/ 7826225 w 8462843"/>
              <a:gd name="connsiteY905" fmla="*/ 2923713 h 10455746"/>
              <a:gd name="connsiteX906" fmla="*/ 7802620 w 8462843"/>
              <a:gd name="connsiteY906" fmla="*/ 2916947 h 10455746"/>
              <a:gd name="connsiteX907" fmla="*/ 7868469 w 8462843"/>
              <a:gd name="connsiteY907" fmla="*/ 2828760 h 10455746"/>
              <a:gd name="connsiteX908" fmla="*/ 7958631 w 8462843"/>
              <a:gd name="connsiteY908" fmla="*/ 2762837 h 10455746"/>
              <a:gd name="connsiteX909" fmla="*/ 7926922 w 8462843"/>
              <a:gd name="connsiteY909" fmla="*/ 2748650 h 10455746"/>
              <a:gd name="connsiteX910" fmla="*/ 7980817 w 8462843"/>
              <a:gd name="connsiteY910" fmla="*/ 2738607 h 10455746"/>
              <a:gd name="connsiteX911" fmla="*/ 7988213 w 8462843"/>
              <a:gd name="connsiteY911" fmla="*/ 2730531 h 10455746"/>
              <a:gd name="connsiteX912" fmla="*/ 7971294 w 8462843"/>
              <a:gd name="connsiteY912" fmla="*/ 2700191 h 10455746"/>
              <a:gd name="connsiteX913" fmla="*/ 8011108 w 8462843"/>
              <a:gd name="connsiteY913" fmla="*/ 2721798 h 10455746"/>
              <a:gd name="connsiteX914" fmla="*/ 7973422 w 8462843"/>
              <a:gd name="connsiteY914" fmla="*/ 2746684 h 10455746"/>
              <a:gd name="connsiteX915" fmla="*/ 7960050 w 8462843"/>
              <a:gd name="connsiteY915" fmla="*/ 2793832 h 10455746"/>
              <a:gd name="connsiteX916" fmla="*/ 7936445 w 8462843"/>
              <a:gd name="connsiteY916" fmla="*/ 2787066 h 10455746"/>
              <a:gd name="connsiteX917" fmla="*/ 7902306 w 8462843"/>
              <a:gd name="connsiteY917" fmla="*/ 2889440 h 10455746"/>
              <a:gd name="connsiteX918" fmla="*/ 7954073 w 8462843"/>
              <a:gd name="connsiteY918" fmla="*/ 2832904 h 10455746"/>
              <a:gd name="connsiteX919" fmla="*/ 7941411 w 8462843"/>
              <a:gd name="connsiteY919" fmla="*/ 2895550 h 10455746"/>
              <a:gd name="connsiteX920" fmla="*/ 7965016 w 8462843"/>
              <a:gd name="connsiteY920" fmla="*/ 2902316 h 10455746"/>
              <a:gd name="connsiteX921" fmla="*/ 7995306 w 8462843"/>
              <a:gd name="connsiteY921" fmla="*/ 2885507 h 10455746"/>
              <a:gd name="connsiteX922" fmla="*/ 8036540 w 8462843"/>
              <a:gd name="connsiteY922" fmla="*/ 2938110 h 10455746"/>
              <a:gd name="connsiteX923" fmla="*/ 8012226 w 8462843"/>
              <a:gd name="connsiteY923" fmla="*/ 2915847 h 10455746"/>
              <a:gd name="connsiteX924" fmla="*/ 8043225 w 8462843"/>
              <a:gd name="connsiteY924" fmla="*/ 2914536 h 10455746"/>
              <a:gd name="connsiteX925" fmla="*/ 8057307 w 8462843"/>
              <a:gd name="connsiteY925" fmla="*/ 2882885 h 10455746"/>
              <a:gd name="connsiteX926" fmla="*/ 8105226 w 8462843"/>
              <a:gd name="connsiteY926" fmla="*/ 2911914 h 10455746"/>
              <a:gd name="connsiteX927" fmla="*/ 8066830 w 8462843"/>
              <a:gd name="connsiteY927" fmla="*/ 2921302 h 10455746"/>
              <a:gd name="connsiteX928" fmla="*/ 8075644 w 8462843"/>
              <a:gd name="connsiteY928" fmla="*/ 2944221 h 10455746"/>
              <a:gd name="connsiteX929" fmla="*/ 8114040 w 8462843"/>
              <a:gd name="connsiteY929" fmla="*/ 2934833 h 10455746"/>
              <a:gd name="connsiteX930" fmla="*/ 8099958 w 8462843"/>
              <a:gd name="connsiteY930" fmla="*/ 2966484 h 10455746"/>
              <a:gd name="connsiteX931" fmla="*/ 8115458 w 8462843"/>
              <a:gd name="connsiteY931" fmla="*/ 2965828 h 10455746"/>
              <a:gd name="connsiteX932" fmla="*/ 8109482 w 8462843"/>
              <a:gd name="connsiteY932" fmla="*/ 3004900 h 10455746"/>
              <a:gd name="connsiteX933" fmla="*/ 8077773 w 8462843"/>
              <a:gd name="connsiteY933" fmla="*/ 2990713 h 10455746"/>
              <a:gd name="connsiteX934" fmla="*/ 8054877 w 8462843"/>
              <a:gd name="connsiteY934" fmla="*/ 2999445 h 10455746"/>
              <a:gd name="connsiteX935" fmla="*/ 8071796 w 8462843"/>
              <a:gd name="connsiteY935" fmla="*/ 3029785 h 10455746"/>
              <a:gd name="connsiteX936" fmla="*/ 8011215 w 8462843"/>
              <a:gd name="connsiteY936" fmla="*/ 3063402 h 10455746"/>
              <a:gd name="connsiteX937" fmla="*/ 8025296 w 8462843"/>
              <a:gd name="connsiteY937" fmla="*/ 3031751 h 10455746"/>
              <a:gd name="connsiteX938" fmla="*/ 7988319 w 8462843"/>
              <a:gd name="connsiteY938" fmla="*/ 3072134 h 10455746"/>
              <a:gd name="connsiteX939" fmla="*/ 7979505 w 8462843"/>
              <a:gd name="connsiteY939" fmla="*/ 3049216 h 10455746"/>
              <a:gd name="connsiteX940" fmla="*/ 7956610 w 8462843"/>
              <a:gd name="connsiteY940" fmla="*/ 3057948 h 10455746"/>
              <a:gd name="connsiteX941" fmla="*/ 7965424 w 8462843"/>
              <a:gd name="connsiteY941" fmla="*/ 3080866 h 10455746"/>
              <a:gd name="connsiteX942" fmla="*/ 7972819 w 8462843"/>
              <a:gd name="connsiteY942" fmla="*/ 3072790 h 10455746"/>
              <a:gd name="connsiteX943" fmla="*/ 7981634 w 8462843"/>
              <a:gd name="connsiteY943" fmla="*/ 3095708 h 10455746"/>
              <a:gd name="connsiteX944" fmla="*/ 7957320 w 8462843"/>
              <a:gd name="connsiteY944" fmla="*/ 3073445 h 10455746"/>
              <a:gd name="connsiteX945" fmla="*/ 7917505 w 8462843"/>
              <a:gd name="connsiteY945" fmla="*/ 3051837 h 10455746"/>
              <a:gd name="connsiteX946" fmla="*/ 7903424 w 8462843"/>
              <a:gd name="connsiteY946" fmla="*/ 3083488 h 10455746"/>
              <a:gd name="connsiteX947" fmla="*/ 7926319 w 8462843"/>
              <a:gd name="connsiteY947" fmla="*/ 3074756 h 10455746"/>
              <a:gd name="connsiteX948" fmla="*/ 7919633 w 8462843"/>
              <a:gd name="connsiteY948" fmla="*/ 3098330 h 10455746"/>
              <a:gd name="connsiteX949" fmla="*/ 7928447 w 8462843"/>
              <a:gd name="connsiteY949" fmla="*/ 3121249 h 10455746"/>
              <a:gd name="connsiteX950" fmla="*/ 7911529 w 8462843"/>
              <a:gd name="connsiteY950" fmla="*/ 3090909 h 10455746"/>
              <a:gd name="connsiteX951" fmla="*/ 7859052 w 8462843"/>
              <a:gd name="connsiteY951" fmla="*/ 3131948 h 10455746"/>
              <a:gd name="connsiteX952" fmla="*/ 7906971 w 8462843"/>
              <a:gd name="connsiteY952" fmla="*/ 3160976 h 10455746"/>
              <a:gd name="connsiteX953" fmla="*/ 7859761 w 8462843"/>
              <a:gd name="connsiteY953" fmla="*/ 3147445 h 10455746"/>
              <a:gd name="connsiteX954" fmla="*/ 7845681 w 8462843"/>
              <a:gd name="connsiteY954" fmla="*/ 3179095 h 10455746"/>
              <a:gd name="connsiteX955" fmla="*/ 7877390 w 8462843"/>
              <a:gd name="connsiteY955" fmla="*/ 3193282 h 10455746"/>
              <a:gd name="connsiteX956" fmla="*/ 7846390 w 8462843"/>
              <a:gd name="connsiteY956" fmla="*/ 3194593 h 10455746"/>
              <a:gd name="connsiteX957" fmla="*/ 7872122 w 8462843"/>
              <a:gd name="connsiteY957" fmla="*/ 3247852 h 10455746"/>
              <a:gd name="connsiteX958" fmla="*/ 7878809 w 8462843"/>
              <a:gd name="connsiteY958" fmla="*/ 3224278 h 10455746"/>
              <a:gd name="connsiteX959" fmla="*/ 7910518 w 8462843"/>
              <a:gd name="connsiteY959" fmla="*/ 3238464 h 10455746"/>
              <a:gd name="connsiteX960" fmla="*/ 7894309 w 8462843"/>
              <a:gd name="connsiteY960" fmla="*/ 3223622 h 10455746"/>
              <a:gd name="connsiteX961" fmla="*/ 7917914 w 8462843"/>
              <a:gd name="connsiteY961" fmla="*/ 3230388 h 10455746"/>
              <a:gd name="connsiteX962" fmla="*/ 7993285 w 8462843"/>
              <a:gd name="connsiteY962" fmla="*/ 3180618 h 10455746"/>
              <a:gd name="connsiteX963" fmla="*/ 8025704 w 8462843"/>
              <a:gd name="connsiteY963" fmla="*/ 3210302 h 10455746"/>
              <a:gd name="connsiteX964" fmla="*/ 7973227 w 8462843"/>
              <a:gd name="connsiteY964" fmla="*/ 3251340 h 10455746"/>
              <a:gd name="connsiteX965" fmla="*/ 8126809 w 8462843"/>
              <a:gd name="connsiteY965" fmla="*/ 3213791 h 10455746"/>
              <a:gd name="connsiteX966" fmla="*/ 8093680 w 8462843"/>
              <a:gd name="connsiteY966" fmla="*/ 3168609 h 10455746"/>
              <a:gd name="connsiteX967" fmla="*/ 8109890 w 8462843"/>
              <a:gd name="connsiteY967" fmla="*/ 3183451 h 10455746"/>
              <a:gd name="connsiteX968" fmla="*/ 8140890 w 8462843"/>
              <a:gd name="connsiteY968" fmla="*/ 3182140 h 10455746"/>
              <a:gd name="connsiteX969" fmla="*/ 8134204 w 8462843"/>
              <a:gd name="connsiteY969" fmla="*/ 3205714 h 10455746"/>
              <a:gd name="connsiteX970" fmla="*/ 8185971 w 8462843"/>
              <a:gd name="connsiteY970" fmla="*/ 3149178 h 10455746"/>
              <a:gd name="connsiteX971" fmla="*/ 8219099 w 8462843"/>
              <a:gd name="connsiteY971" fmla="*/ 3194360 h 10455746"/>
              <a:gd name="connsiteX972" fmla="*/ 8292343 w 8462843"/>
              <a:gd name="connsiteY972" fmla="*/ 3098097 h 10455746"/>
              <a:gd name="connsiteX973" fmla="*/ 8315948 w 8462843"/>
              <a:gd name="connsiteY973" fmla="*/ 3104862 h 10455746"/>
              <a:gd name="connsiteX974" fmla="*/ 8318076 w 8462843"/>
              <a:gd name="connsiteY974" fmla="*/ 3151356 h 10455746"/>
              <a:gd name="connsiteX975" fmla="*/ 8331448 w 8462843"/>
              <a:gd name="connsiteY975" fmla="*/ 3104208 h 10455746"/>
              <a:gd name="connsiteX976" fmla="*/ 8370552 w 8462843"/>
              <a:gd name="connsiteY976" fmla="*/ 3110317 h 10455746"/>
              <a:gd name="connsiteX977" fmla="*/ 8361029 w 8462843"/>
              <a:gd name="connsiteY977" fmla="*/ 3071901 h 10455746"/>
              <a:gd name="connsiteX978" fmla="*/ 8398715 w 8462843"/>
              <a:gd name="connsiteY978" fmla="*/ 3047016 h 10455746"/>
              <a:gd name="connsiteX979" fmla="*/ 8438529 w 8462843"/>
              <a:gd name="connsiteY979" fmla="*/ 3068624 h 10455746"/>
              <a:gd name="connsiteX980" fmla="*/ 8462843 w 8462843"/>
              <a:gd name="connsiteY980" fmla="*/ 3090887 h 10455746"/>
              <a:gd name="connsiteX981" fmla="*/ 8433972 w 8462843"/>
              <a:gd name="connsiteY981" fmla="*/ 3138691 h 10455746"/>
              <a:gd name="connsiteX982" fmla="*/ 8344519 w 8462843"/>
              <a:gd name="connsiteY982" fmla="*/ 3220112 h 10455746"/>
              <a:gd name="connsiteX983" fmla="*/ 8327599 w 8462843"/>
              <a:gd name="connsiteY983" fmla="*/ 3189772 h 10455746"/>
              <a:gd name="connsiteX984" fmla="*/ 8320204 w 8462843"/>
              <a:gd name="connsiteY984" fmla="*/ 3197848 h 10455746"/>
              <a:gd name="connsiteX985" fmla="*/ 8344519 w 8462843"/>
              <a:gd name="connsiteY985" fmla="*/ 3220112 h 10455746"/>
              <a:gd name="connsiteX986" fmla="*/ 8313519 w 8462843"/>
              <a:gd name="connsiteY986" fmla="*/ 3221423 h 10455746"/>
              <a:gd name="connsiteX987" fmla="*/ 8337833 w 8462843"/>
              <a:gd name="connsiteY987" fmla="*/ 3243686 h 10455746"/>
              <a:gd name="connsiteX988" fmla="*/ 8268437 w 8462843"/>
              <a:gd name="connsiteY988" fmla="*/ 3254384 h 10455746"/>
              <a:gd name="connsiteX989" fmla="*/ 8247670 w 8462843"/>
              <a:gd name="connsiteY989" fmla="*/ 3309610 h 10455746"/>
              <a:gd name="connsiteX990" fmla="*/ 8216670 w 8462843"/>
              <a:gd name="connsiteY990" fmla="*/ 3310920 h 10455746"/>
              <a:gd name="connsiteX991" fmla="*/ 8264589 w 8462843"/>
              <a:gd name="connsiteY991" fmla="*/ 3339950 h 10455746"/>
              <a:gd name="connsiteX992" fmla="*/ 8241694 w 8462843"/>
              <a:gd name="connsiteY992" fmla="*/ 3348681 h 10455746"/>
              <a:gd name="connsiteX993" fmla="*/ 8209984 w 8462843"/>
              <a:gd name="connsiteY993" fmla="*/ 3334494 h 10455746"/>
              <a:gd name="connsiteX994" fmla="*/ 8243112 w 8462843"/>
              <a:gd name="connsiteY994" fmla="*/ 3379676 h 10455746"/>
              <a:gd name="connsiteX995" fmla="*/ 8204717 w 8462843"/>
              <a:gd name="connsiteY995" fmla="*/ 3389064 h 10455746"/>
              <a:gd name="connsiteX996" fmla="*/ 8165613 w 8462843"/>
              <a:gd name="connsiteY996" fmla="*/ 3382954 h 10455746"/>
              <a:gd name="connsiteX997" fmla="*/ 8227612 w 8462843"/>
              <a:gd name="connsiteY997" fmla="*/ 3380332 h 10455746"/>
              <a:gd name="connsiteX998" fmla="*/ 8214241 w 8462843"/>
              <a:gd name="connsiteY998" fmla="*/ 3427480 h 10455746"/>
              <a:gd name="connsiteX999" fmla="*/ 8150822 w 8462843"/>
              <a:gd name="connsiteY999" fmla="*/ 3399107 h 10455746"/>
              <a:gd name="connsiteX1000" fmla="*/ 8168450 w 8462843"/>
              <a:gd name="connsiteY1000" fmla="*/ 3444945 h 10455746"/>
              <a:gd name="connsiteX1001" fmla="*/ 8167031 w 8462843"/>
              <a:gd name="connsiteY1001" fmla="*/ 3413949 h 10455746"/>
              <a:gd name="connsiteX1002" fmla="*/ 8199450 w 8462843"/>
              <a:gd name="connsiteY1002" fmla="*/ 3443633 h 10455746"/>
              <a:gd name="connsiteX1003" fmla="*/ 8177974 w 8462843"/>
              <a:gd name="connsiteY1003" fmla="*/ 3483360 h 10455746"/>
              <a:gd name="connsiteX1004" fmla="*/ 8144846 w 8462843"/>
              <a:gd name="connsiteY1004" fmla="*/ 3438178 h 10455746"/>
              <a:gd name="connsiteX1005" fmla="*/ 8146973 w 8462843"/>
              <a:gd name="connsiteY1005" fmla="*/ 3484671 h 10455746"/>
              <a:gd name="connsiteX1006" fmla="*/ 8132893 w 8462843"/>
              <a:gd name="connsiteY1006" fmla="*/ 3516322 h 10455746"/>
              <a:gd name="connsiteX1007" fmla="*/ 8128334 w 8462843"/>
              <a:gd name="connsiteY1007" fmla="*/ 3586389 h 10455746"/>
              <a:gd name="connsiteX1008" fmla="*/ 8104729 w 8462843"/>
              <a:gd name="connsiteY1008" fmla="*/ 3579624 h 10455746"/>
              <a:gd name="connsiteX1009" fmla="*/ 8024392 w 8462843"/>
              <a:gd name="connsiteY1009" fmla="*/ 3520910 h 10455746"/>
              <a:gd name="connsiteX1010" fmla="*/ 8065625 w 8462843"/>
              <a:gd name="connsiteY1010" fmla="*/ 3573513 h 10455746"/>
              <a:gd name="connsiteX1011" fmla="*/ 8011730 w 8462843"/>
              <a:gd name="connsiteY1011" fmla="*/ 3583556 h 10455746"/>
              <a:gd name="connsiteX1012" fmla="*/ 7954695 w 8462843"/>
              <a:gd name="connsiteY1012" fmla="*/ 3694661 h 10455746"/>
              <a:gd name="connsiteX1013" fmla="*/ 7993800 w 8462843"/>
              <a:gd name="connsiteY1013" fmla="*/ 3700772 h 10455746"/>
              <a:gd name="connsiteX1014" fmla="*/ 7979010 w 8462843"/>
              <a:gd name="connsiteY1014" fmla="*/ 3716925 h 10455746"/>
              <a:gd name="connsiteX1015" fmla="*/ 7962800 w 8462843"/>
              <a:gd name="connsiteY1015" fmla="*/ 3702082 h 10455746"/>
              <a:gd name="connsiteX1016" fmla="*/ 7950138 w 8462843"/>
              <a:gd name="connsiteY1016" fmla="*/ 3764728 h 10455746"/>
              <a:gd name="connsiteX1017" fmla="*/ 7941324 w 8462843"/>
              <a:gd name="connsiteY1017" fmla="*/ 3741810 h 10455746"/>
              <a:gd name="connsiteX1018" fmla="*/ 7786022 w 8462843"/>
              <a:gd name="connsiteY1018" fmla="*/ 3911417 h 10455746"/>
              <a:gd name="connsiteX1019" fmla="*/ 7839208 w 8462843"/>
              <a:gd name="connsiteY1019" fmla="*/ 3885877 h 10455746"/>
              <a:gd name="connsiteX1020" fmla="*/ 7774069 w 8462843"/>
              <a:gd name="connsiteY1020" fmla="*/ 3989561 h 10455746"/>
              <a:gd name="connsiteX1021" fmla="*/ 7813884 w 8462843"/>
              <a:gd name="connsiteY1021" fmla="*/ 4011169 h 10455746"/>
              <a:gd name="connsiteX1022" fmla="*/ 7756140 w 8462843"/>
              <a:gd name="connsiteY1022" fmla="*/ 4106777 h 10455746"/>
              <a:gd name="connsiteX1023" fmla="*/ 7849140 w 8462843"/>
              <a:gd name="connsiteY1023" fmla="*/ 4102844 h 10455746"/>
              <a:gd name="connsiteX1024" fmla="*/ 7834349 w 8462843"/>
              <a:gd name="connsiteY1024" fmla="*/ 4118997 h 10455746"/>
              <a:gd name="connsiteX1025" fmla="*/ 7869275 w 8462843"/>
              <a:gd name="connsiteY1025" fmla="*/ 4139841 h 10455746"/>
              <a:gd name="connsiteX1026" fmla="*/ 7893146 w 8462843"/>
              <a:gd name="connsiteY1026" fmla="*/ 4132995 h 10455746"/>
              <a:gd name="connsiteX1027" fmla="*/ 7900125 w 8462843"/>
              <a:gd name="connsiteY1027" fmla="*/ 4132592 h 10455746"/>
              <a:gd name="connsiteX1028" fmla="*/ 7897059 w 8462843"/>
              <a:gd name="connsiteY1028" fmla="*/ 4131873 h 10455746"/>
              <a:gd name="connsiteX1029" fmla="*/ 7893146 w 8462843"/>
              <a:gd name="connsiteY1029" fmla="*/ 4132995 h 10455746"/>
              <a:gd name="connsiteX1030" fmla="*/ 7892259 w 8462843"/>
              <a:gd name="connsiteY1030" fmla="*/ 4133046 h 10455746"/>
              <a:gd name="connsiteX1031" fmla="*/ 7880849 w 8462843"/>
              <a:gd name="connsiteY1031" fmla="*/ 4117031 h 10455746"/>
              <a:gd name="connsiteX1032" fmla="*/ 7970302 w 8462843"/>
              <a:gd name="connsiteY1032" fmla="*/ 4035610 h 10455746"/>
              <a:gd name="connsiteX1033" fmla="*/ 7988640 w 8462843"/>
              <a:gd name="connsiteY1033" fmla="*/ 4096945 h 10455746"/>
              <a:gd name="connsiteX1034" fmla="*/ 8058744 w 8462843"/>
              <a:gd name="connsiteY1034" fmla="*/ 4101744 h 10455746"/>
              <a:gd name="connsiteX1035" fmla="*/ 8056617 w 8462843"/>
              <a:gd name="connsiteY1035" fmla="*/ 4055251 h 10455746"/>
              <a:gd name="connsiteX1036" fmla="*/ 8096431 w 8462843"/>
              <a:gd name="connsiteY1036" fmla="*/ 4076859 h 10455746"/>
              <a:gd name="connsiteX1037" fmla="*/ 8095012 w 8462843"/>
              <a:gd name="connsiteY1037" fmla="*/ 4045864 h 10455746"/>
              <a:gd name="connsiteX1038" fmla="*/ 8123884 w 8462843"/>
              <a:gd name="connsiteY1038" fmla="*/ 3998059 h 10455746"/>
              <a:gd name="connsiteX1039" fmla="*/ 8230256 w 8462843"/>
              <a:gd name="connsiteY1039" fmla="*/ 3946979 h 10455746"/>
              <a:gd name="connsiteX1040" fmla="*/ 8235522 w 8462843"/>
              <a:gd name="connsiteY1040" fmla="*/ 3892409 h 10455746"/>
              <a:gd name="connsiteX1041" fmla="*/ 8267232 w 8462843"/>
              <a:gd name="connsiteY1041" fmla="*/ 3906596 h 10455746"/>
              <a:gd name="connsiteX1042" fmla="*/ 8333080 w 8462843"/>
              <a:gd name="connsiteY1042" fmla="*/ 3818409 h 10455746"/>
              <a:gd name="connsiteX1043" fmla="*/ 8318999 w 8462843"/>
              <a:gd name="connsiteY1043" fmla="*/ 3850061 h 10455746"/>
              <a:gd name="connsiteX1044" fmla="*/ 8396499 w 8462843"/>
              <a:gd name="connsiteY1044" fmla="*/ 3846783 h 10455746"/>
              <a:gd name="connsiteX1045" fmla="*/ 8387685 w 8462843"/>
              <a:gd name="connsiteY1045" fmla="*/ 3823864 h 10455746"/>
              <a:gd name="connsiteX1046" fmla="*/ 8426790 w 8462843"/>
              <a:gd name="connsiteY1046" fmla="*/ 3829974 h 10455746"/>
              <a:gd name="connsiteX1047" fmla="*/ 8420813 w 8462843"/>
              <a:gd name="connsiteY1047" fmla="*/ 3869047 h 10455746"/>
              <a:gd name="connsiteX1048" fmla="*/ 8408860 w 8462843"/>
              <a:gd name="connsiteY1048" fmla="*/ 3947190 h 10455746"/>
              <a:gd name="connsiteX1049" fmla="*/ 8385255 w 8462843"/>
              <a:gd name="connsiteY1049" fmla="*/ 3940425 h 10455746"/>
              <a:gd name="connsiteX1050" fmla="*/ 8355674 w 8462843"/>
              <a:gd name="connsiteY1050" fmla="*/ 3972730 h 10455746"/>
              <a:gd name="connsiteX1051" fmla="*/ 8357093 w 8462843"/>
              <a:gd name="connsiteY1051" fmla="*/ 4003726 h 10455746"/>
              <a:gd name="connsiteX1052" fmla="*/ 8381407 w 8462843"/>
              <a:gd name="connsiteY1052" fmla="*/ 4025989 h 10455746"/>
              <a:gd name="connsiteX1053" fmla="*/ 8353954 w 8462843"/>
              <a:gd name="connsiteY1053" fmla="*/ 4104789 h 10455746"/>
              <a:gd name="connsiteX1054" fmla="*/ 8270478 w 8462843"/>
              <a:gd name="connsiteY1054" fmla="*/ 4147137 h 10455746"/>
              <a:gd name="connsiteX1055" fmla="*/ 8243734 w 8462843"/>
              <a:gd name="connsiteY1055" fmla="*/ 4241434 h 10455746"/>
              <a:gd name="connsiteX1056" fmla="*/ 8203920 w 8462843"/>
              <a:gd name="connsiteY1056" fmla="*/ 4219827 h 10455746"/>
              <a:gd name="connsiteX1057" fmla="*/ 8189129 w 8462843"/>
              <a:gd name="connsiteY1057" fmla="*/ 4235980 h 10455746"/>
              <a:gd name="connsiteX1058" fmla="*/ 8101804 w 8462843"/>
              <a:gd name="connsiteY1058" fmla="*/ 4363894 h 10455746"/>
              <a:gd name="connsiteX1059" fmla="*/ 8050038 w 8462843"/>
              <a:gd name="connsiteY1059" fmla="*/ 4420429 h 10455746"/>
              <a:gd name="connsiteX1060" fmla="*/ 8066247 w 8462843"/>
              <a:gd name="connsiteY1060" fmla="*/ 4435271 h 10455746"/>
              <a:gd name="connsiteX1061" fmla="*/ 8026841 w 8462843"/>
              <a:gd name="connsiteY1061" fmla="*/ 4592214 h 10455746"/>
              <a:gd name="connsiteX1062" fmla="*/ 8040213 w 8462843"/>
              <a:gd name="connsiteY1062" fmla="*/ 4545065 h 10455746"/>
              <a:gd name="connsiteX1063" fmla="*/ 7956435 w 8462843"/>
              <a:gd name="connsiteY1063" fmla="*/ 4750467 h 10455746"/>
              <a:gd name="connsiteX1064" fmla="*/ 7889168 w 8462843"/>
              <a:gd name="connsiteY1064" fmla="*/ 4807659 h 10455746"/>
              <a:gd name="connsiteX1065" fmla="*/ 7890586 w 8462843"/>
              <a:gd name="connsiteY1065" fmla="*/ 4838654 h 10455746"/>
              <a:gd name="connsiteX1066" fmla="*/ 7844087 w 8462843"/>
              <a:gd name="connsiteY1066" fmla="*/ 4840620 h 10455746"/>
              <a:gd name="connsiteX1067" fmla="*/ 7860296 w 8462843"/>
              <a:gd name="connsiteY1067" fmla="*/ 4855462 h 10455746"/>
              <a:gd name="connsiteX1068" fmla="*/ 7830005 w 8462843"/>
              <a:gd name="connsiteY1068" fmla="*/ 4872271 h 10455746"/>
              <a:gd name="connsiteX1069" fmla="*/ 7719785 w 8462843"/>
              <a:gd name="connsiteY1069" fmla="*/ 5008917 h 10455746"/>
              <a:gd name="connsiteX1070" fmla="*/ 7624356 w 8462843"/>
              <a:gd name="connsiteY1070" fmla="*/ 5129409 h 10455746"/>
              <a:gd name="connsiteX1071" fmla="*/ 7457101 w 8462843"/>
              <a:gd name="connsiteY1071" fmla="*/ 5377160 h 10455746"/>
              <a:gd name="connsiteX1072" fmla="*/ 7417287 w 8462843"/>
              <a:gd name="connsiteY1072" fmla="*/ 5355553 h 10455746"/>
              <a:gd name="connsiteX1073" fmla="*/ 7442310 w 8462843"/>
              <a:gd name="connsiteY1073" fmla="*/ 5393314 h 10455746"/>
              <a:gd name="connsiteX1074" fmla="*/ 7410601 w 8462843"/>
              <a:gd name="connsiteY1074" fmla="*/ 5379127 h 10455746"/>
              <a:gd name="connsiteX1075" fmla="*/ 7396520 w 8462843"/>
              <a:gd name="connsiteY1075" fmla="*/ 5410777 h 10455746"/>
              <a:gd name="connsiteX1076" fmla="*/ 7435625 w 8462843"/>
              <a:gd name="connsiteY1076" fmla="*/ 5416888 h 10455746"/>
              <a:gd name="connsiteX1077" fmla="*/ 7358834 w 8462843"/>
              <a:gd name="connsiteY1077" fmla="*/ 5435662 h 10455746"/>
              <a:gd name="connsiteX1078" fmla="*/ 7375753 w 8462843"/>
              <a:gd name="connsiteY1078" fmla="*/ 5466002 h 10455746"/>
              <a:gd name="connsiteX1079" fmla="*/ 7271509 w 8462843"/>
              <a:gd name="connsiteY1079" fmla="*/ 5563576 h 10455746"/>
              <a:gd name="connsiteX1080" fmla="*/ 7255300 w 8462843"/>
              <a:gd name="connsiteY1080" fmla="*/ 5548734 h 10455746"/>
              <a:gd name="connsiteX1081" fmla="*/ 7249323 w 8462843"/>
              <a:gd name="connsiteY1081" fmla="*/ 5587806 h 10455746"/>
              <a:gd name="connsiteX1082" fmla="*/ 7218323 w 8462843"/>
              <a:gd name="connsiteY1082" fmla="*/ 5589117 h 10455746"/>
              <a:gd name="connsiteX1083" fmla="*/ 7213765 w 8462843"/>
              <a:gd name="connsiteY1083" fmla="*/ 5659184 h 10455746"/>
              <a:gd name="connsiteX1084" fmla="*/ 7159870 w 8462843"/>
              <a:gd name="connsiteY1084" fmla="*/ 5669227 h 10455746"/>
              <a:gd name="connsiteX1085" fmla="*/ 7161998 w 8462843"/>
              <a:gd name="connsiteY1085" fmla="*/ 5715720 h 10455746"/>
              <a:gd name="connsiteX1086" fmla="*/ 7153184 w 8462843"/>
              <a:gd name="connsiteY1086" fmla="*/ 5692801 h 10455746"/>
              <a:gd name="connsiteX1087" fmla="*/ 7071836 w 8462843"/>
              <a:gd name="connsiteY1087" fmla="*/ 5781643 h 10455746"/>
              <a:gd name="connsiteX1088" fmla="*/ 7028173 w 8462843"/>
              <a:gd name="connsiteY1088" fmla="*/ 5845600 h 10455746"/>
              <a:gd name="connsiteX1089" fmla="*/ 6974278 w 8462843"/>
              <a:gd name="connsiteY1089" fmla="*/ 5855643 h 10455746"/>
              <a:gd name="connsiteX1090" fmla="*/ 6914406 w 8462843"/>
              <a:gd name="connsiteY1090" fmla="*/ 5904757 h 10455746"/>
              <a:gd name="connsiteX1091" fmla="*/ 6819686 w 8462843"/>
              <a:gd name="connsiteY1091" fmla="*/ 6040748 h 10455746"/>
              <a:gd name="connsiteX1092" fmla="*/ 6767919 w 8462843"/>
              <a:gd name="connsiteY1092" fmla="*/ 6097284 h 10455746"/>
              <a:gd name="connsiteX1093" fmla="*/ 6792233 w 8462843"/>
              <a:gd name="connsiteY1093" fmla="*/ 6119547 h 10455746"/>
              <a:gd name="connsiteX1094" fmla="*/ 6739047 w 8462843"/>
              <a:gd name="connsiteY1094" fmla="*/ 6145087 h 10455746"/>
              <a:gd name="connsiteX1095" fmla="*/ 6763361 w 8462843"/>
              <a:gd name="connsiteY1095" fmla="*/ 6167351 h 10455746"/>
              <a:gd name="connsiteX1096" fmla="*/ 6739756 w 8462843"/>
              <a:gd name="connsiteY1096" fmla="*/ 6160585 h 10455746"/>
              <a:gd name="connsiteX1097" fmla="*/ 6644327 w 8462843"/>
              <a:gd name="connsiteY1097" fmla="*/ 6281078 h 10455746"/>
              <a:gd name="connsiteX1098" fmla="*/ 6617584 w 8462843"/>
              <a:gd name="connsiteY1098" fmla="*/ 6375375 h 10455746"/>
              <a:gd name="connsiteX1099" fmla="*/ 6578479 w 8462843"/>
              <a:gd name="connsiteY1099" fmla="*/ 6369264 h 10455746"/>
              <a:gd name="connsiteX1100" fmla="*/ 6588002 w 8462843"/>
              <a:gd name="connsiteY1100" fmla="*/ 6407681 h 10455746"/>
              <a:gd name="connsiteX1101" fmla="*/ 6536235 w 8462843"/>
              <a:gd name="connsiteY1101" fmla="*/ 6464217 h 10455746"/>
              <a:gd name="connsiteX1102" fmla="*/ 6499968 w 8462843"/>
              <a:gd name="connsiteY1102" fmla="*/ 6520097 h 10455746"/>
              <a:gd name="connsiteX1103" fmla="*/ 6426015 w 8462843"/>
              <a:gd name="connsiteY1103" fmla="*/ 6600862 h 10455746"/>
              <a:gd name="connsiteX1104" fmla="*/ 6442224 w 8462843"/>
              <a:gd name="connsiteY1104" fmla="*/ 6615705 h 10455746"/>
              <a:gd name="connsiteX1105" fmla="*/ 6370399 w 8462843"/>
              <a:gd name="connsiteY1105" fmla="*/ 6742963 h 10455746"/>
              <a:gd name="connsiteX1106" fmla="*/ 6315795 w 8462843"/>
              <a:gd name="connsiteY1106" fmla="*/ 6737508 h 10455746"/>
              <a:gd name="connsiteX1107" fmla="*/ 6310528 w 8462843"/>
              <a:gd name="connsiteY1107" fmla="*/ 6792078 h 10455746"/>
              <a:gd name="connsiteX1108" fmla="*/ 6264737 w 8462843"/>
              <a:gd name="connsiteY1108" fmla="*/ 6809542 h 10455746"/>
              <a:gd name="connsiteX1109" fmla="*/ 6228470 w 8462843"/>
              <a:gd name="connsiteY1109" fmla="*/ 6865422 h 10455746"/>
              <a:gd name="connsiteX1110" fmla="*/ 6182679 w 8462843"/>
              <a:gd name="connsiteY1110" fmla="*/ 6882886 h 10455746"/>
              <a:gd name="connsiteX1111" fmla="*/ 6169308 w 8462843"/>
              <a:gd name="connsiteY1111" fmla="*/ 6930034 h 10455746"/>
              <a:gd name="connsiteX1112" fmla="*/ 6123517 w 8462843"/>
              <a:gd name="connsiteY1112" fmla="*/ 6947498 h 10455746"/>
              <a:gd name="connsiteX1113" fmla="*/ 6042168 w 8462843"/>
              <a:gd name="connsiteY1113" fmla="*/ 7036340 h 10455746"/>
              <a:gd name="connsiteX1114" fmla="*/ 6002354 w 8462843"/>
              <a:gd name="connsiteY1114" fmla="*/ 7014733 h 10455746"/>
              <a:gd name="connsiteX1115" fmla="*/ 5943901 w 8462843"/>
              <a:gd name="connsiteY1115" fmla="*/ 7094843 h 10455746"/>
              <a:gd name="connsiteX1116" fmla="*/ 5991111 w 8462843"/>
              <a:gd name="connsiteY1116" fmla="*/ 7108374 h 10455746"/>
              <a:gd name="connsiteX1117" fmla="*/ 5886867 w 8462843"/>
              <a:gd name="connsiteY1117" fmla="*/ 7205947 h 10455746"/>
              <a:gd name="connsiteX1118" fmla="*/ 5948867 w 8462843"/>
              <a:gd name="connsiteY1118" fmla="*/ 7203326 h 10455746"/>
              <a:gd name="connsiteX1119" fmla="*/ 5991820 w 8462843"/>
              <a:gd name="connsiteY1119" fmla="*/ 7123871 h 10455746"/>
              <a:gd name="connsiteX1120" fmla="*/ 5871066 w 8462843"/>
              <a:gd name="connsiteY1120" fmla="*/ 7369656 h 10455746"/>
              <a:gd name="connsiteX1121" fmla="*/ 6015124 w 8462843"/>
              <a:gd name="connsiteY1121" fmla="*/ 7293690 h 10455746"/>
              <a:gd name="connsiteX1122" fmla="*/ 6027077 w 8462843"/>
              <a:gd name="connsiteY1122" fmla="*/ 7215546 h 10455746"/>
              <a:gd name="connsiteX1123" fmla="*/ 6066891 w 8462843"/>
              <a:gd name="connsiteY1123" fmla="*/ 7237154 h 10455746"/>
              <a:gd name="connsiteX1124" fmla="*/ 6107716 w 8462843"/>
              <a:gd name="connsiteY1124" fmla="*/ 7111207 h 10455746"/>
              <a:gd name="connsiteX1125" fmla="*/ 6145402 w 8462843"/>
              <a:gd name="connsiteY1125" fmla="*/ 7086322 h 10455746"/>
              <a:gd name="connsiteX1126" fmla="*/ 6154216 w 8462843"/>
              <a:gd name="connsiteY1126" fmla="*/ 7109240 h 10455746"/>
              <a:gd name="connsiteX1127" fmla="*/ 6182378 w 8462843"/>
              <a:gd name="connsiteY1127" fmla="*/ 7045939 h 10455746"/>
              <a:gd name="connsiteX1128" fmla="*/ 6240831 w 8462843"/>
              <a:gd name="connsiteY1128" fmla="*/ 6965829 h 10455746"/>
              <a:gd name="connsiteX1129" fmla="*/ 6328865 w 8462843"/>
              <a:gd name="connsiteY1129" fmla="*/ 6853413 h 10455746"/>
              <a:gd name="connsiteX1130" fmla="*/ 6360575 w 8462843"/>
              <a:gd name="connsiteY1130" fmla="*/ 6867599 h 10455746"/>
              <a:gd name="connsiteX1131" fmla="*/ 6456714 w 8462843"/>
              <a:gd name="connsiteY1131" fmla="*/ 6762604 h 10455746"/>
              <a:gd name="connsiteX1132" fmla="*/ 6415180 w 8462843"/>
              <a:gd name="connsiteY1132" fmla="*/ 6873054 h 10455746"/>
              <a:gd name="connsiteX1133" fmla="*/ 6438784 w 8462843"/>
              <a:gd name="connsiteY1133" fmla="*/ 6879820 h 10455746"/>
              <a:gd name="connsiteX1134" fmla="*/ 6460970 w 8462843"/>
              <a:gd name="connsiteY1134" fmla="*/ 6855590 h 10455746"/>
              <a:gd name="connsiteX1135" fmla="*/ 6497237 w 8462843"/>
              <a:gd name="connsiteY1135" fmla="*/ 6799710 h 10455746"/>
              <a:gd name="connsiteX1136" fmla="*/ 6492981 w 8462843"/>
              <a:gd name="connsiteY1136" fmla="*/ 6706724 h 10455746"/>
              <a:gd name="connsiteX1137" fmla="*/ 6539481 w 8462843"/>
              <a:gd name="connsiteY1137" fmla="*/ 6704758 h 10455746"/>
              <a:gd name="connsiteX1138" fmla="*/ 6433517 w 8462843"/>
              <a:gd name="connsiteY1138" fmla="*/ 6934389 h 10455746"/>
              <a:gd name="connsiteX1139" fmla="*/ 6403936 w 8462843"/>
              <a:gd name="connsiteY1139" fmla="*/ 6966695 h 10455746"/>
              <a:gd name="connsiteX1140" fmla="*/ 6357436 w 8462843"/>
              <a:gd name="connsiteY1140" fmla="*/ 6968662 h 10455746"/>
              <a:gd name="connsiteX1141" fmla="*/ 6366959 w 8462843"/>
              <a:gd name="connsiteY1141" fmla="*/ 7007078 h 10455746"/>
              <a:gd name="connsiteX1142" fmla="*/ 6335959 w 8462843"/>
              <a:gd name="connsiteY1142" fmla="*/ 7008389 h 10455746"/>
              <a:gd name="connsiteX1143" fmla="*/ 6345483 w 8462843"/>
              <a:gd name="connsiteY1143" fmla="*/ 7046805 h 10455746"/>
              <a:gd name="connsiteX1144" fmla="*/ 6321878 w 8462843"/>
              <a:gd name="connsiteY1144" fmla="*/ 7040040 h 10455746"/>
              <a:gd name="connsiteX1145" fmla="*/ 6227868 w 8462843"/>
              <a:gd name="connsiteY1145" fmla="*/ 7191528 h 10455746"/>
              <a:gd name="connsiteX1146" fmla="*/ 6124333 w 8462843"/>
              <a:gd name="connsiteY1146" fmla="*/ 7304600 h 10455746"/>
              <a:gd name="connsiteX1147" fmla="*/ 6080671 w 8462843"/>
              <a:gd name="connsiteY1147" fmla="*/ 7368556 h 10455746"/>
              <a:gd name="connsiteX1148" fmla="*/ 6082090 w 8462843"/>
              <a:gd name="connsiteY1148" fmla="*/ 7399552 h 10455746"/>
              <a:gd name="connsiteX1149" fmla="*/ 6105694 w 8462843"/>
              <a:gd name="connsiteY1149" fmla="*/ 7406317 h 10455746"/>
              <a:gd name="connsiteX1150" fmla="*/ 6076113 w 8462843"/>
              <a:gd name="connsiteY1150" fmla="*/ 7438623 h 10455746"/>
              <a:gd name="connsiteX1151" fmla="*/ 5928207 w 8462843"/>
              <a:gd name="connsiteY1151" fmla="*/ 7600154 h 10455746"/>
              <a:gd name="connsiteX1152" fmla="*/ 5926788 w 8462843"/>
              <a:gd name="connsiteY1152" fmla="*/ 7569159 h 10455746"/>
              <a:gd name="connsiteX1153" fmla="*/ 5926079 w 8462843"/>
              <a:gd name="connsiteY1153" fmla="*/ 7553661 h 10455746"/>
              <a:gd name="connsiteX1154" fmla="*/ 5918683 w 8462843"/>
              <a:gd name="connsiteY1154" fmla="*/ 7561738 h 10455746"/>
              <a:gd name="connsiteX1155" fmla="*/ 5886974 w 8462843"/>
              <a:gd name="connsiteY1155" fmla="*/ 7547551 h 10455746"/>
              <a:gd name="connsiteX1156" fmla="*/ 5806335 w 8462843"/>
              <a:gd name="connsiteY1156" fmla="*/ 7651891 h 10455746"/>
              <a:gd name="connsiteX1157" fmla="*/ 5821835 w 8462843"/>
              <a:gd name="connsiteY1157" fmla="*/ 7651235 h 10455746"/>
              <a:gd name="connsiteX1158" fmla="*/ 5734510 w 8462843"/>
              <a:gd name="connsiteY1158" fmla="*/ 7779149 h 10455746"/>
              <a:gd name="connsiteX1159" fmla="*/ 5744034 w 8462843"/>
              <a:gd name="connsiteY1159" fmla="*/ 7817565 h 10455746"/>
              <a:gd name="connsiteX1160" fmla="*/ 5696824 w 8462843"/>
              <a:gd name="connsiteY1160" fmla="*/ 7804034 h 10455746"/>
              <a:gd name="connsiteX1161" fmla="*/ 5666534 w 8462843"/>
              <a:gd name="connsiteY1161" fmla="*/ 7820843 h 10455746"/>
              <a:gd name="connsiteX1162" fmla="*/ 5627429 w 8462843"/>
              <a:gd name="connsiteY1162" fmla="*/ 7814732 h 10455746"/>
              <a:gd name="connsiteX1163" fmla="*/ 5636686 w 8462843"/>
              <a:gd name="connsiteY1163" fmla="*/ 7847337 h 10455746"/>
              <a:gd name="connsiteX1164" fmla="*/ 5634376 w 8462843"/>
              <a:gd name="connsiteY1164" fmla="*/ 7850832 h 10455746"/>
              <a:gd name="connsiteX1165" fmla="*/ 5622400 w 8462843"/>
              <a:gd name="connsiteY1165" fmla="*/ 7840056 h 10455746"/>
              <a:gd name="connsiteX1166" fmla="*/ 5580929 w 8462843"/>
              <a:gd name="connsiteY1166" fmla="*/ 7816699 h 10455746"/>
              <a:gd name="connsiteX1167" fmla="*/ 5566848 w 8462843"/>
              <a:gd name="connsiteY1167" fmla="*/ 7848349 h 10455746"/>
              <a:gd name="connsiteX1168" fmla="*/ 5558743 w 8462843"/>
              <a:gd name="connsiteY1168" fmla="*/ 7840928 h 10455746"/>
              <a:gd name="connsiteX1169" fmla="*/ 5516801 w 8462843"/>
              <a:gd name="connsiteY1169" fmla="*/ 7772828 h 10455746"/>
              <a:gd name="connsiteX1170" fmla="*/ 5488638 w 8462843"/>
              <a:gd name="connsiteY1170" fmla="*/ 7836129 h 10455746"/>
              <a:gd name="connsiteX1171" fmla="*/ 5457638 w 8462843"/>
              <a:gd name="connsiteY1171" fmla="*/ 7837440 h 10455746"/>
              <a:gd name="connsiteX1172" fmla="*/ 5295651 w 8462843"/>
              <a:gd name="connsiteY1172" fmla="*/ 8030621 h 10455746"/>
              <a:gd name="connsiteX1173" fmla="*/ 5242465 w 8462843"/>
              <a:gd name="connsiteY1173" fmla="*/ 8056162 h 10455746"/>
              <a:gd name="connsiteX1174" fmla="*/ 5210755 w 8462843"/>
              <a:gd name="connsiteY1174" fmla="*/ 8041975 h 10455746"/>
              <a:gd name="connsiteX1175" fmla="*/ 5091012 w 8462843"/>
              <a:gd name="connsiteY1175" fmla="*/ 8140205 h 10455746"/>
              <a:gd name="connsiteX1176" fmla="*/ 5074802 w 8462843"/>
              <a:gd name="connsiteY1176" fmla="*/ 8125362 h 10455746"/>
              <a:gd name="connsiteX1177" fmla="*/ 5038535 w 8462843"/>
              <a:gd name="connsiteY1177" fmla="*/ 8181243 h 10455746"/>
              <a:gd name="connsiteX1178" fmla="*/ 5008244 w 8462843"/>
              <a:gd name="connsiteY1178" fmla="*/ 8198052 h 10455746"/>
              <a:gd name="connsiteX1179" fmla="*/ 4976535 w 8462843"/>
              <a:gd name="connsiteY1179" fmla="*/ 8183865 h 10455746"/>
              <a:gd name="connsiteX1180" fmla="*/ 4969849 w 8462843"/>
              <a:gd name="connsiteY1180" fmla="*/ 8207439 h 10455746"/>
              <a:gd name="connsiteX1181" fmla="*/ 4810291 w 8462843"/>
              <a:gd name="connsiteY1181" fmla="*/ 8284060 h 10455746"/>
              <a:gd name="connsiteX1182" fmla="*/ 4701791 w 8462843"/>
              <a:gd name="connsiteY1182" fmla="*/ 8288649 h 10455746"/>
              <a:gd name="connsiteX1183" fmla="*/ 4668663 w 8462843"/>
              <a:gd name="connsiteY1183" fmla="*/ 8243466 h 10455746"/>
              <a:gd name="connsiteX1184" fmla="*/ 4532710 w 8462843"/>
              <a:gd name="connsiteY1184" fmla="*/ 8326854 h 10455746"/>
              <a:gd name="connsiteX1185" fmla="*/ 4695407 w 8462843"/>
              <a:gd name="connsiteY1185" fmla="*/ 8149170 h 10455746"/>
              <a:gd name="connsiteX1186" fmla="*/ 4883428 w 8462843"/>
              <a:gd name="connsiteY1186" fmla="*/ 7846194 h 10455746"/>
              <a:gd name="connsiteX1187" fmla="*/ 5065473 w 8462843"/>
              <a:gd name="connsiteY1187" fmla="*/ 7582289 h 10455746"/>
              <a:gd name="connsiteX1188" fmla="*/ 4994659 w 8462843"/>
              <a:gd name="connsiteY1188" fmla="*/ 7561993 h 10455746"/>
              <a:gd name="connsiteX1189" fmla="*/ 5053821 w 8462843"/>
              <a:gd name="connsiteY1189" fmla="*/ 7497381 h 10455746"/>
              <a:gd name="connsiteX1190" fmla="*/ 5029507 w 8462843"/>
              <a:gd name="connsiteY1190" fmla="*/ 7475117 h 10455746"/>
              <a:gd name="connsiteX1191" fmla="*/ 5061217 w 8462843"/>
              <a:gd name="connsiteY1191" fmla="*/ 7489304 h 10455746"/>
              <a:gd name="connsiteX1192" fmla="*/ 5096775 w 8462843"/>
              <a:gd name="connsiteY1192" fmla="*/ 7417926 h 10455746"/>
              <a:gd name="connsiteX1193" fmla="*/ 5065774 w 8462843"/>
              <a:gd name="connsiteY1193" fmla="*/ 7419237 h 10455746"/>
              <a:gd name="connsiteX1194" fmla="*/ 5059089 w 8462843"/>
              <a:gd name="connsiteY1194" fmla="*/ 7442811 h 10455746"/>
              <a:gd name="connsiteX1195" fmla="*/ 5028798 w 8462843"/>
              <a:gd name="connsiteY1195" fmla="*/ 7459620 h 10455746"/>
              <a:gd name="connsiteX1196" fmla="*/ 5036903 w 8462843"/>
              <a:gd name="connsiteY1196" fmla="*/ 7467041 h 10455746"/>
              <a:gd name="connsiteX1197" fmla="*/ 4991112 w 8462843"/>
              <a:gd name="connsiteY1197" fmla="*/ 7484505 h 10455746"/>
              <a:gd name="connsiteX1198" fmla="*/ 4999217 w 8462843"/>
              <a:gd name="connsiteY1198" fmla="*/ 7491926 h 10455746"/>
              <a:gd name="connsiteX1199" fmla="*/ 5008740 w 8462843"/>
              <a:gd name="connsiteY1199" fmla="*/ 7530342 h 10455746"/>
              <a:gd name="connsiteX1200" fmla="*/ 4968926 w 8462843"/>
              <a:gd name="connsiteY1200" fmla="*/ 7508734 h 10455746"/>
              <a:gd name="connsiteX1201" fmla="*/ 4946740 w 8462843"/>
              <a:gd name="connsiteY1201" fmla="*/ 7532964 h 10455746"/>
              <a:gd name="connsiteX1202" fmla="*/ 4939345 w 8462843"/>
              <a:gd name="connsiteY1202" fmla="*/ 7541041 h 10455746"/>
              <a:gd name="connsiteX1203" fmla="*/ 4878054 w 8462843"/>
              <a:gd name="connsiteY1203" fmla="*/ 7559160 h 10455746"/>
              <a:gd name="connsiteX1204" fmla="*/ 4910473 w 8462843"/>
              <a:gd name="connsiteY1204" fmla="*/ 7588844 h 10455746"/>
              <a:gd name="connsiteX1205" fmla="*/ 4866102 w 8462843"/>
              <a:gd name="connsiteY1205" fmla="*/ 7637303 h 10455746"/>
              <a:gd name="connsiteX1206" fmla="*/ 4773811 w 8462843"/>
              <a:gd name="connsiteY1206" fmla="*/ 7656734 h 10455746"/>
              <a:gd name="connsiteX1207" fmla="*/ 4773101 w 8462843"/>
              <a:gd name="connsiteY1207" fmla="*/ 7641236 h 10455746"/>
              <a:gd name="connsiteX1208" fmla="*/ 4759729 w 8462843"/>
              <a:gd name="connsiteY1208" fmla="*/ 7688384 h 10455746"/>
              <a:gd name="connsiteX1209" fmla="*/ 4727311 w 8462843"/>
              <a:gd name="connsiteY1209" fmla="*/ 7658700 h 10455746"/>
              <a:gd name="connsiteX1210" fmla="*/ 4623067 w 8462843"/>
              <a:gd name="connsiteY1210" fmla="*/ 7756274 h 10455746"/>
              <a:gd name="connsiteX1211" fmla="*/ 4582543 w 8462843"/>
              <a:gd name="connsiteY1211" fmla="*/ 7719169 h 10455746"/>
              <a:gd name="connsiteX1212" fmla="*/ 4552252 w 8462843"/>
              <a:gd name="connsiteY1212" fmla="*/ 7735977 h 10455746"/>
              <a:gd name="connsiteX1213" fmla="*/ 4561067 w 8462843"/>
              <a:gd name="connsiteY1213" fmla="*/ 7758896 h 10455746"/>
              <a:gd name="connsiteX1214" fmla="*/ 4546276 w 8462843"/>
              <a:gd name="connsiteY1214" fmla="*/ 7775049 h 10455746"/>
              <a:gd name="connsiteX1215" fmla="*/ 4514567 w 8462843"/>
              <a:gd name="connsiteY1215" fmla="*/ 7760862 h 10455746"/>
              <a:gd name="connsiteX1216" fmla="*/ 4501904 w 8462843"/>
              <a:gd name="connsiteY1216" fmla="*/ 7823508 h 10455746"/>
              <a:gd name="connsiteX1217" fmla="*/ 4424404 w 8462843"/>
              <a:gd name="connsiteY1217" fmla="*/ 7826785 h 10455746"/>
              <a:gd name="connsiteX1218" fmla="*/ 4445881 w 8462843"/>
              <a:gd name="connsiteY1218" fmla="*/ 7787058 h 10455746"/>
              <a:gd name="connsiteX1219" fmla="*/ 4422276 w 8462843"/>
              <a:gd name="connsiteY1219" fmla="*/ 7780292 h 10455746"/>
              <a:gd name="connsiteX1220" fmla="*/ 4415590 w 8462843"/>
              <a:gd name="connsiteY1220" fmla="*/ 7803867 h 10455746"/>
              <a:gd name="connsiteX1221" fmla="*/ 4399381 w 8462843"/>
              <a:gd name="connsiteY1221" fmla="*/ 7789025 h 10455746"/>
              <a:gd name="connsiteX1222" fmla="*/ 4421567 w 8462843"/>
              <a:gd name="connsiteY1222" fmla="*/ 7764795 h 10455746"/>
              <a:gd name="connsiteX1223" fmla="*/ 4405357 w 8462843"/>
              <a:gd name="connsiteY1223" fmla="*/ 7749953 h 10455746"/>
              <a:gd name="connsiteX1224" fmla="*/ 4381753 w 8462843"/>
              <a:gd name="connsiteY1224" fmla="*/ 7743187 h 10455746"/>
              <a:gd name="connsiteX1225" fmla="*/ 4367672 w 8462843"/>
              <a:gd name="connsiteY1225" fmla="*/ 7774838 h 10455746"/>
              <a:gd name="connsiteX1226" fmla="*/ 4391986 w 8462843"/>
              <a:gd name="connsiteY1226" fmla="*/ 7797101 h 10455746"/>
              <a:gd name="connsiteX1227" fmla="*/ 4321881 w 8462843"/>
              <a:gd name="connsiteY1227" fmla="*/ 7792302 h 10455746"/>
              <a:gd name="connsiteX1228" fmla="*/ 4320462 w 8462843"/>
              <a:gd name="connsiteY1228" fmla="*/ 7761306 h 10455746"/>
              <a:gd name="connsiteX1229" fmla="*/ 4296857 w 8462843"/>
              <a:gd name="connsiteY1229" fmla="*/ 7754541 h 10455746"/>
              <a:gd name="connsiteX1230" fmla="*/ 4275381 w 8462843"/>
              <a:gd name="connsiteY1230" fmla="*/ 7794268 h 10455746"/>
              <a:gd name="connsiteX1231" fmla="*/ 4243671 w 8462843"/>
              <a:gd name="connsiteY1231" fmla="*/ 7780081 h 10455746"/>
              <a:gd name="connsiteX1232" fmla="*/ 4257752 w 8462843"/>
              <a:gd name="connsiteY1232" fmla="*/ 7748431 h 10455746"/>
              <a:gd name="connsiteX1233" fmla="*/ 4190485 w 8462843"/>
              <a:gd name="connsiteY1233" fmla="*/ 7805622 h 10455746"/>
              <a:gd name="connsiteX1234" fmla="*/ 4165462 w 8462843"/>
              <a:gd name="connsiteY1234" fmla="*/ 7767861 h 10455746"/>
              <a:gd name="connsiteX1235" fmla="*/ 4169009 w 8462843"/>
              <a:gd name="connsiteY1235" fmla="*/ 7845349 h 10455746"/>
              <a:gd name="connsiteX1236" fmla="*/ 4132032 w 8462843"/>
              <a:gd name="connsiteY1236" fmla="*/ 7885732 h 10455746"/>
              <a:gd name="connsiteX1237" fmla="*/ 4163032 w 8462843"/>
              <a:gd name="connsiteY1237" fmla="*/ 7884421 h 10455746"/>
              <a:gd name="connsiteX1238" fmla="*/ 4092928 w 8462843"/>
              <a:gd name="connsiteY1238" fmla="*/ 7879622 h 10455746"/>
              <a:gd name="connsiteX1239" fmla="*/ 4101742 w 8462843"/>
              <a:gd name="connsiteY1239" fmla="*/ 7902541 h 10455746"/>
              <a:gd name="connsiteX1240" fmla="*/ 4077427 w 8462843"/>
              <a:gd name="connsiteY1240" fmla="*/ 7880277 h 10455746"/>
              <a:gd name="connsiteX1241" fmla="*/ 4039032 w 8462843"/>
              <a:gd name="connsiteY1241" fmla="*/ 7889665 h 10455746"/>
              <a:gd name="connsiteX1242" fmla="*/ 4064056 w 8462843"/>
              <a:gd name="connsiteY1242" fmla="*/ 7927426 h 10455746"/>
              <a:gd name="connsiteX1243" fmla="*/ 4011579 w 8462843"/>
              <a:gd name="connsiteY1243" fmla="*/ 7968464 h 10455746"/>
              <a:gd name="connsiteX1244" fmla="*/ 4018975 w 8462843"/>
              <a:gd name="connsiteY1244" fmla="*/ 7960387 h 10455746"/>
              <a:gd name="connsiteX1245" fmla="*/ 3979870 w 8462843"/>
              <a:gd name="connsiteY1245" fmla="*/ 7954277 h 10455746"/>
              <a:gd name="connsiteX1246" fmla="*/ 4009451 w 8462843"/>
              <a:gd name="connsiteY1246" fmla="*/ 7921971 h 10455746"/>
              <a:gd name="connsiteX1247" fmla="*/ 4017556 w 8462843"/>
              <a:gd name="connsiteY1247" fmla="*/ 7929392 h 10455746"/>
              <a:gd name="connsiteX1248" fmla="*/ 4040451 w 8462843"/>
              <a:gd name="connsiteY1248" fmla="*/ 7920660 h 10455746"/>
              <a:gd name="connsiteX1249" fmla="*/ 4023532 w 8462843"/>
              <a:gd name="connsiteY1249" fmla="*/ 7890320 h 10455746"/>
              <a:gd name="connsiteX1250" fmla="*/ 3777359 w 8462843"/>
              <a:gd name="connsiteY1250" fmla="*/ 8110353 h 10455746"/>
              <a:gd name="connsiteX1251" fmla="*/ 3701987 w 8462843"/>
              <a:gd name="connsiteY1251" fmla="*/ 8160123 h 10455746"/>
              <a:gd name="connsiteX1252" fmla="*/ 3662882 w 8462843"/>
              <a:gd name="connsiteY1252" fmla="*/ 8154013 h 10455746"/>
              <a:gd name="connsiteX1253" fmla="*/ 3648801 w 8462843"/>
              <a:gd name="connsiteY1253" fmla="*/ 8185664 h 10455746"/>
              <a:gd name="connsiteX1254" fmla="*/ 3639987 w 8462843"/>
              <a:gd name="connsiteY1254" fmla="*/ 8162745 h 10455746"/>
              <a:gd name="connsiteX1255" fmla="*/ 3618510 w 8462843"/>
              <a:gd name="connsiteY1255" fmla="*/ 8202472 h 10455746"/>
              <a:gd name="connsiteX1256" fmla="*/ 3609696 w 8462843"/>
              <a:gd name="connsiteY1256" fmla="*/ 8179554 h 10455746"/>
              <a:gd name="connsiteX1257" fmla="*/ 3588929 w 8462843"/>
              <a:gd name="connsiteY1257" fmla="*/ 8234778 h 10455746"/>
              <a:gd name="connsiteX1258" fmla="*/ 3494510 w 8462843"/>
              <a:gd name="connsiteY1258" fmla="*/ 8207716 h 10455746"/>
              <a:gd name="connsiteX1259" fmla="*/ 3487824 w 8462843"/>
              <a:gd name="connsiteY1259" fmla="*/ 8231290 h 10455746"/>
              <a:gd name="connsiteX1260" fmla="*/ 3442743 w 8462843"/>
              <a:gd name="connsiteY1260" fmla="*/ 8264251 h 10455746"/>
              <a:gd name="connsiteX1261" fmla="*/ 3343057 w 8462843"/>
              <a:gd name="connsiteY1261" fmla="*/ 8291758 h 10455746"/>
              <a:gd name="connsiteX1262" fmla="*/ 3238814 w 8462843"/>
              <a:gd name="connsiteY1262" fmla="*/ 8389332 h 10455746"/>
              <a:gd name="connsiteX1263" fmla="*/ 3269104 w 8462843"/>
              <a:gd name="connsiteY1263" fmla="*/ 8372524 h 10455746"/>
              <a:gd name="connsiteX1264" fmla="*/ 3252185 w 8462843"/>
              <a:gd name="connsiteY1264" fmla="*/ 8342184 h 10455746"/>
              <a:gd name="connsiteX1265" fmla="*/ 3276499 w 8462843"/>
              <a:gd name="connsiteY1265" fmla="*/ 8364447 h 10455746"/>
              <a:gd name="connsiteX1266" fmla="*/ 3306081 w 8462843"/>
              <a:gd name="connsiteY1266" fmla="*/ 8332141 h 10455746"/>
              <a:gd name="connsiteX1267" fmla="*/ 3297267 w 8462843"/>
              <a:gd name="connsiteY1267" fmla="*/ 8309223 h 10455746"/>
              <a:gd name="connsiteX1268" fmla="*/ 3244790 w 8462843"/>
              <a:gd name="connsiteY1268" fmla="*/ 8350261 h 10455746"/>
              <a:gd name="connsiteX1269" fmla="*/ 3215209 w 8462843"/>
              <a:gd name="connsiteY1269" fmla="*/ 8382567 h 10455746"/>
              <a:gd name="connsiteX1270" fmla="*/ 3221186 w 8462843"/>
              <a:gd name="connsiteY1270" fmla="*/ 8343495 h 10455746"/>
              <a:gd name="connsiteX1271" fmla="*/ 3189476 w 8462843"/>
              <a:gd name="connsiteY1271" fmla="*/ 8329308 h 10455746"/>
              <a:gd name="connsiteX1272" fmla="*/ 3190894 w 8462843"/>
              <a:gd name="connsiteY1272" fmla="*/ 8360303 h 10455746"/>
              <a:gd name="connsiteX1273" fmla="*/ 3160604 w 8462843"/>
              <a:gd name="connsiteY1273" fmla="*/ 8377112 h 10455746"/>
              <a:gd name="connsiteX1274" fmla="*/ 3181371 w 8462843"/>
              <a:gd name="connsiteY1274" fmla="*/ 8321887 h 10455746"/>
              <a:gd name="connsiteX1275" fmla="*/ 3134162 w 8462843"/>
              <a:gd name="connsiteY1275" fmla="*/ 8308356 h 10455746"/>
              <a:gd name="connsiteX1276" fmla="*/ 3068313 w 8462843"/>
              <a:gd name="connsiteY1276" fmla="*/ 8396542 h 10455746"/>
              <a:gd name="connsiteX1277" fmla="*/ 3003884 w 8462843"/>
              <a:gd name="connsiteY1277" fmla="*/ 8515724 h 10455746"/>
              <a:gd name="connsiteX1278" fmla="*/ 3026070 w 8462843"/>
              <a:gd name="connsiteY1278" fmla="*/ 8491494 h 10455746"/>
              <a:gd name="connsiteX1279" fmla="*/ 3027488 w 8462843"/>
              <a:gd name="connsiteY1279" fmla="*/ 8522490 h 10455746"/>
              <a:gd name="connsiteX1280" fmla="*/ 3066593 w 8462843"/>
              <a:gd name="connsiteY1280" fmla="*/ 8528600 h 10455746"/>
              <a:gd name="connsiteX1281" fmla="*/ 3113093 w 8462843"/>
              <a:gd name="connsiteY1281" fmla="*/ 8526634 h 10455746"/>
              <a:gd name="connsiteX1282" fmla="*/ 3031745 w 8462843"/>
              <a:gd name="connsiteY1282" fmla="*/ 8615476 h 10455746"/>
              <a:gd name="connsiteX1283" fmla="*/ 2998617 w 8462843"/>
              <a:gd name="connsiteY1283" fmla="*/ 8570293 h 10455746"/>
              <a:gd name="connsiteX1284" fmla="*/ 3004593 w 8462843"/>
              <a:gd name="connsiteY1284" fmla="*/ 8531222 h 10455746"/>
              <a:gd name="connsiteX1285" fmla="*/ 2964779 w 8462843"/>
              <a:gd name="connsiteY1285" fmla="*/ 8509614 h 10455746"/>
              <a:gd name="connsiteX1286" fmla="*/ 2972884 w 8462843"/>
              <a:gd name="connsiteY1286" fmla="*/ 8517035 h 10455746"/>
              <a:gd name="connsiteX1287" fmla="*/ 2959512 w 8462843"/>
              <a:gd name="connsiteY1287" fmla="*/ 8564183 h 10455746"/>
              <a:gd name="connsiteX1288" fmla="*/ 2936617 w 8462843"/>
              <a:gd name="connsiteY1288" fmla="*/ 8572915 h 10455746"/>
              <a:gd name="connsiteX1289" fmla="*/ 2914114 w 8462843"/>
              <a:gd name="connsiteY1289" fmla="*/ 8569014 h 10455746"/>
              <a:gd name="connsiteX1290" fmla="*/ 2912452 w 8462843"/>
              <a:gd name="connsiteY1290" fmla="*/ 8568727 h 10455746"/>
              <a:gd name="connsiteX1291" fmla="*/ 2920407 w 8462843"/>
              <a:gd name="connsiteY1291" fmla="*/ 8558073 h 10455746"/>
              <a:gd name="connsiteX1292" fmla="*/ 2911301 w 8462843"/>
              <a:gd name="connsiteY1292" fmla="*/ 8568527 h 10455746"/>
              <a:gd name="connsiteX1293" fmla="*/ 2912452 w 8462843"/>
              <a:gd name="connsiteY1293" fmla="*/ 8568727 h 10455746"/>
              <a:gd name="connsiteX1294" fmla="*/ 2887483 w 8462843"/>
              <a:gd name="connsiteY1294" fmla="*/ 8602166 h 10455746"/>
              <a:gd name="connsiteX1295" fmla="*/ 2854559 w 8462843"/>
              <a:gd name="connsiteY1295" fmla="*/ 8646260 h 10455746"/>
              <a:gd name="connsiteX1296" fmla="*/ 2750315 w 8462843"/>
              <a:gd name="connsiteY1296" fmla="*/ 8743834 h 10455746"/>
              <a:gd name="connsiteX1297" fmla="*/ 2654176 w 8462843"/>
              <a:gd name="connsiteY1297" fmla="*/ 8848829 h 10455746"/>
              <a:gd name="connsiteX1298" fmla="*/ 2607676 w 8462843"/>
              <a:gd name="connsiteY1298" fmla="*/ 8850795 h 10455746"/>
              <a:gd name="connsiteX1299" fmla="*/ 2640095 w 8462843"/>
              <a:gd name="connsiteY1299" fmla="*/ 8880479 h 10455746"/>
              <a:gd name="connsiteX1300" fmla="*/ 2601700 w 8462843"/>
              <a:gd name="connsiteY1300" fmla="*/ 8889867 h 10455746"/>
              <a:gd name="connsiteX1301" fmla="*/ 2592885 w 8462843"/>
              <a:gd name="connsiteY1301" fmla="*/ 8866948 h 10455746"/>
              <a:gd name="connsiteX1302" fmla="*/ 2540409 w 8462843"/>
              <a:gd name="connsiteY1302" fmla="*/ 8907986 h 10455746"/>
              <a:gd name="connsiteX1303" fmla="*/ 2452375 w 8462843"/>
              <a:gd name="connsiteY1303" fmla="*/ 9020402 h 10455746"/>
              <a:gd name="connsiteX1304" fmla="*/ 2438294 w 8462843"/>
              <a:gd name="connsiteY1304" fmla="*/ 9052053 h 10455746"/>
              <a:gd name="connsiteX1305" fmla="*/ 2398479 w 8462843"/>
              <a:gd name="connsiteY1305" fmla="*/ 9030445 h 10455746"/>
              <a:gd name="connsiteX1306" fmla="*/ 2346712 w 8462843"/>
              <a:gd name="connsiteY1306" fmla="*/ 9086981 h 10455746"/>
              <a:gd name="connsiteX1307" fmla="*/ 2384398 w 8462843"/>
              <a:gd name="connsiteY1307" fmla="*/ 9062096 h 10455746"/>
              <a:gd name="connsiteX1308" fmla="*/ 2379131 w 8462843"/>
              <a:gd name="connsiteY1308" fmla="*/ 9116666 h 10455746"/>
              <a:gd name="connsiteX1309" fmla="*/ 2362921 w 8462843"/>
              <a:gd name="connsiteY1309" fmla="*/ 9101823 h 10455746"/>
              <a:gd name="connsiteX1310" fmla="*/ 2334759 w 8462843"/>
              <a:gd name="connsiteY1310" fmla="*/ 9165125 h 10455746"/>
              <a:gd name="connsiteX1311" fmla="*/ 2245306 w 8462843"/>
              <a:gd name="connsiteY1311" fmla="*/ 9246546 h 10455746"/>
              <a:gd name="connsiteX1312" fmla="*/ 2277016 w 8462843"/>
              <a:gd name="connsiteY1312" fmla="*/ 9260732 h 10455746"/>
              <a:gd name="connsiteX1313" fmla="*/ 2267492 w 8462843"/>
              <a:gd name="connsiteY1313" fmla="*/ 9222316 h 10455746"/>
              <a:gd name="connsiteX1314" fmla="*/ 2305887 w 8462843"/>
              <a:gd name="connsiteY1314" fmla="*/ 9212929 h 10455746"/>
              <a:gd name="connsiteX1315" fmla="*/ 2372445 w 8462843"/>
              <a:gd name="connsiteY1315" fmla="*/ 9140240 h 10455746"/>
              <a:gd name="connsiteX1316" fmla="*/ 2396759 w 8462843"/>
              <a:gd name="connsiteY1316" fmla="*/ 9162503 h 10455746"/>
              <a:gd name="connsiteX1317" fmla="*/ 2435154 w 8462843"/>
              <a:gd name="connsiteY1317" fmla="*/ 9153115 h 10455746"/>
              <a:gd name="connsiteX1318" fmla="*/ 2433736 w 8462843"/>
              <a:gd name="connsiteY1318" fmla="*/ 9122120 h 10455746"/>
              <a:gd name="connsiteX1319" fmla="*/ 2442550 w 8462843"/>
              <a:gd name="connsiteY1319" fmla="*/ 9145039 h 10455746"/>
              <a:gd name="connsiteX1320" fmla="*/ 2480236 w 8462843"/>
              <a:gd name="connsiteY1320" fmla="*/ 9120154 h 10455746"/>
              <a:gd name="connsiteX1321" fmla="*/ 2489759 w 8462843"/>
              <a:gd name="connsiteY1321" fmla="*/ 9158570 h 10455746"/>
              <a:gd name="connsiteX1322" fmla="*/ 2445388 w 8462843"/>
              <a:gd name="connsiteY1322" fmla="*/ 9207030 h 10455746"/>
              <a:gd name="connsiteX1323" fmla="*/ 2422492 w 8462843"/>
              <a:gd name="connsiteY1323" fmla="*/ 9215762 h 10455746"/>
              <a:gd name="connsiteX1324" fmla="*/ 2432016 w 8462843"/>
              <a:gd name="connsiteY1324" fmla="*/ 9254178 h 10455746"/>
              <a:gd name="connsiteX1325" fmla="*/ 2394330 w 8462843"/>
              <a:gd name="connsiteY1325" fmla="*/ 9279063 h 10455746"/>
              <a:gd name="connsiteX1326" fmla="*/ 2384806 w 8462843"/>
              <a:gd name="connsiteY1326" fmla="*/ 9240646 h 10455746"/>
              <a:gd name="connsiteX1327" fmla="*/ 2353806 w 8462843"/>
              <a:gd name="connsiteY1327" fmla="*/ 9241957 h 10455746"/>
              <a:gd name="connsiteX1328" fmla="*/ 2354515 w 8462843"/>
              <a:gd name="connsiteY1328" fmla="*/ 9257455 h 10455746"/>
              <a:gd name="connsiteX1329" fmla="*/ 2370725 w 8462843"/>
              <a:gd name="connsiteY1329" fmla="*/ 9272297 h 10455746"/>
              <a:gd name="connsiteX1330" fmla="*/ 2309434 w 8462843"/>
              <a:gd name="connsiteY1330" fmla="*/ 9290417 h 10455746"/>
              <a:gd name="connsiteX1331" fmla="*/ 2302039 w 8462843"/>
              <a:gd name="connsiteY1331" fmla="*/ 9298493 h 10455746"/>
              <a:gd name="connsiteX1332" fmla="*/ 2285830 w 8462843"/>
              <a:gd name="connsiteY1332" fmla="*/ 9283651 h 10455746"/>
              <a:gd name="connsiteX1333" fmla="*/ 2263644 w 8462843"/>
              <a:gd name="connsiteY1333" fmla="*/ 9307881 h 10455746"/>
              <a:gd name="connsiteX1334" fmla="*/ 2223120 w 8462843"/>
              <a:gd name="connsiteY1334" fmla="*/ 9270775 h 10455746"/>
              <a:gd name="connsiteX1335" fmla="*/ 2200225 w 8462843"/>
              <a:gd name="connsiteY1335" fmla="*/ 9279507 h 10455746"/>
              <a:gd name="connsiteX1336" fmla="*/ 2217853 w 8462843"/>
              <a:gd name="connsiteY1336" fmla="*/ 9325345 h 10455746"/>
              <a:gd name="connsiteX1337" fmla="*/ 2193539 w 8462843"/>
              <a:gd name="connsiteY1337" fmla="*/ 9303081 h 10455746"/>
              <a:gd name="connsiteX1338" fmla="*/ 2178748 w 8462843"/>
              <a:gd name="connsiteY1338" fmla="*/ 9319234 h 10455746"/>
              <a:gd name="connsiteX1339" fmla="*/ 2142481 w 8462843"/>
              <a:gd name="connsiteY1339" fmla="*/ 9375115 h 10455746"/>
              <a:gd name="connsiteX1340" fmla="*/ 2189691 w 8462843"/>
              <a:gd name="connsiteY1340" fmla="*/ 9388646 h 10455746"/>
              <a:gd name="connsiteX1341" fmla="*/ 2196377 w 8462843"/>
              <a:gd name="connsiteY1341" fmla="*/ 9365072 h 10455746"/>
              <a:gd name="connsiteX1342" fmla="*/ 2236191 w 8462843"/>
              <a:gd name="connsiteY1342" fmla="*/ 9386680 h 10455746"/>
              <a:gd name="connsiteX1343" fmla="*/ 2237610 w 8462843"/>
              <a:gd name="connsiteY1343" fmla="*/ 9417675 h 10455746"/>
              <a:gd name="connsiteX1344" fmla="*/ 2138633 w 8462843"/>
              <a:gd name="connsiteY1344" fmla="*/ 9460679 h 10455746"/>
              <a:gd name="connsiteX1345" fmla="*/ 2041075 w 8462843"/>
              <a:gd name="connsiteY1345" fmla="*/ 9534679 h 10455746"/>
              <a:gd name="connsiteX1346" fmla="*/ 2092133 w 8462843"/>
              <a:gd name="connsiteY1346" fmla="*/ 9462646 h 10455746"/>
              <a:gd name="connsiteX1347" fmla="*/ 2152005 w 8462843"/>
              <a:gd name="connsiteY1347" fmla="*/ 9413531 h 10455746"/>
              <a:gd name="connsiteX1348" fmla="*/ 2112191 w 8462843"/>
              <a:gd name="connsiteY1348" fmla="*/ 9391923 h 10455746"/>
              <a:gd name="connsiteX1349" fmla="*/ 2113609 w 8462843"/>
              <a:gd name="connsiteY1349" fmla="*/ 9422919 h 10455746"/>
              <a:gd name="connsiteX1350" fmla="*/ 2106924 w 8462843"/>
              <a:gd name="connsiteY1350" fmla="*/ 9446493 h 10455746"/>
              <a:gd name="connsiteX1351" fmla="*/ 2082609 w 8462843"/>
              <a:gd name="connsiteY1351" fmla="*/ 9424229 h 10455746"/>
              <a:gd name="connsiteX1352" fmla="*/ 1979785 w 8462843"/>
              <a:gd name="connsiteY1352" fmla="*/ 9552799 h 10455746"/>
              <a:gd name="connsiteX1353" fmla="*/ 2012203 w 8462843"/>
              <a:gd name="connsiteY1353" fmla="*/ 9582483 h 10455746"/>
              <a:gd name="connsiteX1354" fmla="*/ 2005517 w 8462843"/>
              <a:gd name="connsiteY1354" fmla="*/ 9606057 h 10455746"/>
              <a:gd name="connsiteX1355" fmla="*/ 1964994 w 8462843"/>
              <a:gd name="connsiteY1355" fmla="*/ 9568952 h 10455746"/>
              <a:gd name="connsiteX1356" fmla="*/ 1936122 w 8462843"/>
              <a:gd name="connsiteY1356" fmla="*/ 9616756 h 10455746"/>
              <a:gd name="connsiteX1357" fmla="*/ 1880808 w 8462843"/>
              <a:gd name="connsiteY1357" fmla="*/ 9595803 h 10455746"/>
              <a:gd name="connsiteX1358" fmla="*/ 1852645 w 8462843"/>
              <a:gd name="connsiteY1358" fmla="*/ 9659105 h 10455746"/>
              <a:gd name="connsiteX1359" fmla="*/ 1876960 w 8462843"/>
              <a:gd name="connsiteY1359" fmla="*/ 9681368 h 10455746"/>
              <a:gd name="connsiteX1360" fmla="*/ 1845960 w 8462843"/>
              <a:gd name="connsiteY1360" fmla="*/ 9682679 h 10455746"/>
              <a:gd name="connsiteX1361" fmla="*/ 1870274 w 8462843"/>
              <a:gd name="connsiteY1361" fmla="*/ 9704942 h 10455746"/>
              <a:gd name="connsiteX1362" fmla="*/ 1817797 w 8462843"/>
              <a:gd name="connsiteY1362" fmla="*/ 9745980 h 10455746"/>
              <a:gd name="connsiteX1363" fmla="*/ 1800878 w 8462843"/>
              <a:gd name="connsiteY1363" fmla="*/ 9715640 h 10455746"/>
              <a:gd name="connsiteX1364" fmla="*/ 1756506 w 8462843"/>
              <a:gd name="connsiteY1364" fmla="*/ 9764100 h 10455746"/>
              <a:gd name="connsiteX1365" fmla="*/ 1780111 w 8462843"/>
              <a:gd name="connsiteY1365" fmla="*/ 9770866 h 10455746"/>
              <a:gd name="connsiteX1366" fmla="*/ 1766030 w 8462843"/>
              <a:gd name="connsiteY1366" fmla="*/ 9802516 h 10455746"/>
              <a:gd name="connsiteX1367" fmla="*/ 1757925 w 8462843"/>
              <a:gd name="connsiteY1367" fmla="*/ 9795095 h 10455746"/>
              <a:gd name="connsiteX1368" fmla="*/ 1624100 w 8462843"/>
              <a:gd name="connsiteY1368" fmla="*/ 9924975 h 10455746"/>
              <a:gd name="connsiteX1369" fmla="*/ 1540624 w 8462843"/>
              <a:gd name="connsiteY1369" fmla="*/ 9967324 h 10455746"/>
              <a:gd name="connsiteX1370" fmla="*/ 1467380 w 8462843"/>
              <a:gd name="connsiteY1370" fmla="*/ 10063587 h 10455746"/>
              <a:gd name="connsiteX1371" fmla="*/ 1525124 w 8462843"/>
              <a:gd name="connsiteY1371" fmla="*/ 9967979 h 10455746"/>
              <a:gd name="connsiteX1372" fmla="*/ 1524415 w 8462843"/>
              <a:gd name="connsiteY1372" fmla="*/ 9952482 h 10455746"/>
              <a:gd name="connsiteX1373" fmla="*/ 1472647 w 8462843"/>
              <a:gd name="connsiteY1373" fmla="*/ 10009018 h 10455746"/>
              <a:gd name="connsiteX1374" fmla="*/ 1455728 w 8462843"/>
              <a:gd name="connsiteY1374" fmla="*/ 9978678 h 10455746"/>
              <a:gd name="connsiteX1375" fmla="*/ 1450461 w 8462843"/>
              <a:gd name="connsiteY1375" fmla="*/ 10033247 h 10455746"/>
              <a:gd name="connsiteX1376" fmla="*/ 1440938 w 8462843"/>
              <a:gd name="connsiteY1376" fmla="*/ 9994831 h 10455746"/>
              <a:gd name="connsiteX1377" fmla="*/ 1383194 w 8462843"/>
              <a:gd name="connsiteY1377" fmla="*/ 10090439 h 10455746"/>
              <a:gd name="connsiteX1378" fmla="*/ 1422299 w 8462843"/>
              <a:gd name="connsiteY1378" fmla="*/ 10096549 h 10455746"/>
              <a:gd name="connsiteX1379" fmla="*/ 1383904 w 8462843"/>
              <a:gd name="connsiteY1379" fmla="*/ 10105936 h 10455746"/>
              <a:gd name="connsiteX1380" fmla="*/ 1400113 w 8462843"/>
              <a:gd name="connsiteY1380" fmla="*/ 10120778 h 10455746"/>
              <a:gd name="connsiteX1381" fmla="*/ 1268718 w 8462843"/>
              <a:gd name="connsiteY1381" fmla="*/ 10134098 h 10455746"/>
              <a:gd name="connsiteX1382" fmla="*/ 1208846 w 8462843"/>
              <a:gd name="connsiteY1382" fmla="*/ 10183213 h 10455746"/>
              <a:gd name="connsiteX1383" fmla="*/ 1225765 w 8462843"/>
              <a:gd name="connsiteY1383" fmla="*/ 10213553 h 10455746"/>
              <a:gd name="connsiteX1384" fmla="*/ 1189497 w 8462843"/>
              <a:gd name="connsiteY1384" fmla="*/ 10269433 h 10455746"/>
              <a:gd name="connsiteX1385" fmla="*/ 1157788 w 8462843"/>
              <a:gd name="connsiteY1385" fmla="*/ 10255247 h 10455746"/>
              <a:gd name="connsiteX1386" fmla="*/ 1151102 w 8462843"/>
              <a:gd name="connsiteY1386" fmla="*/ 10278821 h 10455746"/>
              <a:gd name="connsiteX1387" fmla="*/ 1160626 w 8462843"/>
              <a:gd name="connsiteY1387" fmla="*/ 10317237 h 10455746"/>
              <a:gd name="connsiteX1388" fmla="*/ 1120812 w 8462843"/>
              <a:gd name="connsiteY1388" fmla="*/ 10295629 h 10455746"/>
              <a:gd name="connsiteX1389" fmla="*/ 1114835 w 8462843"/>
              <a:gd name="connsiteY1389" fmla="*/ 10334701 h 10455746"/>
              <a:gd name="connsiteX1390" fmla="*/ 1083835 w 8462843"/>
              <a:gd name="connsiteY1390" fmla="*/ 10336012 h 10455746"/>
              <a:gd name="connsiteX1391" fmla="*/ 1039463 w 8462843"/>
              <a:gd name="connsiteY1391" fmla="*/ 10384471 h 10455746"/>
              <a:gd name="connsiteX1392" fmla="*/ 1063068 w 8462843"/>
              <a:gd name="connsiteY1392" fmla="*/ 10391237 h 10455746"/>
              <a:gd name="connsiteX1393" fmla="*/ 992963 w 8462843"/>
              <a:gd name="connsiteY1393" fmla="*/ 10386438 h 10455746"/>
              <a:gd name="connsiteX1394" fmla="*/ 941196 w 8462843"/>
              <a:gd name="connsiteY1394" fmla="*/ 10442973 h 10455746"/>
              <a:gd name="connsiteX1395" fmla="*/ 955987 w 8462843"/>
              <a:gd name="connsiteY1395" fmla="*/ 10426820 h 10455746"/>
              <a:gd name="connsiteX1396" fmla="*/ 939777 w 8462843"/>
              <a:gd name="connsiteY1396" fmla="*/ 10411978 h 10455746"/>
              <a:gd name="connsiteX1397" fmla="*/ 916882 w 8462843"/>
              <a:gd name="connsiteY1397" fmla="*/ 10420710 h 10455746"/>
              <a:gd name="connsiteX1398" fmla="*/ 902091 w 8462843"/>
              <a:gd name="connsiteY1398" fmla="*/ 10436863 h 10455746"/>
              <a:gd name="connsiteX1399" fmla="*/ 953149 w 8462843"/>
              <a:gd name="connsiteY1399" fmla="*/ 10364830 h 10455746"/>
              <a:gd name="connsiteX1400" fmla="*/ 992254 w 8462843"/>
              <a:gd name="connsiteY1400" fmla="*/ 10370940 h 10455746"/>
              <a:gd name="connsiteX1401" fmla="*/ 983440 w 8462843"/>
              <a:gd name="connsiteY1401" fmla="*/ 10348021 h 10455746"/>
              <a:gd name="connsiteX1402" fmla="*/ 1066207 w 8462843"/>
              <a:gd name="connsiteY1402" fmla="*/ 10290175 h 10455746"/>
              <a:gd name="connsiteX1403" fmla="*/ 1041893 w 8462843"/>
              <a:gd name="connsiteY1403" fmla="*/ 10267911 h 10455746"/>
              <a:gd name="connsiteX1404" fmla="*/ 1162346 w 8462843"/>
              <a:gd name="connsiteY1404" fmla="*/ 10185179 h 10455746"/>
              <a:gd name="connsiteX1405" fmla="*/ 1288775 w 8462843"/>
              <a:gd name="connsiteY1405" fmla="*/ 10063376 h 10455746"/>
              <a:gd name="connsiteX1406" fmla="*/ 1326461 w 8462843"/>
              <a:gd name="connsiteY1406" fmla="*/ 10038491 h 10455746"/>
              <a:gd name="connsiteX1407" fmla="*/ 1366275 w 8462843"/>
              <a:gd name="connsiteY1407" fmla="*/ 10060099 h 10455746"/>
              <a:gd name="connsiteX1408" fmla="*/ 1373671 w 8462843"/>
              <a:gd name="connsiteY1408" fmla="*/ 10052022 h 10455746"/>
              <a:gd name="connsiteX1409" fmla="*/ 1357461 w 8462843"/>
              <a:gd name="connsiteY1409" fmla="*/ 10037180 h 10455746"/>
              <a:gd name="connsiteX1410" fmla="*/ 1466972 w 8462843"/>
              <a:gd name="connsiteY1410" fmla="*/ 9885036 h 10455746"/>
              <a:gd name="connsiteX1411" fmla="*/ 1351786 w 8462843"/>
              <a:gd name="connsiteY1411" fmla="*/ 9913199 h 10455746"/>
              <a:gd name="connsiteX1412" fmla="*/ 1361310 w 8462843"/>
              <a:gd name="connsiteY1412" fmla="*/ 9951615 h 10455746"/>
              <a:gd name="connsiteX1413" fmla="*/ 1329600 w 8462843"/>
              <a:gd name="connsiteY1413" fmla="*/ 9937429 h 10455746"/>
              <a:gd name="connsiteX1414" fmla="*/ 1323624 w 8462843"/>
              <a:gd name="connsiteY1414" fmla="*/ 9976500 h 10455746"/>
              <a:gd name="connsiteX1415" fmla="*/ 1314810 w 8462843"/>
              <a:gd name="connsiteY1415" fmla="*/ 9953582 h 10455746"/>
              <a:gd name="connsiteX1416" fmla="*/ 1292624 w 8462843"/>
              <a:gd name="connsiteY1416" fmla="*/ 9977811 h 10455746"/>
              <a:gd name="connsiteX1417" fmla="*/ 1252810 w 8462843"/>
              <a:gd name="connsiteY1417" fmla="*/ 9956203 h 10455746"/>
              <a:gd name="connsiteX1418" fmla="*/ 1298600 w 8462843"/>
              <a:gd name="connsiteY1418" fmla="*/ 9938739 h 10455746"/>
              <a:gd name="connsiteX1419" fmla="*/ 1365867 w 8462843"/>
              <a:gd name="connsiteY1419" fmla="*/ 9881548 h 10455746"/>
              <a:gd name="connsiteX1420" fmla="*/ 1341553 w 8462843"/>
              <a:gd name="connsiteY1420" fmla="*/ 9859285 h 10455746"/>
              <a:gd name="connsiteX1421" fmla="*/ 1241867 w 8462843"/>
              <a:gd name="connsiteY1421" fmla="*/ 9886792 h 10455746"/>
              <a:gd name="connsiteX1422" fmla="*/ 1241158 w 8462843"/>
              <a:gd name="connsiteY1422" fmla="*/ 9871294 h 10455746"/>
              <a:gd name="connsiteX1423" fmla="*/ 1294344 w 8462843"/>
              <a:gd name="connsiteY1423" fmla="*/ 9845753 h 10455746"/>
              <a:gd name="connsiteX1424" fmla="*/ 1308425 w 8462843"/>
              <a:gd name="connsiteY1424" fmla="*/ 9814103 h 10455746"/>
              <a:gd name="connsiteX1425" fmla="*/ 1369006 w 8462843"/>
              <a:gd name="connsiteY1425" fmla="*/ 9780486 h 10455746"/>
              <a:gd name="connsiteX1426" fmla="*/ 1352797 w 8462843"/>
              <a:gd name="connsiteY1426" fmla="*/ 9765644 h 10455746"/>
              <a:gd name="connsiteX1427" fmla="*/ 1431006 w 8462843"/>
              <a:gd name="connsiteY1427" fmla="*/ 9777864 h 10455746"/>
              <a:gd name="connsiteX1428" fmla="*/ 1414088 w 8462843"/>
              <a:gd name="connsiteY1428" fmla="*/ 9747524 h 10455746"/>
              <a:gd name="connsiteX1429" fmla="*/ 1445087 w 8462843"/>
              <a:gd name="connsiteY1429" fmla="*/ 9746213 h 10455746"/>
              <a:gd name="connsiteX1430" fmla="*/ 1445797 w 8462843"/>
              <a:gd name="connsiteY1430" fmla="*/ 9761711 h 10455746"/>
              <a:gd name="connsiteX1431" fmla="*/ 1459169 w 8462843"/>
              <a:gd name="connsiteY1431" fmla="*/ 9714563 h 10455746"/>
              <a:gd name="connsiteX1432" fmla="*/ 1505669 w 8462843"/>
              <a:gd name="connsiteY1432" fmla="*/ 9712596 h 10455746"/>
              <a:gd name="connsiteX1433" fmla="*/ 1449645 w 8462843"/>
              <a:gd name="connsiteY1433" fmla="*/ 9676146 h 10455746"/>
              <a:gd name="connsiteX1434" fmla="*/ 1418645 w 8462843"/>
              <a:gd name="connsiteY1434" fmla="*/ 9677457 h 10455746"/>
              <a:gd name="connsiteX1435" fmla="*/ 1442959 w 8462843"/>
              <a:gd name="connsiteY1435" fmla="*/ 9699721 h 10455746"/>
              <a:gd name="connsiteX1436" fmla="*/ 1315111 w 8462843"/>
              <a:gd name="connsiteY1436" fmla="*/ 9790529 h 10455746"/>
              <a:gd name="connsiteX1437" fmla="*/ 1303459 w 8462843"/>
              <a:gd name="connsiteY1437" fmla="*/ 9705620 h 10455746"/>
              <a:gd name="connsiteX1438" fmla="*/ 1333750 w 8462843"/>
              <a:gd name="connsiteY1438" fmla="*/ 9688811 h 10455746"/>
              <a:gd name="connsiteX1439" fmla="*/ 1317540 w 8462843"/>
              <a:gd name="connsiteY1439" fmla="*/ 9673969 h 10455746"/>
              <a:gd name="connsiteX1440" fmla="*/ 1371436 w 8462843"/>
              <a:gd name="connsiteY1440" fmla="*/ 9663926 h 10455746"/>
              <a:gd name="connsiteX1441" fmla="*/ 1392203 w 8462843"/>
              <a:gd name="connsiteY1441" fmla="*/ 9608701 h 10455746"/>
              <a:gd name="connsiteX1442" fmla="*/ 1334459 w 8462843"/>
              <a:gd name="connsiteY1442" fmla="*/ 9704309 h 10455746"/>
              <a:gd name="connsiteX1443" fmla="*/ 1484493 w 8462843"/>
              <a:gd name="connsiteY1443" fmla="*/ 9589271 h 10455746"/>
              <a:gd name="connsiteX1444" fmla="*/ 1436575 w 8462843"/>
              <a:gd name="connsiteY1444" fmla="*/ 9560242 h 10455746"/>
              <a:gd name="connsiteX1445" fmla="*/ 1446098 w 8462843"/>
              <a:gd name="connsiteY1445" fmla="*/ 9598658 h 10455746"/>
              <a:gd name="connsiteX1446" fmla="*/ 1437284 w 8462843"/>
              <a:gd name="connsiteY1446" fmla="*/ 9575739 h 10455746"/>
              <a:gd name="connsiteX1447" fmla="*/ 1408412 w 8462843"/>
              <a:gd name="connsiteY1447" fmla="*/ 9623543 h 10455746"/>
              <a:gd name="connsiteX1448" fmla="*/ 1390784 w 8462843"/>
              <a:gd name="connsiteY1448" fmla="*/ 9577706 h 10455746"/>
              <a:gd name="connsiteX1449" fmla="*/ 1330912 w 8462843"/>
              <a:gd name="connsiteY1449" fmla="*/ 9626821 h 10455746"/>
              <a:gd name="connsiteX1450" fmla="*/ 1287959 w 8462843"/>
              <a:gd name="connsiteY1450" fmla="*/ 9706275 h 10455746"/>
              <a:gd name="connsiteX1451" fmla="*/ 1253412 w 8462843"/>
              <a:gd name="connsiteY1451" fmla="*/ 9630098 h 10455746"/>
              <a:gd name="connsiteX1452" fmla="*/ 1307307 w 8462843"/>
              <a:gd name="connsiteY1452" fmla="*/ 9620055 h 10455746"/>
              <a:gd name="connsiteX1453" fmla="*/ 1297075 w 8462843"/>
              <a:gd name="connsiteY1453" fmla="*/ 9566141 h 10455746"/>
              <a:gd name="connsiteX1454" fmla="*/ 1259389 w 8462843"/>
              <a:gd name="connsiteY1454" fmla="*/ 9591026 h 10455746"/>
              <a:gd name="connsiteX1455" fmla="*/ 1266074 w 8462843"/>
              <a:gd name="connsiteY1455" fmla="*/ 9567452 h 10455746"/>
              <a:gd name="connsiteX1456" fmla="*/ 1219574 w 8462843"/>
              <a:gd name="connsiteY1456" fmla="*/ 9569418 h 10455746"/>
              <a:gd name="connsiteX1457" fmla="*/ 1279446 w 8462843"/>
              <a:gd name="connsiteY1457" fmla="*/ 9520303 h 10455746"/>
              <a:gd name="connsiteX1458" fmla="*/ 1240342 w 8462843"/>
              <a:gd name="connsiteY1458" fmla="*/ 9514193 h 10455746"/>
              <a:gd name="connsiteX1459" fmla="*/ 1209341 w 8462843"/>
              <a:gd name="connsiteY1459" fmla="*/ 9515504 h 10455746"/>
              <a:gd name="connsiteX1460" fmla="*/ 1218156 w 8462843"/>
              <a:gd name="connsiteY1460" fmla="*/ 9538423 h 10455746"/>
              <a:gd name="connsiteX1461" fmla="*/ 1187865 w 8462843"/>
              <a:gd name="connsiteY1461" fmla="*/ 9555231 h 10455746"/>
              <a:gd name="connsiteX1462" fmla="*/ 1230818 w 8462843"/>
              <a:gd name="connsiteY1462" fmla="*/ 9475777 h 10455746"/>
              <a:gd name="connsiteX1463" fmla="*/ 1170237 w 8462843"/>
              <a:gd name="connsiteY1463" fmla="*/ 9509394 h 10455746"/>
              <a:gd name="connsiteX1464" fmla="*/ 1132551 w 8462843"/>
              <a:gd name="connsiteY1464" fmla="*/ 9534279 h 10455746"/>
              <a:gd name="connsiteX1465" fmla="*/ 1110365 w 8462843"/>
              <a:gd name="connsiteY1465" fmla="*/ 9558509 h 10455746"/>
              <a:gd name="connsiteX1466" fmla="*/ 1065284 w 8462843"/>
              <a:gd name="connsiteY1466" fmla="*/ 9591470 h 10455746"/>
              <a:gd name="connsiteX1467" fmla="*/ 1055051 w 8462843"/>
              <a:gd name="connsiteY1467" fmla="*/ 9537556 h 10455746"/>
              <a:gd name="connsiteX1468" fmla="*/ 1024760 w 8462843"/>
              <a:gd name="connsiteY1468" fmla="*/ 9554365 h 10455746"/>
              <a:gd name="connsiteX1469" fmla="*/ 1041679 w 8462843"/>
              <a:gd name="connsiteY1469" fmla="*/ 9584704 h 10455746"/>
              <a:gd name="connsiteX1470" fmla="*/ 975831 w 8462843"/>
              <a:gd name="connsiteY1470" fmla="*/ 9672891 h 10455746"/>
              <a:gd name="connsiteX1471" fmla="*/ 944121 w 8462843"/>
              <a:gd name="connsiteY1471" fmla="*/ 9658704 h 10455746"/>
              <a:gd name="connsiteX1472" fmla="*/ 964888 w 8462843"/>
              <a:gd name="connsiteY1472" fmla="*/ 9603479 h 10455746"/>
              <a:gd name="connsiteX1473" fmla="*/ 931760 w 8462843"/>
              <a:gd name="connsiteY1473" fmla="*/ 9558297 h 10455746"/>
              <a:gd name="connsiteX1474" fmla="*/ 885970 w 8462843"/>
              <a:gd name="connsiteY1474" fmla="*/ 9575761 h 10455746"/>
              <a:gd name="connsiteX1475" fmla="*/ 959923 w 8462843"/>
              <a:gd name="connsiteY1475" fmla="*/ 9494996 h 10455746"/>
              <a:gd name="connsiteX1476" fmla="*/ 949690 w 8462843"/>
              <a:gd name="connsiteY1476" fmla="*/ 9441082 h 10455746"/>
              <a:gd name="connsiteX1477" fmla="*/ 909875 w 8462843"/>
              <a:gd name="connsiteY1477" fmla="*/ 9419474 h 10455746"/>
              <a:gd name="connsiteX1478" fmla="*/ 938747 w 8462843"/>
              <a:gd name="connsiteY1478" fmla="*/ 9371670 h 10455746"/>
              <a:gd name="connsiteX1479" fmla="*/ 963061 w 8462843"/>
              <a:gd name="connsiteY1479" fmla="*/ 9393934 h 10455746"/>
              <a:gd name="connsiteX1480" fmla="*/ 1060619 w 8462843"/>
              <a:gd name="connsiteY1480" fmla="*/ 9319934 h 10455746"/>
              <a:gd name="connsiteX1481" fmla="*/ 1028910 w 8462843"/>
              <a:gd name="connsiteY1481" fmla="*/ 9305747 h 10455746"/>
              <a:gd name="connsiteX1482" fmla="*/ 1009863 w 8462843"/>
              <a:gd name="connsiteY1482" fmla="*/ 9228914 h 10455746"/>
              <a:gd name="connsiteX1483" fmla="*/ 1048967 w 8462843"/>
              <a:gd name="connsiteY1483" fmla="*/ 9235025 h 10455746"/>
              <a:gd name="connsiteX1484" fmla="*/ 1029211 w 8462843"/>
              <a:gd name="connsiteY1484" fmla="*/ 9142694 h 10455746"/>
              <a:gd name="connsiteX1485" fmla="*/ 1030630 w 8462843"/>
              <a:gd name="connsiteY1485" fmla="*/ 9173689 h 10455746"/>
              <a:gd name="connsiteX1486" fmla="*/ 1046839 w 8462843"/>
              <a:gd name="connsiteY1486" fmla="*/ 9188532 h 10455746"/>
              <a:gd name="connsiteX1487" fmla="*/ 1083106 w 8462843"/>
              <a:gd name="connsiteY1487" fmla="*/ 9132651 h 10455746"/>
              <a:gd name="connsiteX1488" fmla="*/ 1106711 w 8462843"/>
              <a:gd name="connsiteY1488" fmla="*/ 9139417 h 10455746"/>
              <a:gd name="connsiteX1489" fmla="*/ 1107420 w 8462843"/>
              <a:gd name="connsiteY1489" fmla="*/ 9154915 h 10455746"/>
              <a:gd name="connsiteX1490" fmla="*/ 1137711 w 8462843"/>
              <a:gd name="connsiteY1490" fmla="*/ 9138106 h 10455746"/>
              <a:gd name="connsiteX1491" fmla="*/ 1113397 w 8462843"/>
              <a:gd name="connsiteY1491" fmla="*/ 9115843 h 10455746"/>
              <a:gd name="connsiteX1492" fmla="*/ 1098606 w 8462843"/>
              <a:gd name="connsiteY1492" fmla="*/ 9131996 h 10455746"/>
              <a:gd name="connsiteX1493" fmla="*/ 1145106 w 8462843"/>
              <a:gd name="connsiteY1493" fmla="*/ 9130029 h 10455746"/>
              <a:gd name="connsiteX1494" fmla="*/ 1180664 w 8462843"/>
              <a:gd name="connsiteY1494" fmla="*/ 9058652 h 10455746"/>
              <a:gd name="connsiteX1495" fmla="*/ 1213792 w 8462843"/>
              <a:gd name="connsiteY1495" fmla="*/ 9103834 h 10455746"/>
              <a:gd name="connsiteX1496" fmla="*/ 1161316 w 8462843"/>
              <a:gd name="connsiteY1496" fmla="*/ 9144872 h 10455746"/>
              <a:gd name="connsiteX1497" fmla="*/ 1193025 w 8462843"/>
              <a:gd name="connsiteY1497" fmla="*/ 9159058 h 10455746"/>
              <a:gd name="connsiteX1498" fmla="*/ 1153920 w 8462843"/>
              <a:gd name="connsiteY1498" fmla="*/ 9152948 h 10455746"/>
              <a:gd name="connsiteX1499" fmla="*/ 1147235 w 8462843"/>
              <a:gd name="connsiteY1499" fmla="*/ 9176522 h 10455746"/>
              <a:gd name="connsiteX1500" fmla="*/ 1173677 w 8462843"/>
              <a:gd name="connsiteY1500" fmla="*/ 9245279 h 10455746"/>
              <a:gd name="connsiteX1501" fmla="*/ 1220886 w 8462843"/>
              <a:gd name="connsiteY1501" fmla="*/ 9258810 h 10455746"/>
              <a:gd name="connsiteX1502" fmla="*/ 1385711 w 8462843"/>
              <a:gd name="connsiteY1502" fmla="*/ 9127619 h 10455746"/>
              <a:gd name="connsiteX1503" fmla="*/ 1387839 w 8462843"/>
              <a:gd name="connsiteY1503" fmla="*/ 9174112 h 10455746"/>
              <a:gd name="connsiteX1504" fmla="*/ 1425525 w 8462843"/>
              <a:gd name="connsiteY1504" fmla="*/ 9149227 h 10455746"/>
              <a:gd name="connsiteX1505" fmla="*/ 1472735 w 8462843"/>
              <a:gd name="connsiteY1505" fmla="*/ 9162758 h 10455746"/>
              <a:gd name="connsiteX1506" fmla="*/ 1481549 w 8462843"/>
              <a:gd name="connsiteY1506" fmla="*/ 9185677 h 10455746"/>
              <a:gd name="connsiteX1507" fmla="*/ 1553073 w 8462843"/>
              <a:gd name="connsiteY1507" fmla="*/ 9221471 h 10455746"/>
              <a:gd name="connsiteX1508" fmla="*/ 1522073 w 8462843"/>
              <a:gd name="connsiteY1508" fmla="*/ 9222782 h 10455746"/>
              <a:gd name="connsiteX1509" fmla="*/ 1599573 w 8462843"/>
              <a:gd name="connsiteY1509" fmla="*/ 9219505 h 10455746"/>
              <a:gd name="connsiteX1510" fmla="*/ 1564015 w 8462843"/>
              <a:gd name="connsiteY1510" fmla="*/ 9290883 h 10455746"/>
              <a:gd name="connsiteX1511" fmla="*/ 1573538 w 8462843"/>
              <a:gd name="connsiteY1511" fmla="*/ 9329299 h 10455746"/>
              <a:gd name="connsiteX1512" fmla="*/ 1609805 w 8462843"/>
              <a:gd name="connsiteY1512" fmla="*/ 9273419 h 10455746"/>
              <a:gd name="connsiteX1513" fmla="*/ 1610515 w 8462843"/>
              <a:gd name="connsiteY1513" fmla="*/ 9288917 h 10455746"/>
              <a:gd name="connsiteX1514" fmla="*/ 1617910 w 8462843"/>
              <a:gd name="connsiteY1514" fmla="*/ 9280840 h 10455746"/>
              <a:gd name="connsiteX1515" fmla="*/ 1626724 w 8462843"/>
              <a:gd name="connsiteY1515" fmla="*/ 9303759 h 10455746"/>
              <a:gd name="connsiteX1516" fmla="*/ 1640805 w 8462843"/>
              <a:gd name="connsiteY1516" fmla="*/ 9272108 h 10455746"/>
              <a:gd name="connsiteX1517" fmla="*/ 1671806 w 8462843"/>
              <a:gd name="connsiteY1517" fmla="*/ 9270797 h 10455746"/>
              <a:gd name="connsiteX1518" fmla="*/ 1696829 w 8462843"/>
              <a:gd name="connsiteY1518" fmla="*/ 9308558 h 10455746"/>
              <a:gd name="connsiteX1519" fmla="*/ 1665120 w 8462843"/>
              <a:gd name="connsiteY1519" fmla="*/ 9294371 h 10455746"/>
              <a:gd name="connsiteX1520" fmla="*/ 1594714 w 8462843"/>
              <a:gd name="connsiteY1520" fmla="*/ 9452625 h 10455746"/>
              <a:gd name="connsiteX1521" fmla="*/ 1585899 w 8462843"/>
              <a:gd name="connsiteY1521" fmla="*/ 9429706 h 10455746"/>
              <a:gd name="connsiteX1522" fmla="*/ 1587318 w 8462843"/>
              <a:gd name="connsiteY1522" fmla="*/ 9460702 h 10455746"/>
              <a:gd name="connsiteX1523" fmla="*/ 1535551 w 8462843"/>
              <a:gd name="connsiteY1523" fmla="*/ 9517237 h 10455746"/>
              <a:gd name="connsiteX1524" fmla="*/ 1457342 w 8462843"/>
              <a:gd name="connsiteY1524" fmla="*/ 9505017 h 10455746"/>
              <a:gd name="connsiteX1525" fmla="*/ 1466865 w 8462843"/>
              <a:gd name="connsiteY1525" fmla="*/ 9543433 h 10455746"/>
              <a:gd name="connsiteX1526" fmla="*/ 1527447 w 8462843"/>
              <a:gd name="connsiteY1526" fmla="*/ 9509816 h 10455746"/>
              <a:gd name="connsiteX1527" fmla="*/ 1514075 w 8462843"/>
              <a:gd name="connsiteY1527" fmla="*/ 9556965 h 10455746"/>
              <a:gd name="connsiteX1528" fmla="*/ 1679609 w 8462843"/>
              <a:gd name="connsiteY1528" fmla="*/ 9441271 h 10455746"/>
              <a:gd name="connsiteX1529" fmla="*/ 1680319 w 8462843"/>
              <a:gd name="connsiteY1529" fmla="*/ 9456769 h 10455746"/>
              <a:gd name="connsiteX1530" fmla="*/ 1726109 w 8462843"/>
              <a:gd name="connsiteY1530" fmla="*/ 9439305 h 10455746"/>
              <a:gd name="connsiteX1531" fmla="*/ 1715167 w 8462843"/>
              <a:gd name="connsiteY1531" fmla="*/ 9369893 h 10455746"/>
              <a:gd name="connsiteX1532" fmla="*/ 1668667 w 8462843"/>
              <a:gd name="connsiteY1532" fmla="*/ 9371860 h 10455746"/>
              <a:gd name="connsiteX1533" fmla="*/ 1697539 w 8462843"/>
              <a:gd name="connsiteY1533" fmla="*/ 9324056 h 10455746"/>
              <a:gd name="connsiteX1534" fmla="*/ 1762677 w 8462843"/>
              <a:gd name="connsiteY1534" fmla="*/ 9220372 h 10455746"/>
              <a:gd name="connsiteX1535" fmla="*/ 1730968 w 8462843"/>
              <a:gd name="connsiteY1535" fmla="*/ 9206185 h 10455746"/>
              <a:gd name="connsiteX1536" fmla="*/ 1734564 w 8462843"/>
              <a:gd name="connsiteY1536" fmla="*/ 9157509 h 10455746"/>
              <a:gd name="connsiteX1537" fmla="*/ 1730000 w 8462843"/>
              <a:gd name="connsiteY1537" fmla="*/ 9128867 h 10455746"/>
              <a:gd name="connsiteX1538" fmla="*/ 1750909 w 8462843"/>
              <a:gd name="connsiteY1538" fmla="*/ 9130251 h 10455746"/>
              <a:gd name="connsiteX1539" fmla="*/ 1756293 w 8462843"/>
              <a:gd name="connsiteY1539" fmla="*/ 9080893 h 10455746"/>
              <a:gd name="connsiteX1540" fmla="*/ 1773212 w 8462843"/>
              <a:gd name="connsiteY1540" fmla="*/ 9111233 h 10455746"/>
              <a:gd name="connsiteX1541" fmla="*/ 1762269 w 8462843"/>
              <a:gd name="connsiteY1541" fmla="*/ 9041821 h 10455746"/>
              <a:gd name="connsiteX1542" fmla="*/ 1783746 w 8462843"/>
              <a:gd name="connsiteY1542" fmla="*/ 9002094 h 10455746"/>
              <a:gd name="connsiteX1543" fmla="*/ 1693583 w 8462843"/>
              <a:gd name="connsiteY1543" fmla="*/ 9068017 h 10455746"/>
              <a:gd name="connsiteX1544" fmla="*/ 1687607 w 8462843"/>
              <a:gd name="connsiteY1544" fmla="*/ 9107089 h 10455746"/>
              <a:gd name="connsiteX1545" fmla="*/ 1696421 w 8462843"/>
              <a:gd name="connsiteY1545" fmla="*/ 9130008 h 10455746"/>
              <a:gd name="connsiteX1546" fmla="*/ 1649211 w 8462843"/>
              <a:gd name="connsiteY1546" fmla="*/ 9116476 h 10455746"/>
              <a:gd name="connsiteX1547" fmla="*/ 1655188 w 8462843"/>
              <a:gd name="connsiteY1547" fmla="*/ 9077405 h 10455746"/>
              <a:gd name="connsiteX1548" fmla="*/ 1695002 w 8462843"/>
              <a:gd name="connsiteY1548" fmla="*/ 9099012 h 10455746"/>
              <a:gd name="connsiteX1549" fmla="*/ 1654479 w 8462843"/>
              <a:gd name="connsiteY1549" fmla="*/ 9061907 h 10455746"/>
              <a:gd name="connsiteX1550" fmla="*/ 1661165 w 8462843"/>
              <a:gd name="connsiteY1550" fmla="*/ 9038333 h 10455746"/>
              <a:gd name="connsiteX1551" fmla="*/ 1665722 w 8462843"/>
              <a:gd name="connsiteY1551" fmla="*/ 8968266 h 10455746"/>
              <a:gd name="connsiteX1552" fmla="*/ 1560769 w 8462843"/>
              <a:gd name="connsiteY1552" fmla="*/ 9050342 h 10455746"/>
              <a:gd name="connsiteX1553" fmla="*/ 1529060 w 8462843"/>
              <a:gd name="connsiteY1553" fmla="*/ 9036155 h 10455746"/>
              <a:gd name="connsiteX1554" fmla="*/ 1491374 w 8462843"/>
              <a:gd name="connsiteY1554" fmla="*/ 9061040 h 10455746"/>
              <a:gd name="connsiteX1555" fmla="*/ 1489246 w 8462843"/>
              <a:gd name="connsiteY1555" fmla="*/ 9014547 h 10455746"/>
              <a:gd name="connsiteX1556" fmla="*/ 1452269 w 8462843"/>
              <a:gd name="connsiteY1556" fmla="*/ 9054930 h 10455746"/>
              <a:gd name="connsiteX1557" fmla="*/ 1365955 w 8462843"/>
              <a:gd name="connsiteY1557" fmla="*/ 9035288 h 10455746"/>
              <a:gd name="connsiteX1558" fmla="*/ 1300816 w 8462843"/>
              <a:gd name="connsiteY1558" fmla="*/ 9138973 h 10455746"/>
              <a:gd name="connsiteX1559" fmla="*/ 1256444 w 8462843"/>
              <a:gd name="connsiteY1559" fmla="*/ 9187432 h 10455746"/>
              <a:gd name="connsiteX1560" fmla="*/ 1224735 w 8462843"/>
              <a:gd name="connsiteY1560" fmla="*/ 9173245 h 10455746"/>
              <a:gd name="connsiteX1561" fmla="*/ 1342350 w 8462843"/>
              <a:gd name="connsiteY1561" fmla="*/ 9028523 h 10455746"/>
              <a:gd name="connsiteX1562" fmla="*/ 1318036 w 8462843"/>
              <a:gd name="connsiteY1562" fmla="*/ 9006260 h 10455746"/>
              <a:gd name="connsiteX1563" fmla="*/ 1355722 w 8462843"/>
              <a:gd name="connsiteY1563" fmla="*/ 8981374 h 10455746"/>
              <a:gd name="connsiteX1564" fmla="*/ 1280350 w 8462843"/>
              <a:gd name="connsiteY1564" fmla="*/ 9031145 h 10455746"/>
              <a:gd name="connsiteX1565" fmla="*/ 1216931 w 8462843"/>
              <a:gd name="connsiteY1565" fmla="*/ 9002771 h 10455746"/>
              <a:gd name="connsiteX1566" fmla="*/ 1255327 w 8462843"/>
              <a:gd name="connsiteY1566" fmla="*/ 8993384 h 10455746"/>
              <a:gd name="connsiteX1567" fmla="*/ 1335256 w 8462843"/>
              <a:gd name="connsiteY1567" fmla="*/ 8873546 h 10455746"/>
              <a:gd name="connsiteX1568" fmla="*/ 1359570 w 8462843"/>
              <a:gd name="connsiteY1568" fmla="*/ 8895810 h 10455746"/>
              <a:gd name="connsiteX1569" fmla="*/ 1358151 w 8462843"/>
              <a:gd name="connsiteY1569" fmla="*/ 8864815 h 10455746"/>
              <a:gd name="connsiteX1570" fmla="*/ 1373651 w 8462843"/>
              <a:gd name="connsiteY1570" fmla="*/ 8864159 h 10455746"/>
              <a:gd name="connsiteX1571" fmla="*/ 1412756 w 8462843"/>
              <a:gd name="connsiteY1571" fmla="*/ 8870269 h 10455746"/>
              <a:gd name="connsiteX1572" fmla="*/ 1412047 w 8462843"/>
              <a:gd name="connsiteY1572" fmla="*/ 8854772 h 10455746"/>
              <a:gd name="connsiteX1573" fmla="*/ 1388442 w 8462843"/>
              <a:gd name="connsiteY1573" fmla="*/ 8848006 h 10455746"/>
              <a:gd name="connsiteX1574" fmla="*/ 1442337 w 8462843"/>
              <a:gd name="connsiteY1574" fmla="*/ 8837963 h 10455746"/>
              <a:gd name="connsiteX1575" fmla="*/ 1443047 w 8462843"/>
              <a:gd name="connsiteY1575" fmla="*/ 8853461 h 10455746"/>
              <a:gd name="connsiteX1576" fmla="*/ 1465942 w 8462843"/>
              <a:gd name="connsiteY1576" fmla="*/ 8844729 h 10455746"/>
              <a:gd name="connsiteX1577" fmla="*/ 1490256 w 8462843"/>
              <a:gd name="connsiteY1577" fmla="*/ 8866992 h 10455746"/>
              <a:gd name="connsiteX1578" fmla="*/ 1481442 w 8462843"/>
              <a:gd name="connsiteY1578" fmla="*/ 8844073 h 10455746"/>
              <a:gd name="connsiteX1579" fmla="*/ 1520547 w 8462843"/>
              <a:gd name="connsiteY1579" fmla="*/ 8850183 h 10455746"/>
              <a:gd name="connsiteX1580" fmla="*/ 1454698 w 8462843"/>
              <a:gd name="connsiteY1580" fmla="*/ 8938370 h 10455746"/>
              <a:gd name="connsiteX1581" fmla="*/ 1487827 w 8462843"/>
              <a:gd name="connsiteY1581" fmla="*/ 8983552 h 10455746"/>
              <a:gd name="connsiteX1582" fmla="*/ 1563908 w 8462843"/>
              <a:gd name="connsiteY1582" fmla="*/ 8949280 h 10455746"/>
              <a:gd name="connsiteX1583" fmla="*/ 1563199 w 8462843"/>
              <a:gd name="connsiteY1583" fmla="*/ 8933782 h 10455746"/>
              <a:gd name="connsiteX1584" fmla="*/ 1530780 w 8462843"/>
              <a:gd name="connsiteY1584" fmla="*/ 8904097 h 10455746"/>
              <a:gd name="connsiteX1585" fmla="*/ 1520547 w 8462843"/>
              <a:gd name="connsiteY1585" fmla="*/ 8850183 h 10455746"/>
              <a:gd name="connsiteX1586" fmla="*/ 1605442 w 8462843"/>
              <a:gd name="connsiteY1586" fmla="*/ 8838830 h 10455746"/>
              <a:gd name="connsiteX1587" fmla="*/ 1614256 w 8462843"/>
              <a:gd name="connsiteY1587" fmla="*/ 8861748 h 10455746"/>
              <a:gd name="connsiteX1588" fmla="*/ 1643837 w 8462843"/>
              <a:gd name="connsiteY1588" fmla="*/ 8829442 h 10455746"/>
              <a:gd name="connsiteX1589" fmla="*/ 1603314 w 8462843"/>
              <a:gd name="connsiteY1589" fmla="*/ 8792337 h 10455746"/>
              <a:gd name="connsiteX1590" fmla="*/ 1504337 w 8462843"/>
              <a:gd name="connsiteY1590" fmla="*/ 8835341 h 10455746"/>
              <a:gd name="connsiteX1591" fmla="*/ 1500790 w 8462843"/>
              <a:gd name="connsiteY1591" fmla="*/ 8757853 h 10455746"/>
              <a:gd name="connsiteX1592" fmla="*/ 1525105 w 8462843"/>
              <a:gd name="connsiteY1592" fmla="*/ 8780116 h 10455746"/>
              <a:gd name="connsiteX1593" fmla="*/ 1539186 w 8462843"/>
              <a:gd name="connsiteY1593" fmla="*/ 8748466 h 10455746"/>
              <a:gd name="connsiteX1594" fmla="*/ 1555395 w 8462843"/>
              <a:gd name="connsiteY1594" fmla="*/ 8763308 h 10455746"/>
              <a:gd name="connsiteX1595" fmla="*/ 1577581 w 8462843"/>
              <a:gd name="connsiteY1595" fmla="*/ 8739078 h 10455746"/>
              <a:gd name="connsiteX1596" fmla="*/ 1576162 w 8462843"/>
              <a:gd name="connsiteY1596" fmla="*/ 8708083 h 10455746"/>
              <a:gd name="connsiteX1597" fmla="*/ 1515581 w 8462843"/>
              <a:gd name="connsiteY1597" fmla="*/ 8741700 h 10455746"/>
              <a:gd name="connsiteX1598" fmla="*/ 1518784 w 8462843"/>
              <a:gd name="connsiteY1598" fmla="*/ 8705657 h 10455746"/>
              <a:gd name="connsiteX1599" fmla="*/ 1518785 w 8462843"/>
              <a:gd name="connsiteY1599" fmla="*/ 8703541 h 10455746"/>
              <a:gd name="connsiteX1600" fmla="*/ 1521558 w 8462843"/>
              <a:gd name="connsiteY1600" fmla="*/ 8702628 h 10455746"/>
              <a:gd name="connsiteX1601" fmla="*/ 1518785 w 8462843"/>
              <a:gd name="connsiteY1601" fmla="*/ 8701199 h 10455746"/>
              <a:gd name="connsiteX1602" fmla="*/ 1518786 w 8462843"/>
              <a:gd name="connsiteY1602" fmla="*/ 8692434 h 10455746"/>
              <a:gd name="connsiteX1603" fmla="*/ 1505348 w 8462843"/>
              <a:gd name="connsiteY1603" fmla="*/ 8687786 h 10455746"/>
              <a:gd name="connsiteX1604" fmla="*/ 1507640 w 8462843"/>
              <a:gd name="connsiteY1604" fmla="*/ 8695453 h 10455746"/>
              <a:gd name="connsiteX1605" fmla="*/ 1518785 w 8462843"/>
              <a:gd name="connsiteY1605" fmla="*/ 8701199 h 10455746"/>
              <a:gd name="connsiteX1606" fmla="*/ 1518785 w 8462843"/>
              <a:gd name="connsiteY1606" fmla="*/ 8703541 h 10455746"/>
              <a:gd name="connsiteX1607" fmla="*/ 1494903 w 8462843"/>
              <a:gd name="connsiteY1607" fmla="*/ 8711398 h 10455746"/>
              <a:gd name="connsiteX1608" fmla="*/ 1470500 w 8462843"/>
              <a:gd name="connsiteY1608" fmla="*/ 8774662 h 10455746"/>
              <a:gd name="connsiteX1609" fmla="*/ 1430686 w 8462843"/>
              <a:gd name="connsiteY1609" fmla="*/ 8753054 h 10455746"/>
              <a:gd name="connsiteX1610" fmla="*/ 1472929 w 8462843"/>
              <a:gd name="connsiteY1610" fmla="*/ 8658102 h 10455746"/>
              <a:gd name="connsiteX1611" fmla="*/ 1456720 w 8462843"/>
              <a:gd name="connsiteY1611" fmla="*/ 8643259 h 10455746"/>
              <a:gd name="connsiteX1612" fmla="*/ 1455301 w 8462843"/>
              <a:gd name="connsiteY1612" fmla="*/ 8612264 h 10455746"/>
              <a:gd name="connsiteX1613" fmla="*/ 1476777 w 8462843"/>
              <a:gd name="connsiteY1613" fmla="*/ 8572537 h 10455746"/>
              <a:gd name="connsiteX1614" fmla="*/ 1291895 w 8462843"/>
              <a:gd name="connsiteY1614" fmla="*/ 8774450 h 10455746"/>
              <a:gd name="connsiteX1615" fmla="*/ 1270418 w 8462843"/>
              <a:gd name="connsiteY1615" fmla="*/ 8814178 h 10455746"/>
              <a:gd name="connsiteX1616" fmla="*/ 1302837 w 8462843"/>
              <a:gd name="connsiteY1616" fmla="*/ 8843862 h 10455746"/>
              <a:gd name="connsiteX1617" fmla="*/ 1304256 w 8462843"/>
              <a:gd name="connsiteY1617" fmla="*/ 8874857 h 10455746"/>
              <a:gd name="connsiteX1618" fmla="*/ 1273256 w 8462843"/>
              <a:gd name="connsiteY1618" fmla="*/ 8876168 h 10455746"/>
              <a:gd name="connsiteX1619" fmla="*/ 1194337 w 8462843"/>
              <a:gd name="connsiteY1619" fmla="*/ 8848450 h 10455746"/>
              <a:gd name="connsiteX1620" fmla="*/ 1177418 w 8462843"/>
              <a:gd name="connsiteY1620" fmla="*/ 8818110 h 10455746"/>
              <a:gd name="connsiteX1621" fmla="*/ 1154624 w 8462843"/>
              <a:gd name="connsiteY1621" fmla="*/ 8834359 h 10455746"/>
              <a:gd name="connsiteX1622" fmla="*/ 1154152 w 8462843"/>
              <a:gd name="connsiteY1622" fmla="*/ 8857037 h 10455746"/>
              <a:gd name="connsiteX1623" fmla="*/ 1151978 w 8462843"/>
              <a:gd name="connsiteY1623" fmla="*/ 8856064 h 10455746"/>
              <a:gd name="connsiteX1624" fmla="*/ 1124232 w 8462843"/>
              <a:gd name="connsiteY1624" fmla="*/ 8843651 h 10455746"/>
              <a:gd name="connsiteX1625" fmla="*/ 1159790 w 8462843"/>
              <a:gd name="connsiteY1625" fmla="*/ 8772273 h 10455746"/>
              <a:gd name="connsiteX1626" fmla="*/ 1130918 w 8462843"/>
              <a:gd name="connsiteY1626" fmla="*/ 8820077 h 10455746"/>
              <a:gd name="connsiteX1627" fmla="*/ 1068918 w 8462843"/>
              <a:gd name="connsiteY1627" fmla="*/ 8822698 h 10455746"/>
              <a:gd name="connsiteX1628" fmla="*/ 1051999 w 8462843"/>
              <a:gd name="connsiteY1628" fmla="*/ 8792359 h 10455746"/>
              <a:gd name="connsiteX1629" fmla="*/ 1091104 w 8462843"/>
              <a:gd name="connsiteY1629" fmla="*/ 8798469 h 10455746"/>
              <a:gd name="connsiteX1630" fmla="*/ 1097081 w 8462843"/>
              <a:gd name="connsiteY1630" fmla="*/ 8759397 h 10455746"/>
              <a:gd name="connsiteX1631" fmla="*/ 1128790 w 8462843"/>
              <a:gd name="connsiteY1631" fmla="*/ 8773584 h 10455746"/>
              <a:gd name="connsiteX1632" fmla="*/ 1150266 w 8462843"/>
              <a:gd name="connsiteY1632" fmla="*/ 8733856 h 10455746"/>
              <a:gd name="connsiteX1633" fmla="*/ 1125952 w 8462843"/>
              <a:gd name="connsiteY1633" fmla="*/ 8711593 h 10455746"/>
              <a:gd name="connsiteX1634" fmla="*/ 1238301 w 8462843"/>
              <a:gd name="connsiteY1634" fmla="*/ 8621440 h 10455746"/>
              <a:gd name="connsiteX1635" fmla="*/ 1299592 w 8462843"/>
              <a:gd name="connsiteY1635" fmla="*/ 8603321 h 10455746"/>
              <a:gd name="connsiteX1636" fmla="*/ 1268591 w 8462843"/>
              <a:gd name="connsiteY1636" fmla="*/ 8604632 h 10455746"/>
              <a:gd name="connsiteX1637" fmla="*/ 1253801 w 8462843"/>
              <a:gd name="connsiteY1637" fmla="*/ 8620785 h 10455746"/>
              <a:gd name="connsiteX1638" fmla="*/ 1282673 w 8462843"/>
              <a:gd name="connsiteY1638" fmla="*/ 8572981 h 10455746"/>
              <a:gd name="connsiteX1639" fmla="*/ 1298882 w 8462843"/>
              <a:gd name="connsiteY1639" fmla="*/ 8587823 h 10455746"/>
              <a:gd name="connsiteX1640" fmla="*/ 1351359 w 8462843"/>
              <a:gd name="connsiteY1640" fmla="*/ 8546785 h 10455746"/>
              <a:gd name="connsiteX1641" fmla="*/ 1334348 w 8462843"/>
              <a:gd name="connsiteY1641" fmla="*/ 8485273 h 10455746"/>
              <a:gd name="connsiteX1642" fmla="*/ 1317583 w 8462843"/>
              <a:gd name="connsiteY1642" fmla="*/ 8457558 h 10455746"/>
              <a:gd name="connsiteX1643" fmla="*/ 1326333 w 8462843"/>
              <a:gd name="connsiteY1643" fmla="*/ 8466566 h 10455746"/>
              <a:gd name="connsiteX1644" fmla="*/ 1380940 w 8462843"/>
              <a:gd name="connsiteY1644" fmla="*/ 8514479 h 10455746"/>
              <a:gd name="connsiteX1645" fmla="*/ 1410521 w 8462843"/>
              <a:gd name="connsiteY1645" fmla="*/ 8482173 h 10455746"/>
              <a:gd name="connsiteX1646" fmla="*/ 1386207 w 8462843"/>
              <a:gd name="connsiteY1646" fmla="*/ 8459909 h 10455746"/>
              <a:gd name="connsiteX1647" fmla="*/ 1417916 w 8462843"/>
              <a:gd name="connsiteY1647" fmla="*/ 8474096 h 10455746"/>
              <a:gd name="connsiteX1648" fmla="*/ 1396440 w 8462843"/>
              <a:gd name="connsiteY1648" fmla="*/ 8513824 h 10455746"/>
              <a:gd name="connsiteX1649" fmla="*/ 1420045 w 8462843"/>
              <a:gd name="connsiteY1649" fmla="*/ 8520589 h 10455746"/>
              <a:gd name="connsiteX1650" fmla="*/ 1462998 w 8462843"/>
              <a:gd name="connsiteY1650" fmla="*/ 8441135 h 10455746"/>
              <a:gd name="connsiteX1651" fmla="*/ 1464416 w 8462843"/>
              <a:gd name="connsiteY1651" fmla="*/ 8472130 h 10455746"/>
              <a:gd name="connsiteX1652" fmla="*/ 1398568 w 8462843"/>
              <a:gd name="connsiteY1652" fmla="*/ 8560316 h 10455746"/>
              <a:gd name="connsiteX1653" fmla="*/ 1482754 w 8462843"/>
              <a:gd name="connsiteY1653" fmla="*/ 8533465 h 10455746"/>
              <a:gd name="connsiteX1654" fmla="*/ 1533102 w 8462843"/>
              <a:gd name="connsiteY1654" fmla="*/ 8445934 h 10455746"/>
              <a:gd name="connsiteX1655" fmla="*/ 1509498 w 8462843"/>
              <a:gd name="connsiteY1655" fmla="*/ 8439168 h 10455746"/>
              <a:gd name="connsiteX1656" fmla="*/ 1539079 w 8462843"/>
              <a:gd name="connsiteY1656" fmla="*/ 8406862 h 10455746"/>
              <a:gd name="connsiteX1657" fmla="*/ 1523579 w 8462843"/>
              <a:gd name="connsiteY1657" fmla="*/ 8407518 h 10455746"/>
              <a:gd name="connsiteX1658" fmla="*/ 1568660 w 8462843"/>
              <a:gd name="connsiteY1658" fmla="*/ 8374556 h 10455746"/>
              <a:gd name="connsiteX1659" fmla="*/ 1567241 w 8462843"/>
              <a:gd name="connsiteY1659" fmla="*/ 8343561 h 10455746"/>
              <a:gd name="connsiteX1660" fmla="*/ 1485893 w 8462843"/>
              <a:gd name="connsiteY1660" fmla="*/ 8432403 h 10455746"/>
              <a:gd name="connsiteX1661" fmla="*/ 1454893 w 8462843"/>
              <a:gd name="connsiteY1661" fmla="*/ 8433714 h 10455746"/>
              <a:gd name="connsiteX1662" fmla="*/ 1491160 w 8462843"/>
              <a:gd name="connsiteY1662" fmla="*/ 8377833 h 10455746"/>
              <a:gd name="connsiteX1663" fmla="*/ 1412951 w 8462843"/>
              <a:gd name="connsiteY1663" fmla="*/ 8365613 h 10455746"/>
              <a:gd name="connsiteX1664" fmla="*/ 1498555 w 8462843"/>
              <a:gd name="connsiteY1664" fmla="*/ 8369757 h 10455746"/>
              <a:gd name="connsiteX1665" fmla="*/ 1489741 w 8462843"/>
              <a:gd name="connsiteY1665" fmla="*/ 8346838 h 10455746"/>
              <a:gd name="connsiteX1666" fmla="*/ 1557008 w 8462843"/>
              <a:gd name="connsiteY1666" fmla="*/ 8289647 h 10455746"/>
              <a:gd name="connsiteX1667" fmla="*/ 1518613 w 8462843"/>
              <a:gd name="connsiteY1667" fmla="*/ 8299034 h 10455746"/>
              <a:gd name="connsiteX1668" fmla="*/ 1600671 w 8462843"/>
              <a:gd name="connsiteY1668" fmla="*/ 8225690 h 10455746"/>
              <a:gd name="connsiteX1669" fmla="*/ 1561566 w 8462843"/>
              <a:gd name="connsiteY1669" fmla="*/ 8219580 h 10455746"/>
              <a:gd name="connsiteX1670" fmla="*/ 1612624 w 8462843"/>
              <a:gd name="connsiteY1670" fmla="*/ 8147546 h 10455746"/>
              <a:gd name="connsiteX1671" fmla="*/ 1588310 w 8462843"/>
              <a:gd name="connsiteY1671" fmla="*/ 8125283 h 10455746"/>
              <a:gd name="connsiteX1672" fmla="*/ 1617891 w 8462843"/>
              <a:gd name="connsiteY1672" fmla="*/ 8092977 h 10455746"/>
              <a:gd name="connsiteX1673" fmla="*/ 1636228 w 8462843"/>
              <a:gd name="connsiteY1673" fmla="*/ 8154312 h 10455746"/>
              <a:gd name="connsiteX1674" fmla="*/ 1682019 w 8462843"/>
              <a:gd name="connsiteY1674" fmla="*/ 8136848 h 10455746"/>
              <a:gd name="connsiteX1675" fmla="*/ 1657705 w 8462843"/>
              <a:gd name="connsiteY1675" fmla="*/ 8114585 h 10455746"/>
              <a:gd name="connsiteX1676" fmla="*/ 1694682 w 8462843"/>
              <a:gd name="connsiteY1676" fmla="*/ 8074202 h 10455746"/>
              <a:gd name="connsiteX1677" fmla="*/ 1680600 w 8462843"/>
              <a:gd name="connsiteY1677" fmla="*/ 8105853 h 10455746"/>
              <a:gd name="connsiteX1678" fmla="*/ 1717577 w 8462843"/>
              <a:gd name="connsiteY1678" fmla="*/ 8065470 h 10455746"/>
              <a:gd name="connsiteX1679" fmla="*/ 1749286 w 8462843"/>
              <a:gd name="connsiteY1679" fmla="*/ 8079656 h 10455746"/>
              <a:gd name="connsiteX1680" fmla="*/ 1756681 w 8462843"/>
              <a:gd name="connsiteY1680" fmla="*/ 8071580 h 10455746"/>
              <a:gd name="connsiteX1681" fmla="*/ 1732367 w 8462843"/>
              <a:gd name="connsiteY1681" fmla="*/ 8049317 h 10455746"/>
              <a:gd name="connsiteX1682" fmla="*/ 1792239 w 8462843"/>
              <a:gd name="connsiteY1682" fmla="*/ 8000202 h 10455746"/>
              <a:gd name="connsiteX1683" fmla="*/ 1809158 w 8462843"/>
              <a:gd name="connsiteY1683" fmla="*/ 8030542 h 10455746"/>
              <a:gd name="connsiteX1684" fmla="*/ 1839449 w 8462843"/>
              <a:gd name="connsiteY1684" fmla="*/ 8013733 h 10455746"/>
              <a:gd name="connsiteX1685" fmla="*/ 1837320 w 8462843"/>
              <a:gd name="connsiteY1685" fmla="*/ 7967240 h 10455746"/>
              <a:gd name="connsiteX1686" fmla="*/ 1869030 w 8462843"/>
              <a:gd name="connsiteY1686" fmla="*/ 7981427 h 10455746"/>
              <a:gd name="connsiteX1687" fmla="*/ 1859506 w 8462843"/>
              <a:gd name="connsiteY1687" fmla="*/ 7943011 h 10455746"/>
              <a:gd name="connsiteX1688" fmla="*/ 1875716 w 8462843"/>
              <a:gd name="connsiteY1688" fmla="*/ 7957853 h 10455746"/>
              <a:gd name="connsiteX1689" fmla="*/ 1866192 w 8462843"/>
              <a:gd name="connsiteY1689" fmla="*/ 7919437 h 10455746"/>
              <a:gd name="connsiteX1690" fmla="*/ 1857378 w 8462843"/>
              <a:gd name="connsiteY1690" fmla="*/ 7896518 h 10455746"/>
              <a:gd name="connsiteX1691" fmla="*/ 1827088 w 8462843"/>
              <a:gd name="connsiteY1691" fmla="*/ 7913327 h 10455746"/>
              <a:gd name="connsiteX1692" fmla="*/ 1856669 w 8462843"/>
              <a:gd name="connsiteY1692" fmla="*/ 7881020 h 10455746"/>
              <a:gd name="connsiteX1693" fmla="*/ 1865483 w 8462843"/>
              <a:gd name="connsiteY1693" fmla="*/ 7903939 h 10455746"/>
              <a:gd name="connsiteX1694" fmla="*/ 1896483 w 8462843"/>
              <a:gd name="connsiteY1694" fmla="*/ 7902628 h 10455746"/>
              <a:gd name="connsiteX1695" fmla="*/ 1871459 w 8462843"/>
              <a:gd name="connsiteY1695" fmla="*/ 7864867 h 10455746"/>
              <a:gd name="connsiteX1696" fmla="*/ 1886960 w 8462843"/>
              <a:gd name="connsiteY1696" fmla="*/ 7864212 h 10455746"/>
              <a:gd name="connsiteX1697" fmla="*/ 1920088 w 8462843"/>
              <a:gd name="connsiteY1697" fmla="*/ 7909394 h 10455746"/>
              <a:gd name="connsiteX1698" fmla="*/ 1889797 w 8462843"/>
              <a:gd name="connsiteY1698" fmla="*/ 7926202 h 10455746"/>
              <a:gd name="connsiteX1699" fmla="*/ 1920088 w 8462843"/>
              <a:gd name="connsiteY1699" fmla="*/ 7909394 h 10455746"/>
              <a:gd name="connsiteX1700" fmla="*/ 1958483 w 8462843"/>
              <a:gd name="connsiteY1700" fmla="*/ 7900006 h 10455746"/>
              <a:gd name="connsiteX1701" fmla="*/ 2001436 w 8462843"/>
              <a:gd name="connsiteY1701" fmla="*/ 7820552 h 10455746"/>
              <a:gd name="connsiteX1702" fmla="*/ 1985936 w 8462843"/>
              <a:gd name="connsiteY1702" fmla="*/ 7821207 h 10455746"/>
              <a:gd name="connsiteX1703" fmla="*/ 1969017 w 8462843"/>
              <a:gd name="connsiteY1703" fmla="*/ 7790867 h 10455746"/>
              <a:gd name="connsiteX1704" fmla="*/ 1992622 w 8462843"/>
              <a:gd name="connsiteY1704" fmla="*/ 7797633 h 10455746"/>
              <a:gd name="connsiteX1705" fmla="*/ 1998598 w 8462843"/>
              <a:gd name="connsiteY1705" fmla="*/ 7758561 h 10455746"/>
              <a:gd name="connsiteX1706" fmla="*/ 2058470 w 8462843"/>
              <a:gd name="connsiteY1706" fmla="*/ 7709447 h 10455746"/>
              <a:gd name="connsiteX1707" fmla="*/ 2065866 w 8462843"/>
              <a:gd name="connsiteY1707" fmla="*/ 7701370 h 10455746"/>
              <a:gd name="connsiteX1708" fmla="*/ 2033447 w 8462843"/>
              <a:gd name="connsiteY1708" fmla="*/ 7671685 h 10455746"/>
              <a:gd name="connsiteX1709" fmla="*/ 2087342 w 8462843"/>
              <a:gd name="connsiteY1709" fmla="*/ 7661643 h 10455746"/>
              <a:gd name="connsiteX1710" fmla="*/ 2116923 w 8462843"/>
              <a:gd name="connsiteY1710" fmla="*/ 7629336 h 10455746"/>
              <a:gd name="connsiteX1711" fmla="*/ 2069714 w 8462843"/>
              <a:gd name="connsiteY1711" fmla="*/ 7615805 h 10455746"/>
              <a:gd name="connsiteX1712" fmla="*/ 2100714 w 8462843"/>
              <a:gd name="connsiteY1712" fmla="*/ 7614494 h 10455746"/>
              <a:gd name="connsiteX1713" fmla="*/ 2151062 w 8462843"/>
              <a:gd name="connsiteY1713" fmla="*/ 7526963 h 10455746"/>
              <a:gd name="connsiteX1714" fmla="*/ 2197562 w 8462843"/>
              <a:gd name="connsiteY1714" fmla="*/ 7524997 h 10455746"/>
              <a:gd name="connsiteX1715" fmla="*/ 2180643 w 8462843"/>
              <a:gd name="connsiteY1715" fmla="*/ 7494657 h 10455746"/>
              <a:gd name="connsiteX1716" fmla="*/ 2194725 w 8462843"/>
              <a:gd name="connsiteY1716" fmla="*/ 7463006 h 10455746"/>
              <a:gd name="connsiteX1717" fmla="*/ 2227144 w 8462843"/>
              <a:gd name="connsiteY1717" fmla="*/ 7492691 h 10455746"/>
              <a:gd name="connsiteX1718" fmla="*/ 2233120 w 8462843"/>
              <a:gd name="connsiteY1718" fmla="*/ 7453619 h 10455746"/>
              <a:gd name="connsiteX1719" fmla="*/ 2209693 w 8462843"/>
              <a:gd name="connsiteY1719" fmla="*/ 7450728 h 10455746"/>
              <a:gd name="connsiteX1720" fmla="*/ 2206999 w 8462843"/>
              <a:gd name="connsiteY1720" fmla="*/ 7446662 h 10455746"/>
              <a:gd name="connsiteX1721" fmla="*/ 2209515 w 8462843"/>
              <a:gd name="connsiteY1721" fmla="*/ 7446853 h 10455746"/>
              <a:gd name="connsiteX1722" fmla="*/ 2206565 w 8462843"/>
              <a:gd name="connsiteY1722" fmla="*/ 7446008 h 10455746"/>
              <a:gd name="connsiteX1723" fmla="*/ 2206999 w 8462843"/>
              <a:gd name="connsiteY1723" fmla="*/ 7446662 h 10455746"/>
              <a:gd name="connsiteX1724" fmla="*/ 2195149 w 8462843"/>
              <a:gd name="connsiteY1724" fmla="*/ 7445762 h 10455746"/>
              <a:gd name="connsiteX1725" fmla="*/ 2199992 w 8462843"/>
              <a:gd name="connsiteY1725" fmla="*/ 7408437 h 10455746"/>
              <a:gd name="connsiteX1726" fmla="*/ 2240515 w 8462843"/>
              <a:gd name="connsiteY1726" fmla="*/ 7445542 h 10455746"/>
              <a:gd name="connsiteX1727" fmla="*/ 2214782 w 8462843"/>
              <a:gd name="connsiteY1727" fmla="*/ 7392284 h 10455746"/>
              <a:gd name="connsiteX1728" fmla="*/ 2295421 w 8462843"/>
              <a:gd name="connsiteY1728" fmla="*/ 7287944 h 10455746"/>
              <a:gd name="connsiteX1729" fmla="*/ 2257026 w 8462843"/>
              <a:gd name="connsiteY1729" fmla="*/ 7297332 h 10455746"/>
              <a:gd name="connsiteX1730" fmla="*/ 2302817 w 8462843"/>
              <a:gd name="connsiteY1730" fmla="*/ 7279868 h 10455746"/>
              <a:gd name="connsiteX1731" fmla="*/ 2310212 w 8462843"/>
              <a:gd name="connsiteY1731" fmla="*/ 7271791 h 10455746"/>
              <a:gd name="connsiteX1732" fmla="*/ 2269688 w 8462843"/>
              <a:gd name="connsiteY1732" fmla="*/ 7234686 h 10455746"/>
              <a:gd name="connsiteX1733" fmla="*/ 2268979 w 8462843"/>
              <a:gd name="connsiteY1733" fmla="*/ 7219188 h 10455746"/>
              <a:gd name="connsiteX1734" fmla="*/ 2303827 w 8462843"/>
              <a:gd name="connsiteY1734" fmla="*/ 7132312 h 10455746"/>
              <a:gd name="connsiteX1735" fmla="*/ 2273537 w 8462843"/>
              <a:gd name="connsiteY1735" fmla="*/ 7149121 h 10455746"/>
              <a:gd name="connsiteX1736" fmla="*/ 2274955 w 8462843"/>
              <a:gd name="connsiteY1736" fmla="*/ 7180116 h 10455746"/>
              <a:gd name="connsiteX1737" fmla="*/ 2250641 w 8462843"/>
              <a:gd name="connsiteY1737" fmla="*/ 7157853 h 10455746"/>
              <a:gd name="connsiteX1738" fmla="*/ 2243246 w 8462843"/>
              <a:gd name="connsiteY1738" fmla="*/ 7165929 h 10455746"/>
              <a:gd name="connsiteX1739" fmla="*/ 2152374 w 8462843"/>
              <a:gd name="connsiteY1739" fmla="*/ 7216355 h 10455746"/>
              <a:gd name="connsiteX1740" fmla="*/ 2207688 w 8462843"/>
              <a:gd name="connsiteY1740" fmla="*/ 7237307 h 10455746"/>
              <a:gd name="connsiteX1741" fmla="*/ 2185502 w 8462843"/>
              <a:gd name="connsiteY1741" fmla="*/ 7261537 h 10455746"/>
              <a:gd name="connsiteX1742" fmla="*/ 2201712 w 8462843"/>
              <a:gd name="connsiteY1742" fmla="*/ 7276379 h 10455746"/>
              <a:gd name="connsiteX1743" fmla="*/ 2232712 w 8462843"/>
              <a:gd name="connsiteY1743" fmla="*/ 7275068 h 10455746"/>
              <a:gd name="connsiteX1744" fmla="*/ 2210526 w 8462843"/>
              <a:gd name="connsiteY1744" fmla="*/ 7299298 h 10455746"/>
              <a:gd name="connsiteX1745" fmla="*/ 2059073 w 8462843"/>
              <a:gd name="connsiteY1745" fmla="*/ 7383341 h 10455746"/>
              <a:gd name="connsiteX1746" fmla="*/ 2097468 w 8462843"/>
              <a:gd name="connsiteY1746" fmla="*/ 7373953 h 10455746"/>
              <a:gd name="connsiteX1747" fmla="*/ 2020678 w 8462843"/>
              <a:gd name="connsiteY1747" fmla="*/ 7392728 h 10455746"/>
              <a:gd name="connsiteX1748" fmla="*/ 2034759 w 8462843"/>
              <a:gd name="connsiteY1748" fmla="*/ 7361077 h 10455746"/>
              <a:gd name="connsiteX1749" fmla="*/ 2012573 w 8462843"/>
              <a:gd name="connsiteY1749" fmla="*/ 7385307 h 10455746"/>
              <a:gd name="connsiteX1750" fmla="*/ 2053096 w 8462843"/>
              <a:gd name="connsiteY1750" fmla="*/ 7422412 h 10455746"/>
              <a:gd name="connsiteX1751" fmla="*/ 1998492 w 8462843"/>
              <a:gd name="connsiteY1751" fmla="*/ 7416958 h 10455746"/>
              <a:gd name="connsiteX1752" fmla="*/ 1989677 w 8462843"/>
              <a:gd name="connsiteY1752" fmla="*/ 7394039 h 10455746"/>
              <a:gd name="connsiteX1753" fmla="*/ 2025944 w 8462843"/>
              <a:gd name="connsiteY1753" fmla="*/ 7338159 h 10455746"/>
              <a:gd name="connsiteX1754" fmla="*/ 2137584 w 8462843"/>
              <a:gd name="connsiteY1754" fmla="*/ 7232508 h 10455746"/>
              <a:gd name="connsiteX1755" fmla="*/ 2113979 w 8462843"/>
              <a:gd name="connsiteY1755" fmla="*/ 7225743 h 10455746"/>
              <a:gd name="connsiteX1756" fmla="*/ 2092502 w 8462843"/>
              <a:gd name="connsiteY1756" fmla="*/ 7265470 h 10455746"/>
              <a:gd name="connsiteX1757" fmla="*/ 2037898 w 8462843"/>
              <a:gd name="connsiteY1757" fmla="*/ 7260015 h 10455746"/>
              <a:gd name="connsiteX1758" fmla="*/ 2039316 w 8462843"/>
              <a:gd name="connsiteY1758" fmla="*/ 7291010 h 10455746"/>
              <a:gd name="connsiteX1759" fmla="*/ 2016421 w 8462843"/>
              <a:gd name="connsiteY1759" fmla="*/ 7299742 h 10455746"/>
              <a:gd name="connsiteX1760" fmla="*/ 2015002 w 8462843"/>
              <a:gd name="connsiteY1760" fmla="*/ 7268747 h 10455746"/>
              <a:gd name="connsiteX1761" fmla="*/ 1961107 w 8462843"/>
              <a:gd name="connsiteY1761" fmla="*/ 7278790 h 10455746"/>
              <a:gd name="connsiteX1762" fmla="*/ 1984712 w 8462843"/>
              <a:gd name="connsiteY1762" fmla="*/ 7285555 h 10455746"/>
              <a:gd name="connsiteX1763" fmla="*/ 1993526 w 8462843"/>
              <a:gd name="connsiteY1763" fmla="*/ 7308474 h 10455746"/>
              <a:gd name="connsiteX1764" fmla="*/ 1877630 w 8462843"/>
              <a:gd name="connsiteY1764" fmla="*/ 7321139 h 10455746"/>
              <a:gd name="connsiteX1765" fmla="*/ 1970630 w 8462843"/>
              <a:gd name="connsiteY1765" fmla="*/ 7317206 h 10455746"/>
              <a:gd name="connsiteX1766" fmla="*/ 1932235 w 8462843"/>
              <a:gd name="connsiteY1766" fmla="*/ 7326594 h 10455746"/>
              <a:gd name="connsiteX1767" fmla="*/ 1926258 w 8462843"/>
              <a:gd name="connsiteY1767" fmla="*/ 7365665 h 10455746"/>
              <a:gd name="connsiteX1768" fmla="*/ 1957259 w 8462843"/>
              <a:gd name="connsiteY1768" fmla="*/ 7364355 h 10455746"/>
              <a:gd name="connsiteX1769" fmla="*/ 1955840 w 8462843"/>
              <a:gd name="connsiteY1769" fmla="*/ 7333359 h 10455746"/>
              <a:gd name="connsiteX1770" fmla="*/ 1988259 w 8462843"/>
              <a:gd name="connsiteY1770" fmla="*/ 7363044 h 10455746"/>
              <a:gd name="connsiteX1771" fmla="*/ 1981573 w 8462843"/>
              <a:gd name="connsiteY1771" fmla="*/ 7386618 h 10455746"/>
              <a:gd name="connsiteX1772" fmla="*/ 1871654 w 8462843"/>
              <a:gd name="connsiteY1772" fmla="*/ 7360211 h 10455746"/>
              <a:gd name="connsiteX1773" fmla="*/ 1826573 w 8462843"/>
              <a:gd name="connsiteY1773" fmla="*/ 7393172 h 10455746"/>
              <a:gd name="connsiteX1774" fmla="*/ 1863549 w 8462843"/>
              <a:gd name="connsiteY1774" fmla="*/ 7352790 h 10455746"/>
              <a:gd name="connsiteX1775" fmla="*/ 1887154 w 8462843"/>
              <a:gd name="connsiteY1775" fmla="*/ 7359555 h 10455746"/>
              <a:gd name="connsiteX1776" fmla="*/ 1918154 w 8462843"/>
              <a:gd name="connsiteY1776" fmla="*/ 7358244 h 10455746"/>
              <a:gd name="connsiteX1777" fmla="*/ 1878340 w 8462843"/>
              <a:gd name="connsiteY1777" fmla="*/ 7336637 h 10455746"/>
              <a:gd name="connsiteX1778" fmla="*/ 1884316 w 8462843"/>
              <a:gd name="connsiteY1778" fmla="*/ 7297565 h 10455746"/>
              <a:gd name="connsiteX1779" fmla="*/ 1861421 w 8462843"/>
              <a:gd name="connsiteY1779" fmla="*/ 7306297 h 10455746"/>
              <a:gd name="connsiteX1780" fmla="*/ 1868107 w 8462843"/>
              <a:gd name="connsiteY1780" fmla="*/ 7282723 h 10455746"/>
              <a:gd name="connsiteX1781" fmla="*/ 1899816 w 8462843"/>
              <a:gd name="connsiteY1781" fmla="*/ 7296909 h 10455746"/>
              <a:gd name="connsiteX1782" fmla="*/ 1938212 w 8462843"/>
              <a:gd name="connsiteY1782" fmla="*/ 7287522 h 10455746"/>
              <a:gd name="connsiteX1783" fmla="*/ 1928688 w 8462843"/>
              <a:gd name="connsiteY1783" fmla="*/ 7249105 h 10455746"/>
              <a:gd name="connsiteX1784" fmla="*/ 1998793 w 8462843"/>
              <a:gd name="connsiteY1784" fmla="*/ 7253905 h 10455746"/>
              <a:gd name="connsiteX1785" fmla="*/ 2028374 w 8462843"/>
              <a:gd name="connsiteY1785" fmla="*/ 7221599 h 10455746"/>
              <a:gd name="connsiteX1786" fmla="*/ 2004769 w 8462843"/>
              <a:gd name="connsiteY1786" fmla="*/ 7214833 h 10455746"/>
              <a:gd name="connsiteX1787" fmla="*/ 2009327 w 8462843"/>
              <a:gd name="connsiteY1787" fmla="*/ 7144766 h 10455746"/>
              <a:gd name="connsiteX1788" fmla="*/ 2040327 w 8462843"/>
              <a:gd name="connsiteY1788" fmla="*/ 7143455 h 10455746"/>
              <a:gd name="connsiteX1789" fmla="*/ 1985722 w 8462843"/>
              <a:gd name="connsiteY1789" fmla="*/ 7138000 h 10455746"/>
              <a:gd name="connsiteX1790" fmla="*/ 1981165 w 8462843"/>
              <a:gd name="connsiteY1790" fmla="*/ 7208067 h 10455746"/>
              <a:gd name="connsiteX1791" fmla="*/ 1940641 w 8462843"/>
              <a:gd name="connsiteY1791" fmla="*/ 7170962 h 10455746"/>
              <a:gd name="connsiteX1792" fmla="*/ 1963536 w 8462843"/>
              <a:gd name="connsiteY1792" fmla="*/ 7162230 h 10455746"/>
              <a:gd name="connsiteX1793" fmla="*/ 1962827 w 8462843"/>
              <a:gd name="connsiteY1793" fmla="*/ 7146732 h 10455746"/>
              <a:gd name="connsiteX1794" fmla="*/ 1954013 w 8462843"/>
              <a:gd name="connsiteY1794" fmla="*/ 7123813 h 10455746"/>
              <a:gd name="connsiteX1795" fmla="*/ 1922303 w 8462843"/>
              <a:gd name="connsiteY1795" fmla="*/ 7109627 h 10455746"/>
              <a:gd name="connsiteX1796" fmla="*/ 1940641 w 8462843"/>
              <a:gd name="connsiteY1796" fmla="*/ 7170962 h 10455746"/>
              <a:gd name="connsiteX1797" fmla="*/ 1908932 w 8462843"/>
              <a:gd name="connsiteY1797" fmla="*/ 7156775 h 10455746"/>
              <a:gd name="connsiteX1798" fmla="*/ 1908222 w 8462843"/>
              <a:gd name="connsiteY1798" fmla="*/ 7141277 h 10455746"/>
              <a:gd name="connsiteX1799" fmla="*/ 1884618 w 8462843"/>
              <a:gd name="connsiteY1799" fmla="*/ 7134512 h 10455746"/>
              <a:gd name="connsiteX1800" fmla="*/ 1919165 w 8462843"/>
              <a:gd name="connsiteY1800" fmla="*/ 7210689 h 10455746"/>
              <a:gd name="connsiteX1801" fmla="*/ 1879350 w 8462843"/>
              <a:gd name="connsiteY1801" fmla="*/ 7189081 h 10455746"/>
              <a:gd name="connsiteX1802" fmla="*/ 1904374 w 8462843"/>
              <a:gd name="connsiteY1802" fmla="*/ 7226842 h 10455746"/>
              <a:gd name="connsiteX1803" fmla="*/ 1913188 w 8462843"/>
              <a:gd name="connsiteY1803" fmla="*/ 7249761 h 10455746"/>
              <a:gd name="connsiteX1804" fmla="*/ 1875502 w 8462843"/>
              <a:gd name="connsiteY1804" fmla="*/ 7274646 h 10455746"/>
              <a:gd name="connsiteX1805" fmla="*/ 1890293 w 8462843"/>
              <a:gd name="connsiteY1805" fmla="*/ 7258493 h 10455746"/>
              <a:gd name="connsiteX1806" fmla="*/ 1873374 w 8462843"/>
              <a:gd name="connsiteY1806" fmla="*/ 7228153 h 10455746"/>
              <a:gd name="connsiteX1807" fmla="*/ 1852607 w 8462843"/>
              <a:gd name="connsiteY1807" fmla="*/ 7283378 h 10455746"/>
              <a:gd name="connsiteX1808" fmla="*/ 1830421 w 8462843"/>
              <a:gd name="connsiteY1808" fmla="*/ 7307608 h 10455746"/>
              <a:gd name="connsiteX1809" fmla="*/ 1806107 w 8462843"/>
              <a:gd name="connsiteY1809" fmla="*/ 7285344 h 10455746"/>
              <a:gd name="connsiteX1810" fmla="*/ 1837107 w 8462843"/>
              <a:gd name="connsiteY1810" fmla="*/ 7284033 h 10455746"/>
              <a:gd name="connsiteX1811" fmla="*/ 1840955 w 8462843"/>
              <a:gd name="connsiteY1811" fmla="*/ 7198469 h 10455746"/>
              <a:gd name="connsiteX1812" fmla="*/ 1864560 w 8462843"/>
              <a:gd name="connsiteY1812" fmla="*/ 7205234 h 10455746"/>
              <a:gd name="connsiteX1813" fmla="*/ 1856455 w 8462843"/>
              <a:gd name="connsiteY1813" fmla="*/ 7197813 h 10455746"/>
              <a:gd name="connsiteX1814" fmla="*/ 1871246 w 8462843"/>
              <a:gd name="connsiteY1814" fmla="*/ 7181660 h 10455746"/>
              <a:gd name="connsiteX1815" fmla="*/ 1819479 w 8462843"/>
              <a:gd name="connsiteY1815" fmla="*/ 7238196 h 10455746"/>
              <a:gd name="connsiteX1816" fmla="*/ 1764164 w 8462843"/>
              <a:gd name="connsiteY1816" fmla="*/ 7217244 h 10455746"/>
              <a:gd name="connsiteX1817" fmla="*/ 1773688 w 8462843"/>
              <a:gd name="connsiteY1817" fmla="*/ 7255660 h 10455746"/>
              <a:gd name="connsiteX1818" fmla="*/ 1749374 w 8462843"/>
              <a:gd name="connsiteY1818" fmla="*/ 7233397 h 10455746"/>
              <a:gd name="connsiteX1819" fmla="*/ 1747246 w 8462843"/>
              <a:gd name="connsiteY1819" fmla="*/ 7186904 h 10455746"/>
              <a:gd name="connsiteX1820" fmla="*/ 1687374 w 8462843"/>
              <a:gd name="connsiteY1820" fmla="*/ 7236018 h 10455746"/>
              <a:gd name="connsiteX1821" fmla="*/ 1685245 w 8462843"/>
              <a:gd name="connsiteY1821" fmla="*/ 7189525 h 10455746"/>
              <a:gd name="connsiteX1822" fmla="*/ 1648269 w 8462843"/>
              <a:gd name="connsiteY1822" fmla="*/ 7229908 h 10455746"/>
              <a:gd name="connsiteX1823" fmla="*/ 1695479 w 8462843"/>
              <a:gd name="connsiteY1823" fmla="*/ 7243440 h 10455746"/>
              <a:gd name="connsiteX1824" fmla="*/ 1705002 w 8462843"/>
              <a:gd name="connsiteY1824" fmla="*/ 7281856 h 10455746"/>
              <a:gd name="connsiteX1825" fmla="*/ 1665188 w 8462843"/>
              <a:gd name="connsiteY1825" fmla="*/ 7260248 h 10455746"/>
              <a:gd name="connsiteX1826" fmla="*/ 1650397 w 8462843"/>
              <a:gd name="connsiteY1826" fmla="*/ 7276401 h 10455746"/>
              <a:gd name="connsiteX1827" fmla="*/ 1674002 w 8462843"/>
              <a:gd name="connsiteY1827" fmla="*/ 7283167 h 10455746"/>
              <a:gd name="connsiteX1828" fmla="*/ 1675421 w 8462843"/>
              <a:gd name="connsiteY1828" fmla="*/ 7314162 h 10455746"/>
              <a:gd name="connsiteX1829" fmla="*/ 1628211 w 8462843"/>
              <a:gd name="connsiteY1829" fmla="*/ 7300631 h 10455746"/>
              <a:gd name="connsiteX1830" fmla="*/ 1621525 w 8462843"/>
              <a:gd name="connsiteY1830" fmla="*/ 7324205 h 10455746"/>
              <a:gd name="connsiteX1831" fmla="*/ 1589816 w 8462843"/>
              <a:gd name="connsiteY1831" fmla="*/ 7310018 h 10455746"/>
              <a:gd name="connsiteX1832" fmla="*/ 1615549 w 8462843"/>
              <a:gd name="connsiteY1832" fmla="*/ 7363277 h 10455746"/>
              <a:gd name="connsiteX1833" fmla="*/ 1608863 w 8462843"/>
              <a:gd name="connsiteY1833" fmla="*/ 7386851 h 10455746"/>
              <a:gd name="connsiteX1834" fmla="*/ 1584549 w 8462843"/>
              <a:gd name="connsiteY1834" fmla="*/ 7364588 h 10455746"/>
              <a:gd name="connsiteX1835" fmla="*/ 1570468 w 8462843"/>
              <a:gd name="connsiteY1835" fmla="*/ 7396238 h 10455746"/>
              <a:gd name="connsiteX1836" fmla="*/ 1585258 w 8462843"/>
              <a:gd name="connsiteY1836" fmla="*/ 7380085 h 10455746"/>
              <a:gd name="connsiteX1837" fmla="*/ 1553549 w 8462843"/>
              <a:gd name="connsiteY1837" fmla="*/ 7365899 h 10455746"/>
              <a:gd name="connsiteX1838" fmla="*/ 1515863 w 8462843"/>
              <a:gd name="connsiteY1838" fmla="*/ 7390784 h 10455746"/>
              <a:gd name="connsiteX1839" fmla="*/ 1512128 w 8462843"/>
              <a:gd name="connsiteY1839" fmla="*/ 7415203 h 10455746"/>
              <a:gd name="connsiteX1840" fmla="*/ 1525187 w 8462843"/>
              <a:gd name="connsiteY1840" fmla="*/ 7442778 h 10455746"/>
              <a:gd name="connsiteX1841" fmla="*/ 1514968 w 8462843"/>
              <a:gd name="connsiteY1841" fmla="*/ 7432188 h 10455746"/>
              <a:gd name="connsiteX1842" fmla="*/ 1476758 w 8462843"/>
              <a:gd name="connsiteY1842" fmla="*/ 7384673 h 10455746"/>
              <a:gd name="connsiteX1843" fmla="*/ 1513735 w 8462843"/>
              <a:gd name="connsiteY1843" fmla="*/ 7344291 h 10455746"/>
              <a:gd name="connsiteX1844" fmla="*/ 1496513 w 8462843"/>
              <a:gd name="connsiteY1844" fmla="*/ 7347081 h 10455746"/>
              <a:gd name="connsiteX1845" fmla="*/ 1482564 w 8462843"/>
              <a:gd name="connsiteY1845" fmla="*/ 7360311 h 10455746"/>
              <a:gd name="connsiteX1846" fmla="*/ 1472438 w 8462843"/>
              <a:gd name="connsiteY1846" fmla="*/ 7351253 h 10455746"/>
              <a:gd name="connsiteX1847" fmla="*/ 1435525 w 8462843"/>
              <a:gd name="connsiteY1847" fmla="*/ 7332070 h 10455746"/>
              <a:gd name="connsiteX1848" fmla="*/ 1368967 w 8462843"/>
              <a:gd name="connsiteY1848" fmla="*/ 7404759 h 10455746"/>
              <a:gd name="connsiteX1849" fmla="*/ 1393282 w 8462843"/>
              <a:gd name="connsiteY1849" fmla="*/ 7427023 h 10455746"/>
              <a:gd name="connsiteX1850" fmla="*/ 1378491 w 8462843"/>
              <a:gd name="connsiteY1850" fmla="*/ 7443176 h 10455746"/>
              <a:gd name="connsiteX1851" fmla="*/ 1393991 w 8462843"/>
              <a:gd name="connsiteY1851" fmla="*/ 7442520 h 10455746"/>
              <a:gd name="connsiteX1852" fmla="*/ 1395410 w 8462843"/>
              <a:gd name="connsiteY1852" fmla="*/ 7473515 h 10455746"/>
              <a:gd name="connsiteX1853" fmla="*/ 1410200 w 8462843"/>
              <a:gd name="connsiteY1853" fmla="*/ 7457362 h 10455746"/>
              <a:gd name="connsiteX1854" fmla="*/ 1425700 w 8462843"/>
              <a:gd name="connsiteY1854" fmla="*/ 7456707 h 10455746"/>
              <a:gd name="connsiteX1855" fmla="*/ 1458119 w 8462843"/>
              <a:gd name="connsiteY1855" fmla="*/ 7486391 h 10455746"/>
              <a:gd name="connsiteX1856" fmla="*/ 1419724 w 8462843"/>
              <a:gd name="connsiteY1856" fmla="*/ 7495779 h 10455746"/>
              <a:gd name="connsiteX1857" fmla="*/ 1452143 w 8462843"/>
              <a:gd name="connsiteY1857" fmla="*/ 7525463 h 10455746"/>
              <a:gd name="connsiteX1858" fmla="*/ 1406352 w 8462843"/>
              <a:gd name="connsiteY1858" fmla="*/ 7542927 h 10455746"/>
              <a:gd name="connsiteX1859" fmla="*/ 1404224 w 8462843"/>
              <a:gd name="connsiteY1859" fmla="*/ 7496434 h 10455746"/>
              <a:gd name="connsiteX1860" fmla="*/ 1351747 w 8462843"/>
              <a:gd name="connsiteY1860" fmla="*/ 7537472 h 10455746"/>
              <a:gd name="connsiteX1861" fmla="*/ 1375352 w 8462843"/>
              <a:gd name="connsiteY1861" fmla="*/ 7544238 h 10455746"/>
              <a:gd name="connsiteX1862" fmla="*/ 1337666 w 8462843"/>
              <a:gd name="connsiteY1862" fmla="*/ 7569123 h 10455746"/>
              <a:gd name="connsiteX1863" fmla="*/ 1353166 w 8462843"/>
              <a:gd name="connsiteY1863" fmla="*/ 7568467 h 10455746"/>
              <a:gd name="connsiteX1864" fmla="*/ 1347190 w 8462843"/>
              <a:gd name="connsiteY1864" fmla="*/ 7607539 h 10455746"/>
              <a:gd name="connsiteX1865" fmla="*/ 1330271 w 8462843"/>
              <a:gd name="connsiteY1865" fmla="*/ 7577200 h 10455746"/>
              <a:gd name="connsiteX1866" fmla="*/ 1306666 w 8462843"/>
              <a:gd name="connsiteY1866" fmla="*/ 7570434 h 10455746"/>
              <a:gd name="connsiteX1867" fmla="*/ 1292585 w 8462843"/>
              <a:gd name="connsiteY1867" fmla="*/ 7602085 h 10455746"/>
              <a:gd name="connsiteX1868" fmla="*/ 1303527 w 8462843"/>
              <a:gd name="connsiteY1868" fmla="*/ 7671496 h 10455746"/>
              <a:gd name="connsiteX1869" fmla="*/ 1296903 w 8462843"/>
              <a:gd name="connsiteY1869" fmla="*/ 7680511 h 10455746"/>
              <a:gd name="connsiteX1870" fmla="*/ 1295809 w 8462843"/>
              <a:gd name="connsiteY1870" fmla="*/ 7680187 h 10455746"/>
              <a:gd name="connsiteX1871" fmla="*/ 1296132 w 8462843"/>
              <a:gd name="connsiteY1871" fmla="*/ 7679573 h 10455746"/>
              <a:gd name="connsiteX1872" fmla="*/ 1295543 w 8462843"/>
              <a:gd name="connsiteY1872" fmla="*/ 7680108 h 10455746"/>
              <a:gd name="connsiteX1873" fmla="*/ 1288293 w 8462843"/>
              <a:gd name="connsiteY1873" fmla="*/ 7677963 h 10455746"/>
              <a:gd name="connsiteX1874" fmla="*/ 1272527 w 8462843"/>
              <a:gd name="connsiteY1874" fmla="*/ 7672807 h 10455746"/>
              <a:gd name="connsiteX1875" fmla="*/ 1273237 w 8462843"/>
              <a:gd name="connsiteY1875" fmla="*/ 7688305 h 10455746"/>
              <a:gd name="connsiteX1876" fmla="*/ 1284950 w 8462843"/>
              <a:gd name="connsiteY1876" fmla="*/ 7689750 h 10455746"/>
              <a:gd name="connsiteX1877" fmla="*/ 1295543 w 8462843"/>
              <a:gd name="connsiteY1877" fmla="*/ 7680108 h 10455746"/>
              <a:gd name="connsiteX1878" fmla="*/ 1295809 w 8462843"/>
              <a:gd name="connsiteY1878" fmla="*/ 7680187 h 10455746"/>
              <a:gd name="connsiteX1879" fmla="*/ 1285196 w 8462843"/>
              <a:gd name="connsiteY1879" fmla="*/ 7700415 h 10455746"/>
              <a:gd name="connsiteX1880" fmla="*/ 1236260 w 8462843"/>
              <a:gd name="connsiteY1880" fmla="*/ 7728688 h 10455746"/>
              <a:gd name="connsiteX1881" fmla="*/ 1244365 w 8462843"/>
              <a:gd name="connsiteY1881" fmla="*/ 7736109 h 10455746"/>
              <a:gd name="connsiteX1882" fmla="*/ 1282051 w 8462843"/>
              <a:gd name="connsiteY1882" fmla="*/ 7711224 h 10455746"/>
              <a:gd name="connsiteX1883" fmla="*/ 1296841 w 8462843"/>
              <a:gd name="connsiteY1883" fmla="*/ 7695071 h 10455746"/>
              <a:gd name="connsiteX1884" fmla="*/ 1306365 w 8462843"/>
              <a:gd name="connsiteY1884" fmla="*/ 7733487 h 10455746"/>
              <a:gd name="connsiteX1885" fmla="*/ 1205970 w 8462843"/>
              <a:gd name="connsiteY1885" fmla="*/ 7745496 h 10455746"/>
              <a:gd name="connsiteX1886" fmla="*/ 1230284 w 8462843"/>
              <a:gd name="connsiteY1886" fmla="*/ 7767759 h 10455746"/>
              <a:gd name="connsiteX1887" fmla="*/ 1198574 w 8462843"/>
              <a:gd name="connsiteY1887" fmla="*/ 7753573 h 10455746"/>
              <a:gd name="connsiteX1888" fmla="*/ 1197865 w 8462843"/>
              <a:gd name="connsiteY1888" fmla="*/ 7738075 h 10455746"/>
              <a:gd name="connsiteX1889" fmla="*/ 1199284 w 8462843"/>
              <a:gd name="connsiteY1889" fmla="*/ 7769070 h 10455746"/>
              <a:gd name="connsiteX1890" fmla="*/ 1168284 w 8462843"/>
              <a:gd name="connsiteY1890" fmla="*/ 7770381 h 10455746"/>
              <a:gd name="connsiteX1891" fmla="*/ 1163016 w 8462843"/>
              <a:gd name="connsiteY1891" fmla="*/ 7824951 h 10455746"/>
              <a:gd name="connsiteX1892" fmla="*/ 1153493 w 8462843"/>
              <a:gd name="connsiteY1892" fmla="*/ 7786534 h 10455746"/>
              <a:gd name="connsiteX1893" fmla="*/ 1123912 w 8462843"/>
              <a:gd name="connsiteY1893" fmla="*/ 7818840 h 10455746"/>
              <a:gd name="connsiteX1894" fmla="*/ 1027063 w 8462843"/>
              <a:gd name="connsiteY1894" fmla="*/ 7908338 h 10455746"/>
              <a:gd name="connsiteX1895" fmla="*/ 1023215 w 8462843"/>
              <a:gd name="connsiteY1895" fmla="*/ 7993903 h 10455746"/>
              <a:gd name="connsiteX1896" fmla="*/ 1013692 w 8462843"/>
              <a:gd name="connsiteY1896" fmla="*/ 7955486 h 10455746"/>
              <a:gd name="connsiteX1897" fmla="*/ 976006 w 8462843"/>
              <a:gd name="connsiteY1897" fmla="*/ 7980371 h 10455746"/>
              <a:gd name="connsiteX1898" fmla="*/ 932343 w 8462843"/>
              <a:gd name="connsiteY1898" fmla="*/ 8044328 h 10455746"/>
              <a:gd name="connsiteX1899" fmla="*/ 930215 w 8462843"/>
              <a:gd name="connsiteY1899" fmla="*/ 7997835 h 10455746"/>
              <a:gd name="connsiteX1900" fmla="*/ 914715 w 8462843"/>
              <a:gd name="connsiteY1900" fmla="*/ 7998491 h 10455746"/>
              <a:gd name="connsiteX1901" fmla="*/ 891820 w 8462843"/>
              <a:gd name="connsiteY1901" fmla="*/ 8007223 h 10455746"/>
              <a:gd name="connsiteX1902" fmla="*/ 893238 w 8462843"/>
              <a:gd name="connsiteY1902" fmla="*/ 8038218 h 10455746"/>
              <a:gd name="connsiteX1903" fmla="*/ 894657 w 8462843"/>
              <a:gd name="connsiteY1903" fmla="*/ 8069213 h 10455746"/>
              <a:gd name="connsiteX1904" fmla="*/ 870343 w 8462843"/>
              <a:gd name="connsiteY1904" fmla="*/ 8046950 h 10455746"/>
              <a:gd name="connsiteX1905" fmla="*/ 774914 w 8462843"/>
              <a:gd name="connsiteY1905" fmla="*/ 8167443 h 10455746"/>
              <a:gd name="connsiteX1906" fmla="*/ 767556 w 8462843"/>
              <a:gd name="connsiteY1906" fmla="*/ 8155138 h 10455746"/>
              <a:gd name="connsiteX1907" fmla="*/ 760430 w 8462843"/>
              <a:gd name="connsiteY1907" fmla="*/ 8151133 h 10455746"/>
              <a:gd name="connsiteX1908" fmla="*/ 783929 w 8462843"/>
              <a:gd name="connsiteY1908" fmla="*/ 8131154 h 10455746"/>
              <a:gd name="connsiteX1909" fmla="*/ 803076 w 8462843"/>
              <a:gd name="connsiteY1909" fmla="*/ 8104141 h 10455746"/>
              <a:gd name="connsiteX1910" fmla="*/ 778052 w 8462843"/>
              <a:gd name="connsiteY1910" fmla="*/ 8066380 h 10455746"/>
              <a:gd name="connsiteX1911" fmla="*/ 832657 w 8462843"/>
              <a:gd name="connsiteY1911" fmla="*/ 8071835 h 10455746"/>
              <a:gd name="connsiteX1912" fmla="*/ 838634 w 8462843"/>
              <a:gd name="connsiteY1912" fmla="*/ 8032763 h 10455746"/>
              <a:gd name="connsiteX1913" fmla="*/ 854843 w 8462843"/>
              <a:gd name="connsiteY1913" fmla="*/ 8047605 h 10455746"/>
              <a:gd name="connsiteX1914" fmla="*/ 877029 w 8462843"/>
              <a:gd name="connsiteY1914" fmla="*/ 8023376 h 10455746"/>
              <a:gd name="connsiteX1915" fmla="*/ 867505 w 8462843"/>
              <a:gd name="connsiteY1915" fmla="*/ 7984959 h 10455746"/>
              <a:gd name="connsiteX1916" fmla="*/ 899215 w 8462843"/>
              <a:gd name="connsiteY1916" fmla="*/ 7999146 h 10455746"/>
              <a:gd name="connsiteX1917" fmla="*/ 928796 w 8462843"/>
              <a:gd name="connsiteY1917" fmla="*/ 7966840 h 10455746"/>
              <a:gd name="connsiteX1918" fmla="*/ 937610 w 8462843"/>
              <a:gd name="connsiteY1918" fmla="*/ 7989759 h 10455746"/>
              <a:gd name="connsiteX1919" fmla="*/ 961215 w 8462843"/>
              <a:gd name="connsiteY1919" fmla="*/ 7996524 h 10455746"/>
              <a:gd name="connsiteX1920" fmla="*/ 942168 w 8462843"/>
              <a:gd name="connsiteY1920" fmla="*/ 7919692 h 10455746"/>
              <a:gd name="connsiteX1921" fmla="*/ 928087 w 8462843"/>
              <a:gd name="connsiteY1921" fmla="*/ 7951342 h 10455746"/>
              <a:gd name="connsiteX1922" fmla="*/ 903773 w 8462843"/>
              <a:gd name="connsiteY1922" fmla="*/ 7929079 h 10455746"/>
              <a:gd name="connsiteX1923" fmla="*/ 905192 w 8462843"/>
              <a:gd name="connsiteY1923" fmla="*/ 7960074 h 10455746"/>
              <a:gd name="connsiteX1924" fmla="*/ 836505 w 8462843"/>
              <a:gd name="connsiteY1924" fmla="*/ 7986270 h 10455746"/>
              <a:gd name="connsiteX1925" fmla="*/ 868924 w 8462843"/>
              <a:gd name="connsiteY1925" fmla="*/ 8015955 h 10455746"/>
              <a:gd name="connsiteX1926" fmla="*/ 837215 w 8462843"/>
              <a:gd name="connsiteY1926" fmla="*/ 8001768 h 10455746"/>
              <a:gd name="connsiteX1927" fmla="*/ 809053 w 8462843"/>
              <a:gd name="connsiteY1927" fmla="*/ 8065069 h 10455746"/>
              <a:gd name="connsiteX1928" fmla="*/ 792134 w 8462843"/>
              <a:gd name="connsiteY1928" fmla="*/ 8034730 h 10455746"/>
              <a:gd name="connsiteX1929" fmla="*/ 762553 w 8462843"/>
              <a:gd name="connsiteY1929" fmla="*/ 8067036 h 10455746"/>
              <a:gd name="connsiteX1930" fmla="*/ 741785 w 8462843"/>
              <a:gd name="connsiteY1930" fmla="*/ 8122261 h 10455746"/>
              <a:gd name="connsiteX1931" fmla="*/ 732971 w 8462843"/>
              <a:gd name="connsiteY1931" fmla="*/ 8099342 h 10455746"/>
              <a:gd name="connsiteX1932" fmla="*/ 674518 w 8462843"/>
              <a:gd name="connsiteY1932" fmla="*/ 8179452 h 10455746"/>
              <a:gd name="connsiteX1933" fmla="*/ 634704 w 8462843"/>
              <a:gd name="connsiteY1933" fmla="*/ 8157844 h 10455746"/>
              <a:gd name="connsiteX1934" fmla="*/ 588913 w 8462843"/>
              <a:gd name="connsiteY1934" fmla="*/ 8175308 h 10455746"/>
              <a:gd name="connsiteX1935" fmla="*/ 589623 w 8462843"/>
              <a:gd name="connsiteY1935" fmla="*/ 8190806 h 10455746"/>
              <a:gd name="connsiteX1936" fmla="*/ 667832 w 8462843"/>
              <a:gd name="connsiteY1936" fmla="*/ 8203026 h 10455746"/>
              <a:gd name="connsiteX1937" fmla="*/ 532589 w 8462843"/>
              <a:gd name="connsiteY1937" fmla="*/ 8301911 h 10455746"/>
              <a:gd name="connsiteX1938" fmla="*/ 516379 w 8462843"/>
              <a:gd name="connsiteY1938" fmla="*/ 8287069 h 10455746"/>
              <a:gd name="connsiteX1939" fmla="*/ 486798 w 8462843"/>
              <a:gd name="connsiteY1939" fmla="*/ 8319375 h 10455746"/>
              <a:gd name="connsiteX1940" fmla="*/ 508984 w 8462843"/>
              <a:gd name="connsiteY1940" fmla="*/ 8295145 h 10455746"/>
              <a:gd name="connsiteX1941" fmla="*/ 477984 w 8462843"/>
              <a:gd name="connsiteY1941" fmla="*/ 8296456 h 10455746"/>
              <a:gd name="connsiteX1942" fmla="*/ 515670 w 8462843"/>
              <a:gd name="connsiteY1942" fmla="*/ 8271571 h 10455746"/>
              <a:gd name="connsiteX1943" fmla="*/ 537146 w 8462843"/>
              <a:gd name="connsiteY1943" fmla="*/ 8231844 h 10455746"/>
              <a:gd name="connsiteX1944" fmla="*/ 467042 w 8462843"/>
              <a:gd name="connsiteY1944" fmla="*/ 8227045 h 10455746"/>
              <a:gd name="connsiteX1945" fmla="*/ 439589 w 8462843"/>
              <a:gd name="connsiteY1945" fmla="*/ 8305844 h 10455746"/>
              <a:gd name="connsiteX1946" fmla="*/ 429356 w 8462843"/>
              <a:gd name="connsiteY1946" fmla="*/ 8251929 h 10455746"/>
              <a:gd name="connsiteX1947" fmla="*/ 405751 w 8462843"/>
              <a:gd name="connsiteY1947" fmla="*/ 8245164 h 10455746"/>
              <a:gd name="connsiteX1948" fmla="*/ 435332 w 8462843"/>
              <a:gd name="connsiteY1948" fmla="*/ 8212858 h 10455746"/>
              <a:gd name="connsiteX1949" fmla="*/ 436751 w 8462843"/>
              <a:gd name="connsiteY1949" fmla="*/ 8243853 h 10455746"/>
              <a:gd name="connsiteX1950" fmla="*/ 489228 w 8462843"/>
              <a:gd name="connsiteY1950" fmla="*/ 8202815 h 10455746"/>
              <a:gd name="connsiteX1951" fmla="*/ 478995 w 8462843"/>
              <a:gd name="connsiteY1951" fmla="*/ 8148901 h 10455746"/>
              <a:gd name="connsiteX1952" fmla="*/ 503309 w 8462843"/>
              <a:gd name="connsiteY1952" fmla="*/ 8171164 h 10455746"/>
              <a:gd name="connsiteX1953" fmla="*/ 501890 w 8462843"/>
              <a:gd name="connsiteY1953" fmla="*/ 8140169 h 10455746"/>
              <a:gd name="connsiteX1954" fmla="*/ 526913 w 8462843"/>
              <a:gd name="connsiteY1954" fmla="*/ 8177930 h 10455746"/>
              <a:gd name="connsiteX1955" fmla="*/ 504018 w 8462843"/>
              <a:gd name="connsiteY1955" fmla="*/ 8186662 h 10455746"/>
              <a:gd name="connsiteX1956" fmla="*/ 520937 w 8462843"/>
              <a:gd name="connsiteY1956" fmla="*/ 8217002 h 10455746"/>
              <a:gd name="connsiteX1957" fmla="*/ 557204 w 8462843"/>
              <a:gd name="connsiteY1957" fmla="*/ 8161121 h 10455746"/>
              <a:gd name="connsiteX1958" fmla="*/ 541704 w 8462843"/>
              <a:gd name="connsiteY1958" fmla="*/ 8161777 h 10455746"/>
              <a:gd name="connsiteX1959" fmla="*/ 617785 w 8462843"/>
              <a:gd name="connsiteY1959" fmla="*/ 8127504 h 10455746"/>
              <a:gd name="connsiteX1960" fmla="*/ 607552 w 8462843"/>
              <a:gd name="connsiteY1960" fmla="*/ 8073590 h 10455746"/>
              <a:gd name="connsiteX1961" fmla="*/ 624471 w 8462843"/>
              <a:gd name="connsiteY1961" fmla="*/ 8103930 h 10455746"/>
              <a:gd name="connsiteX1962" fmla="*/ 687482 w 8462843"/>
              <a:gd name="connsiteY1962" fmla="*/ 7953753 h 10455746"/>
              <a:gd name="connsiteX1963" fmla="*/ 648377 w 8462843"/>
              <a:gd name="connsiteY1963" fmla="*/ 7947643 h 10455746"/>
              <a:gd name="connsiteX1964" fmla="*/ 694877 w 8462843"/>
              <a:gd name="connsiteY1964" fmla="*/ 7945676 h 10455746"/>
              <a:gd name="connsiteX1965" fmla="*/ 776225 w 8462843"/>
              <a:gd name="connsiteY1965" fmla="*/ 7856834 h 10455746"/>
              <a:gd name="connsiteX1966" fmla="*/ 807226 w 8462843"/>
              <a:gd name="connsiteY1966" fmla="*/ 7855524 h 10455746"/>
              <a:gd name="connsiteX1967" fmla="*/ 822016 w 8462843"/>
              <a:gd name="connsiteY1967" fmla="*/ 7839371 h 10455746"/>
              <a:gd name="connsiteX1968" fmla="*/ 782202 w 8462843"/>
              <a:gd name="connsiteY1968" fmla="*/ 7817763 h 10455746"/>
              <a:gd name="connsiteX1969" fmla="*/ 820696 w 8462843"/>
              <a:gd name="connsiteY1969" fmla="*/ 7823778 h 10455746"/>
              <a:gd name="connsiteX1970" fmla="*/ 821371 w 8462843"/>
              <a:gd name="connsiteY1970" fmla="*/ 7823105 h 10455746"/>
              <a:gd name="connsiteX1971" fmla="*/ 821307 w 8462843"/>
              <a:gd name="connsiteY1971" fmla="*/ 7823873 h 10455746"/>
              <a:gd name="connsiteX1972" fmla="*/ 828700 w 8462843"/>
              <a:gd name="connsiteY1972" fmla="*/ 7815798 h 10455746"/>
              <a:gd name="connsiteX1973" fmla="*/ 828702 w 8462843"/>
              <a:gd name="connsiteY1973" fmla="*/ 7815796 h 10455746"/>
              <a:gd name="connsiteX1974" fmla="*/ 830551 w 8462843"/>
              <a:gd name="connsiteY1974" fmla="*/ 7813777 h 10455746"/>
              <a:gd name="connsiteX1975" fmla="*/ 828700 w 8462843"/>
              <a:gd name="connsiteY1975" fmla="*/ 7815798 h 10455746"/>
              <a:gd name="connsiteX1976" fmla="*/ 821371 w 8462843"/>
              <a:gd name="connsiteY1976" fmla="*/ 7823105 h 10455746"/>
              <a:gd name="connsiteX1977" fmla="*/ 822413 w 8462843"/>
              <a:gd name="connsiteY1977" fmla="*/ 7810588 h 10455746"/>
              <a:gd name="connsiteX1978" fmla="*/ 879050 w 8462843"/>
              <a:gd name="connsiteY1978" fmla="*/ 7728265 h 10455746"/>
              <a:gd name="connsiteX1979" fmla="*/ 902655 w 8462843"/>
              <a:gd name="connsiteY1979" fmla="*/ 7735031 h 10455746"/>
              <a:gd name="connsiteX1980" fmla="*/ 955132 w 8462843"/>
              <a:gd name="connsiteY1980" fmla="*/ 7693993 h 10455746"/>
              <a:gd name="connsiteX1981" fmla="*/ 938922 w 8462843"/>
              <a:gd name="connsiteY1981" fmla="*/ 7679150 h 10455746"/>
              <a:gd name="connsiteX1982" fmla="*/ 973061 w 8462843"/>
              <a:gd name="connsiteY1982" fmla="*/ 7576777 h 10455746"/>
              <a:gd name="connsiteX1983" fmla="*/ 1012875 w 8462843"/>
              <a:gd name="connsiteY1983" fmla="*/ 7598385 h 10455746"/>
              <a:gd name="connsiteX1984" fmla="*/ 1028375 w 8462843"/>
              <a:gd name="connsiteY1984" fmla="*/ 7597730 h 10455746"/>
              <a:gd name="connsiteX1985" fmla="*/ 1004061 w 8462843"/>
              <a:gd name="connsiteY1985" fmla="*/ 7575466 h 10455746"/>
              <a:gd name="connsiteX1986" fmla="*/ 999805 w 8462843"/>
              <a:gd name="connsiteY1986" fmla="*/ 7482481 h 10455746"/>
              <a:gd name="connsiteX1987" fmla="*/ 976200 w 8462843"/>
              <a:gd name="connsiteY1987" fmla="*/ 7475715 h 10455746"/>
              <a:gd name="connsiteX1988" fmla="*/ 993119 w 8462843"/>
              <a:gd name="connsiteY1988" fmla="*/ 7506055 h 10455746"/>
              <a:gd name="connsiteX1989" fmla="*/ 970224 w 8462843"/>
              <a:gd name="connsiteY1989" fmla="*/ 7514787 h 10455746"/>
              <a:gd name="connsiteX1990" fmla="*/ 993828 w 8462843"/>
              <a:gd name="connsiteY1990" fmla="*/ 7521552 h 10455746"/>
              <a:gd name="connsiteX1991" fmla="*/ 988561 w 8462843"/>
              <a:gd name="connsiteY1991" fmla="*/ 7576122 h 10455746"/>
              <a:gd name="connsiteX1992" fmla="*/ 962828 w 8462843"/>
              <a:gd name="connsiteY1992" fmla="*/ 7522863 h 10455746"/>
              <a:gd name="connsiteX1993" fmla="*/ 968805 w 8462843"/>
              <a:gd name="connsiteY1993" fmla="*/ 7483791 h 10455746"/>
              <a:gd name="connsiteX1994" fmla="*/ 938514 w 8462843"/>
              <a:gd name="connsiteY1994" fmla="*/ 7500600 h 10455746"/>
              <a:gd name="connsiteX1995" fmla="*/ 898700 w 8462843"/>
              <a:gd name="connsiteY1995" fmla="*/ 7478992 h 10455746"/>
              <a:gd name="connsiteX1996" fmla="*/ 892014 w 8462843"/>
              <a:gd name="connsiteY1996" fmla="*/ 7502566 h 10455746"/>
              <a:gd name="connsiteX1997" fmla="*/ 946619 w 8462843"/>
              <a:gd name="connsiteY1997" fmla="*/ 7508021 h 10455746"/>
              <a:gd name="connsiteX1998" fmla="*/ 948038 w 8462843"/>
              <a:gd name="connsiteY1998" fmla="*/ 7539016 h 10455746"/>
              <a:gd name="connsiteX1999" fmla="*/ 917038 w 8462843"/>
              <a:gd name="connsiteY1999" fmla="*/ 7540327 h 10455746"/>
              <a:gd name="connsiteX2000" fmla="*/ 900119 w 8462843"/>
              <a:gd name="connsiteY2000" fmla="*/ 7509987 h 10455746"/>
              <a:gd name="connsiteX2001" fmla="*/ 863142 w 8462843"/>
              <a:gd name="connsiteY2001" fmla="*/ 7550370 h 10455746"/>
              <a:gd name="connsiteX2002" fmla="*/ 854328 w 8462843"/>
              <a:gd name="connsiteY2002" fmla="*/ 7527451 h 10455746"/>
              <a:gd name="connsiteX2003" fmla="*/ 849061 w 8462843"/>
              <a:gd name="connsiteY2003" fmla="*/ 7582021 h 10455746"/>
              <a:gd name="connsiteX2004" fmla="*/ 810666 w 8462843"/>
              <a:gd name="connsiteY2004" fmla="*/ 7591408 h 10455746"/>
              <a:gd name="connsiteX2005" fmla="*/ 826875 w 8462843"/>
              <a:gd name="connsiteY2005" fmla="*/ 7606250 h 10455746"/>
              <a:gd name="connsiteX2006" fmla="*/ 772270 w 8462843"/>
              <a:gd name="connsiteY2006" fmla="*/ 7600796 h 10455746"/>
              <a:gd name="connsiteX2007" fmla="*/ 736713 w 8462843"/>
              <a:gd name="connsiteY2007" fmla="*/ 7672174 h 10455746"/>
              <a:gd name="connsiteX2008" fmla="*/ 745527 w 8462843"/>
              <a:gd name="connsiteY2008" fmla="*/ 7695092 h 10455746"/>
              <a:gd name="connsiteX2009" fmla="*/ 693050 w 8462843"/>
              <a:gd name="connsiteY2009" fmla="*/ 7736131 h 10455746"/>
              <a:gd name="connsiteX2010" fmla="*/ 706422 w 8462843"/>
              <a:gd name="connsiteY2010" fmla="*/ 7688982 h 10455746"/>
              <a:gd name="connsiteX2011" fmla="*/ 668736 w 8462843"/>
              <a:gd name="connsiteY2011" fmla="*/ 7713867 h 10455746"/>
              <a:gd name="connsiteX2012" fmla="*/ 684946 w 8462843"/>
              <a:gd name="connsiteY2012" fmla="*/ 7728709 h 10455746"/>
              <a:gd name="connsiteX2013" fmla="*/ 670155 w 8462843"/>
              <a:gd name="connsiteY2013" fmla="*/ 7744863 h 10455746"/>
              <a:gd name="connsiteX2014" fmla="*/ 646550 w 8462843"/>
              <a:gd name="connsiteY2014" fmla="*/ 7738097 h 10455746"/>
              <a:gd name="connsiteX2015" fmla="*/ 610283 w 8462843"/>
              <a:gd name="connsiteY2015" fmla="*/ 7793977 h 10455746"/>
              <a:gd name="connsiteX2016" fmla="*/ 633178 w 8462843"/>
              <a:gd name="connsiteY2016" fmla="*/ 7785245 h 10455746"/>
              <a:gd name="connsiteX2017" fmla="*/ 580702 w 8462843"/>
              <a:gd name="connsiteY2017" fmla="*/ 7826283 h 10455746"/>
              <a:gd name="connsiteX2018" fmla="*/ 596911 w 8462843"/>
              <a:gd name="connsiteY2018" fmla="*/ 7841126 h 10455746"/>
              <a:gd name="connsiteX2019" fmla="*/ 425400 w 8462843"/>
              <a:gd name="connsiteY2019" fmla="*/ 7995891 h 10455746"/>
              <a:gd name="connsiteX2020" fmla="*/ 439482 w 8462843"/>
              <a:gd name="connsiteY2020" fmla="*/ 7964240 h 10455746"/>
              <a:gd name="connsiteX2021" fmla="*/ 422563 w 8462843"/>
              <a:gd name="connsiteY2021" fmla="*/ 7933900 h 10455746"/>
              <a:gd name="connsiteX2022" fmla="*/ 446168 w 8462843"/>
              <a:gd name="connsiteY2022" fmla="*/ 7940666 h 10455746"/>
              <a:gd name="connsiteX2023" fmla="*/ 483854 w 8462843"/>
              <a:gd name="connsiteY2023" fmla="*/ 7915781 h 10455746"/>
              <a:gd name="connsiteX2024" fmla="*/ 460249 w 8462843"/>
              <a:gd name="connsiteY2024" fmla="*/ 7909015 h 10455746"/>
              <a:gd name="connsiteX2025" fmla="*/ 466935 w 8462843"/>
              <a:gd name="connsiteY2025" fmla="*/ 7885441 h 10455746"/>
              <a:gd name="connsiteX2026" fmla="*/ 532783 w 8462843"/>
              <a:gd name="connsiteY2026" fmla="*/ 7797254 h 10455746"/>
              <a:gd name="connsiteX2027" fmla="*/ 557097 w 8462843"/>
              <a:gd name="connsiteY2027" fmla="*/ 7819518 h 10455746"/>
              <a:gd name="connsiteX2028" fmla="*/ 571178 w 8462843"/>
              <a:gd name="connsiteY2028" fmla="*/ 7787867 h 10455746"/>
              <a:gd name="connsiteX2029" fmla="*/ 532074 w 8462843"/>
              <a:gd name="connsiteY2029" fmla="*/ 7781757 h 10455746"/>
              <a:gd name="connsiteX2030" fmla="*/ 507050 w 8462843"/>
              <a:gd name="connsiteY2030" fmla="*/ 7743996 h 10455746"/>
              <a:gd name="connsiteX2031" fmla="*/ 529236 w 8462843"/>
              <a:gd name="connsiteY2031" fmla="*/ 7719766 h 10455746"/>
              <a:gd name="connsiteX2032" fmla="*/ 561655 w 8462843"/>
              <a:gd name="connsiteY2032" fmla="*/ 7749451 h 10455746"/>
              <a:gd name="connsiteX2033" fmla="*/ 558817 w 8462843"/>
              <a:gd name="connsiteY2033" fmla="*/ 7687460 h 10455746"/>
              <a:gd name="connsiteX2034" fmla="*/ 558108 w 8462843"/>
              <a:gd name="connsiteY2034" fmla="*/ 7671963 h 10455746"/>
              <a:gd name="connsiteX2035" fmla="*/ 566922 w 8462843"/>
              <a:gd name="connsiteY2035" fmla="*/ 7694881 h 10455746"/>
              <a:gd name="connsiteX2036" fmla="*/ 627503 w 8462843"/>
              <a:gd name="connsiteY2036" fmla="*/ 7661264 h 10455746"/>
              <a:gd name="connsiteX2037" fmla="*/ 658503 w 8462843"/>
              <a:gd name="connsiteY2037" fmla="*/ 7659953 h 10455746"/>
              <a:gd name="connsiteX2038" fmla="*/ 659213 w 8462843"/>
              <a:gd name="connsiteY2038" fmla="*/ 7675451 h 10455746"/>
              <a:gd name="connsiteX2039" fmla="*/ 688794 w 8462843"/>
              <a:gd name="connsiteY2039" fmla="*/ 7643145 h 10455746"/>
              <a:gd name="connsiteX2040" fmla="*/ 664480 w 8462843"/>
              <a:gd name="connsiteY2040" fmla="*/ 7620882 h 10455746"/>
              <a:gd name="connsiteX2041" fmla="*/ 709561 w 8462843"/>
              <a:gd name="connsiteY2041" fmla="*/ 7587920 h 10455746"/>
              <a:gd name="connsiteX2042" fmla="*/ 706723 w 8462843"/>
              <a:gd name="connsiteY2042" fmla="*/ 7525929 h 10455746"/>
              <a:gd name="connsiteX2043" fmla="*/ 715537 w 8462843"/>
              <a:gd name="connsiteY2043" fmla="*/ 7548848 h 10455746"/>
              <a:gd name="connsiteX2044" fmla="*/ 713409 w 8462843"/>
              <a:gd name="connsiteY2044" fmla="*/ 7502355 h 10455746"/>
              <a:gd name="connsiteX2045" fmla="*/ 752514 w 8462843"/>
              <a:gd name="connsiteY2045" fmla="*/ 7508465 h 10455746"/>
              <a:gd name="connsiteX2046" fmla="*/ 766595 w 8462843"/>
              <a:gd name="connsiteY2046" fmla="*/ 7476815 h 10455746"/>
              <a:gd name="connsiteX2047" fmla="*/ 718676 w 8462843"/>
              <a:gd name="connsiteY2047" fmla="*/ 7447786 h 10455746"/>
              <a:gd name="connsiteX2048" fmla="*/ 748967 w 8462843"/>
              <a:gd name="connsiteY2048" fmla="*/ 7430977 h 10455746"/>
              <a:gd name="connsiteX2049" fmla="*/ 746839 w 8462843"/>
              <a:gd name="connsiteY2049" fmla="*/ 7384484 h 10455746"/>
              <a:gd name="connsiteX2050" fmla="*/ 732048 w 8462843"/>
              <a:gd name="connsiteY2050" fmla="*/ 7400637 h 10455746"/>
              <a:gd name="connsiteX2051" fmla="*/ 692234 w 8462843"/>
              <a:gd name="connsiteY2051" fmla="*/ 7379029 h 10455746"/>
              <a:gd name="connsiteX2052" fmla="*/ 760920 w 8462843"/>
              <a:gd name="connsiteY2052" fmla="*/ 7352834 h 10455746"/>
              <a:gd name="connsiteX2053" fmla="*/ 772164 w 8462843"/>
              <a:gd name="connsiteY2053" fmla="*/ 7259192 h 10455746"/>
              <a:gd name="connsiteX2054" fmla="*/ 783815 w 8462843"/>
              <a:gd name="connsiteY2054" fmla="*/ 7344101 h 10455746"/>
              <a:gd name="connsiteX2055" fmla="*/ 862025 w 8462843"/>
              <a:gd name="connsiteY2055" fmla="*/ 7356322 h 10455746"/>
              <a:gd name="connsiteX2056" fmla="*/ 785234 w 8462843"/>
              <a:gd name="connsiteY2056" fmla="*/ 7375097 h 10455746"/>
              <a:gd name="connsiteX2057" fmla="*/ 839129 w 8462843"/>
              <a:gd name="connsiteY2057" fmla="*/ 7365054 h 10455746"/>
              <a:gd name="connsiteX2058" fmla="*/ 773281 w 8462843"/>
              <a:gd name="connsiteY2058" fmla="*/ 7453240 h 10455746"/>
              <a:gd name="connsiteX2059" fmla="*/ 821200 w 8462843"/>
              <a:gd name="connsiteY2059" fmla="*/ 7482269 h 10455746"/>
              <a:gd name="connsiteX2060" fmla="*/ 865572 w 8462843"/>
              <a:gd name="connsiteY2060" fmla="*/ 7433810 h 10455746"/>
              <a:gd name="connsiteX2061" fmla="*/ 841258 w 8462843"/>
              <a:gd name="connsiteY2061" fmla="*/ 7411547 h 10455746"/>
              <a:gd name="connsiteX2062" fmla="*/ 840548 w 8462843"/>
              <a:gd name="connsiteY2062" fmla="*/ 7396049 h 10455746"/>
              <a:gd name="connsiteX2063" fmla="*/ 878944 w 8462843"/>
              <a:gd name="connsiteY2063" fmla="*/ 7386662 h 10455746"/>
              <a:gd name="connsiteX2064" fmla="*/ 862734 w 8462843"/>
              <a:gd name="connsiteY2064" fmla="*/ 7371820 h 10455746"/>
              <a:gd name="connsiteX2065" fmla="*/ 952187 w 8462843"/>
              <a:gd name="connsiteY2065" fmla="*/ 7290399 h 10455746"/>
              <a:gd name="connsiteX2066" fmla="*/ 944082 w 8462843"/>
              <a:gd name="connsiteY2066" fmla="*/ 7282978 h 10455746"/>
              <a:gd name="connsiteX2067" fmla="*/ 921187 w 8462843"/>
              <a:gd name="connsiteY2067" fmla="*/ 7291710 h 10455746"/>
              <a:gd name="connsiteX2068" fmla="*/ 881373 w 8462843"/>
              <a:gd name="connsiteY2068" fmla="*/ 7270102 h 10455746"/>
              <a:gd name="connsiteX2069" fmla="*/ 906397 w 8462843"/>
              <a:gd name="connsiteY2069" fmla="*/ 7307863 h 10455746"/>
              <a:gd name="connsiteX2070" fmla="*/ 866582 w 8462843"/>
              <a:gd name="connsiteY2070" fmla="*/ 7286255 h 10455746"/>
              <a:gd name="connsiteX2071" fmla="*/ 883501 w 8462843"/>
              <a:gd name="connsiteY2071" fmla="*/ 7316595 h 10455746"/>
              <a:gd name="connsiteX2072" fmla="*/ 813396 w 8462843"/>
              <a:gd name="connsiteY2072" fmla="*/ 7311795 h 10455746"/>
              <a:gd name="connsiteX2073" fmla="*/ 811978 w 8462843"/>
              <a:gd name="connsiteY2073" fmla="*/ 7280800 h 10455746"/>
              <a:gd name="connsiteX2074" fmla="*/ 843687 w 8462843"/>
              <a:gd name="connsiteY2074" fmla="*/ 7294987 h 10455746"/>
              <a:gd name="connsiteX2075" fmla="*/ 795768 w 8462843"/>
              <a:gd name="connsiteY2075" fmla="*/ 7265958 h 10455746"/>
              <a:gd name="connsiteX2076" fmla="*/ 787664 w 8462843"/>
              <a:gd name="connsiteY2076" fmla="*/ 7258537 h 10455746"/>
              <a:gd name="connsiteX2077" fmla="*/ 825350 w 8462843"/>
              <a:gd name="connsiteY2077" fmla="*/ 7233652 h 10455746"/>
              <a:gd name="connsiteX2078" fmla="*/ 792931 w 8462843"/>
              <a:gd name="connsiteY2078" fmla="*/ 7203967 h 10455746"/>
              <a:gd name="connsiteX2079" fmla="*/ 733768 w 8462843"/>
              <a:gd name="connsiteY2079" fmla="*/ 7268580 h 10455746"/>
              <a:gd name="connsiteX2080" fmla="*/ 750687 w 8462843"/>
              <a:gd name="connsiteY2080" fmla="*/ 7298920 h 10455746"/>
              <a:gd name="connsiteX2081" fmla="*/ 676025 w 8462843"/>
              <a:gd name="connsiteY2081" fmla="*/ 7364187 h 10455746"/>
              <a:gd name="connsiteX2082" fmla="*/ 651001 w 8462843"/>
              <a:gd name="connsiteY2082" fmla="*/ 7326426 h 10455746"/>
              <a:gd name="connsiteX2083" fmla="*/ 665016 w 8462843"/>
              <a:gd name="connsiteY2083" fmla="*/ 7309182 h 10455746"/>
              <a:gd name="connsiteX2084" fmla="*/ 665792 w 8462843"/>
              <a:gd name="connsiteY2084" fmla="*/ 7310273 h 10455746"/>
              <a:gd name="connsiteX2085" fmla="*/ 667893 w 8462843"/>
              <a:gd name="connsiteY2085" fmla="*/ 7310591 h 10455746"/>
              <a:gd name="connsiteX2086" fmla="*/ 682001 w 8462843"/>
              <a:gd name="connsiteY2086" fmla="*/ 7325115 h 10455746"/>
              <a:gd name="connsiteX2087" fmla="*/ 704896 w 8462843"/>
              <a:gd name="connsiteY2087" fmla="*/ 7316383 h 10455746"/>
              <a:gd name="connsiteX2088" fmla="*/ 703478 w 8462843"/>
              <a:gd name="connsiteY2088" fmla="*/ 7285388 h 10455746"/>
              <a:gd name="connsiteX2089" fmla="*/ 675199 w 8462843"/>
              <a:gd name="connsiteY2089" fmla="*/ 7311695 h 10455746"/>
              <a:gd name="connsiteX2090" fmla="*/ 667893 w 8462843"/>
              <a:gd name="connsiteY2090" fmla="*/ 7310591 h 10455746"/>
              <a:gd name="connsiteX2091" fmla="*/ 665703 w 8462843"/>
              <a:gd name="connsiteY2091" fmla="*/ 7308336 h 10455746"/>
              <a:gd name="connsiteX2092" fmla="*/ 665016 w 8462843"/>
              <a:gd name="connsiteY2092" fmla="*/ 7309182 h 10455746"/>
              <a:gd name="connsiteX2093" fmla="*/ 656326 w 8462843"/>
              <a:gd name="connsiteY2093" fmla="*/ 7296966 h 10455746"/>
              <a:gd name="connsiteX2094" fmla="*/ 656268 w 8462843"/>
              <a:gd name="connsiteY2094" fmla="*/ 7271857 h 10455746"/>
              <a:gd name="connsiteX2095" fmla="*/ 632663 w 8462843"/>
              <a:gd name="connsiteY2095" fmla="*/ 7265091 h 10455746"/>
              <a:gd name="connsiteX2096" fmla="*/ 619292 w 8462843"/>
              <a:gd name="connsiteY2096" fmla="*/ 7312240 h 10455746"/>
              <a:gd name="connsiteX2097" fmla="*/ 636920 w 8462843"/>
              <a:gd name="connsiteY2097" fmla="*/ 7358077 h 10455746"/>
              <a:gd name="connsiteX2098" fmla="*/ 592548 w 8462843"/>
              <a:gd name="connsiteY2098" fmla="*/ 7406536 h 10455746"/>
              <a:gd name="connsiteX2099" fmla="*/ 554862 w 8462843"/>
              <a:gd name="connsiteY2099" fmla="*/ 7431421 h 10455746"/>
              <a:gd name="connsiteX2100" fmla="*/ 553443 w 8462843"/>
              <a:gd name="connsiteY2100" fmla="*/ 7400426 h 10455746"/>
              <a:gd name="connsiteX2101" fmla="*/ 531257 w 8462843"/>
              <a:gd name="connsiteY2101" fmla="*/ 7424656 h 10455746"/>
              <a:gd name="connsiteX2102" fmla="*/ 548176 w 8462843"/>
              <a:gd name="connsiteY2102" fmla="*/ 7454996 h 10455746"/>
              <a:gd name="connsiteX2103" fmla="*/ 578467 w 8462843"/>
              <a:gd name="connsiteY2103" fmla="*/ 7438187 h 10455746"/>
              <a:gd name="connsiteX2104" fmla="*/ 618990 w 8462843"/>
              <a:gd name="connsiteY2104" fmla="*/ 7475293 h 10455746"/>
              <a:gd name="connsiteX2105" fmla="*/ 649990 w 8462843"/>
              <a:gd name="connsiteY2105" fmla="*/ 7473982 h 10455746"/>
              <a:gd name="connsiteX2106" fmla="*/ 647862 w 8462843"/>
              <a:gd name="connsiteY2106" fmla="*/ 7427489 h 10455746"/>
              <a:gd name="connsiteX2107" fmla="*/ 701758 w 8462843"/>
              <a:gd name="connsiteY2107" fmla="*/ 7417446 h 10455746"/>
              <a:gd name="connsiteX2108" fmla="*/ 669339 w 8462843"/>
              <a:gd name="connsiteY2108" fmla="*/ 7387761 h 10455746"/>
              <a:gd name="connsiteX2109" fmla="*/ 717257 w 8462843"/>
              <a:gd name="connsiteY2109" fmla="*/ 7416790 h 10455746"/>
              <a:gd name="connsiteX2110" fmla="*/ 695072 w 8462843"/>
              <a:gd name="connsiteY2110" fmla="*/ 7441020 h 10455746"/>
              <a:gd name="connsiteX2111" fmla="*/ 726781 w 8462843"/>
              <a:gd name="connsiteY2111" fmla="*/ 7455207 h 10455746"/>
              <a:gd name="connsiteX2112" fmla="*/ 728200 w 8462843"/>
              <a:gd name="connsiteY2112" fmla="*/ 7486202 h 10455746"/>
              <a:gd name="connsiteX2113" fmla="*/ 711281 w 8462843"/>
              <a:gd name="connsiteY2113" fmla="*/ 7455862 h 10455746"/>
              <a:gd name="connsiteX2114" fmla="*/ 711990 w 8462843"/>
              <a:gd name="connsiteY2114" fmla="*/ 7471360 h 10455746"/>
              <a:gd name="connsiteX2115" fmla="*/ 705304 w 8462843"/>
              <a:gd name="connsiteY2115" fmla="*/ 7494934 h 10455746"/>
              <a:gd name="connsiteX2116" fmla="*/ 666200 w 8462843"/>
              <a:gd name="connsiteY2116" fmla="*/ 7488824 h 10455746"/>
              <a:gd name="connsiteX2117" fmla="*/ 636618 w 8462843"/>
              <a:gd name="connsiteY2117" fmla="*/ 7521130 h 10455746"/>
              <a:gd name="connsiteX2118" fmla="*/ 652828 w 8462843"/>
              <a:gd name="connsiteY2118" fmla="*/ 7535972 h 10455746"/>
              <a:gd name="connsiteX2119" fmla="*/ 586980 w 8462843"/>
              <a:gd name="connsiteY2119" fmla="*/ 7624159 h 10455746"/>
              <a:gd name="connsiteX2120" fmla="*/ 535323 w 8462843"/>
              <a:gd name="connsiteY2120" fmla="*/ 7664556 h 10455746"/>
              <a:gd name="connsiteX2121" fmla="*/ 534541 w 8462843"/>
              <a:gd name="connsiteY2121" fmla="*/ 7664994 h 10455746"/>
              <a:gd name="connsiteX2122" fmla="*/ 540152 w 8462843"/>
              <a:gd name="connsiteY2122" fmla="*/ 7634873 h 10455746"/>
              <a:gd name="connsiteX2123" fmla="*/ 560537 w 8462843"/>
              <a:gd name="connsiteY2123" fmla="*/ 7555402 h 10455746"/>
              <a:gd name="connsiteX2124" fmla="*/ 508770 w 8462843"/>
              <a:gd name="connsiteY2124" fmla="*/ 7611938 h 10455746"/>
              <a:gd name="connsiteX2125" fmla="*/ 529537 w 8462843"/>
              <a:gd name="connsiteY2125" fmla="*/ 7556713 h 10455746"/>
              <a:gd name="connsiteX2126" fmla="*/ 490433 w 8462843"/>
              <a:gd name="connsiteY2126" fmla="*/ 7550603 h 10455746"/>
              <a:gd name="connsiteX2127" fmla="*/ 468247 w 8462843"/>
              <a:gd name="connsiteY2127" fmla="*/ 7574833 h 10455746"/>
              <a:gd name="connsiteX2128" fmla="*/ 426304 w 8462843"/>
              <a:gd name="connsiteY2128" fmla="*/ 7506732 h 10455746"/>
              <a:gd name="connsiteX2129" fmla="*/ 451328 w 8462843"/>
              <a:gd name="connsiteY2129" fmla="*/ 7544493 h 10455746"/>
              <a:gd name="connsiteX2130" fmla="*/ 419618 w 8462843"/>
              <a:gd name="connsiteY2130" fmla="*/ 7530306 h 10455746"/>
              <a:gd name="connsiteX2131" fmla="*/ 413642 w 8462843"/>
              <a:gd name="connsiteY2131" fmla="*/ 7569378 h 10455746"/>
              <a:gd name="connsiteX2132" fmla="*/ 357618 w 8462843"/>
              <a:gd name="connsiteY2132" fmla="*/ 7532928 h 10455746"/>
              <a:gd name="connsiteX2133" fmla="*/ 404118 w 8462843"/>
              <a:gd name="connsiteY2133" fmla="*/ 7530962 h 10455746"/>
              <a:gd name="connsiteX2134" fmla="*/ 387909 w 8462843"/>
              <a:gd name="connsiteY2134" fmla="*/ 7516119 h 10455746"/>
              <a:gd name="connsiteX2135" fmla="*/ 348804 w 8462843"/>
              <a:gd name="connsiteY2135" fmla="*/ 7510009 h 10455746"/>
              <a:gd name="connsiteX2136" fmla="*/ 370990 w 8462843"/>
              <a:gd name="connsiteY2136" fmla="*/ 7485780 h 10455746"/>
              <a:gd name="connsiteX2137" fmla="*/ 347385 w 8462843"/>
              <a:gd name="connsiteY2137" fmla="*/ 7479014 h 10455746"/>
              <a:gd name="connsiteX2138" fmla="*/ 345967 w 8462843"/>
              <a:gd name="connsiteY2138" fmla="*/ 7448019 h 10455746"/>
              <a:gd name="connsiteX2139" fmla="*/ 385781 w 8462843"/>
              <a:gd name="connsiteY2139" fmla="*/ 7469627 h 10455746"/>
              <a:gd name="connsiteX2140" fmla="*/ 416071 w 8462843"/>
              <a:gd name="connsiteY2140" fmla="*/ 7452818 h 10455746"/>
              <a:gd name="connsiteX2141" fmla="*/ 399153 w 8462843"/>
              <a:gd name="connsiteY2141" fmla="*/ 7422478 h 10455746"/>
              <a:gd name="connsiteX2142" fmla="*/ 444234 w 8462843"/>
              <a:gd name="connsiteY2142" fmla="*/ 7389517 h 10455746"/>
              <a:gd name="connsiteX2143" fmla="*/ 437548 w 8462843"/>
              <a:gd name="connsiteY2143" fmla="*/ 7413091 h 10455746"/>
              <a:gd name="connsiteX2144" fmla="*/ 474524 w 8462843"/>
              <a:gd name="connsiteY2144" fmla="*/ 7372708 h 10455746"/>
              <a:gd name="connsiteX2145" fmla="*/ 475943 w 8462843"/>
              <a:gd name="connsiteY2145" fmla="*/ 7403703 h 10455746"/>
              <a:gd name="connsiteX2146" fmla="*/ 514338 w 8462843"/>
              <a:gd name="connsiteY2146" fmla="*/ 7394316 h 10455746"/>
              <a:gd name="connsiteX2147" fmla="*/ 505524 w 8462843"/>
              <a:gd name="connsiteY2147" fmla="*/ 7371397 h 10455746"/>
              <a:gd name="connsiteX2148" fmla="*/ 545339 w 8462843"/>
              <a:gd name="connsiteY2148" fmla="*/ 7393005 h 10455746"/>
              <a:gd name="connsiteX2149" fmla="*/ 559420 w 8462843"/>
              <a:gd name="connsiteY2149" fmla="*/ 7361354 h 10455746"/>
              <a:gd name="connsiteX2150" fmla="*/ 536524 w 8462843"/>
              <a:gd name="connsiteY2150" fmla="*/ 7370086 h 10455746"/>
              <a:gd name="connsiteX2151" fmla="*/ 535815 w 8462843"/>
              <a:gd name="connsiteY2151" fmla="*/ 7354589 h 10455746"/>
              <a:gd name="connsiteX2152" fmla="*/ 534396 w 8462843"/>
              <a:gd name="connsiteY2152" fmla="*/ 7323593 h 10455746"/>
              <a:gd name="connsiteX2153" fmla="*/ 551315 w 8462843"/>
              <a:gd name="connsiteY2153" fmla="*/ 7353933 h 10455746"/>
              <a:gd name="connsiteX2154" fmla="*/ 604501 w 8462843"/>
              <a:gd name="connsiteY2154" fmla="*/ 7328393 h 10455746"/>
              <a:gd name="connsiteX2155" fmla="*/ 555873 w 8462843"/>
              <a:gd name="connsiteY2155" fmla="*/ 7283866 h 10455746"/>
              <a:gd name="connsiteX2156" fmla="*/ 595687 w 8462843"/>
              <a:gd name="connsiteY2156" fmla="*/ 7305474 h 10455746"/>
              <a:gd name="connsiteX2157" fmla="*/ 609768 w 8462843"/>
              <a:gd name="connsiteY2157" fmla="*/ 7273823 h 10455746"/>
              <a:gd name="connsiteX2158" fmla="*/ 578059 w 8462843"/>
              <a:gd name="connsiteY2158" fmla="*/ 7259637 h 10455746"/>
              <a:gd name="connsiteX2159" fmla="*/ 624559 w 8462843"/>
              <a:gd name="connsiteY2159" fmla="*/ 7257670 h 10455746"/>
              <a:gd name="connsiteX2160" fmla="*/ 590721 w 8462843"/>
              <a:gd name="connsiteY2160" fmla="*/ 7196990 h 10455746"/>
              <a:gd name="connsiteX2161" fmla="*/ 584035 w 8462843"/>
              <a:gd name="connsiteY2161" fmla="*/ 7220565 h 10455746"/>
              <a:gd name="connsiteX2162" fmla="*/ 560430 w 8462843"/>
              <a:gd name="connsiteY2162" fmla="*/ 7213799 h 10455746"/>
              <a:gd name="connsiteX2163" fmla="*/ 561140 w 8462843"/>
              <a:gd name="connsiteY2163" fmla="*/ 7229297 h 10455746"/>
              <a:gd name="connsiteX2164" fmla="*/ 544931 w 8462843"/>
              <a:gd name="connsiteY2164" fmla="*/ 7214454 h 10455746"/>
              <a:gd name="connsiteX2165" fmla="*/ 462163 w 8462843"/>
              <a:gd name="connsiteY2165" fmla="*/ 7272301 h 10455746"/>
              <a:gd name="connsiteX2166" fmla="*/ 445244 w 8462843"/>
              <a:gd name="connsiteY2166" fmla="*/ 7241961 h 10455746"/>
              <a:gd name="connsiteX2167" fmla="*/ 497721 w 8462843"/>
              <a:gd name="connsiteY2167" fmla="*/ 7200923 h 10455746"/>
              <a:gd name="connsiteX2168" fmla="*/ 344140 w 8462843"/>
              <a:gd name="connsiteY2168" fmla="*/ 7238473 h 10455746"/>
              <a:gd name="connsiteX2169" fmla="*/ 369163 w 8462843"/>
              <a:gd name="connsiteY2169" fmla="*/ 7276234 h 10455746"/>
              <a:gd name="connsiteX2170" fmla="*/ 353663 w 8462843"/>
              <a:gd name="connsiteY2170" fmla="*/ 7276889 h 10455746"/>
              <a:gd name="connsiteX2171" fmla="*/ 322663 w 8462843"/>
              <a:gd name="connsiteY2171" fmla="*/ 7278200 h 10455746"/>
              <a:gd name="connsiteX2172" fmla="*/ 329349 w 8462843"/>
              <a:gd name="connsiteY2172" fmla="*/ 7254626 h 10455746"/>
              <a:gd name="connsiteX2173" fmla="*/ 276873 w 8462843"/>
              <a:gd name="connsiteY2173" fmla="*/ 7295664 h 10455746"/>
              <a:gd name="connsiteX2174" fmla="*/ 244454 w 8462843"/>
              <a:gd name="connsiteY2174" fmla="*/ 7265980 h 10455746"/>
              <a:gd name="connsiteX2175" fmla="*/ 171210 w 8462843"/>
              <a:gd name="connsiteY2175" fmla="*/ 7362243 h 10455746"/>
              <a:gd name="connsiteX2176" fmla="*/ 155001 w 8462843"/>
              <a:gd name="connsiteY2176" fmla="*/ 7347401 h 10455746"/>
              <a:gd name="connsiteX2177" fmla="*/ 152872 w 8462843"/>
              <a:gd name="connsiteY2177" fmla="*/ 7300908 h 10455746"/>
              <a:gd name="connsiteX2178" fmla="*/ 139501 w 8462843"/>
              <a:gd name="connsiteY2178" fmla="*/ 7348056 h 10455746"/>
              <a:gd name="connsiteX2179" fmla="*/ 92291 w 8462843"/>
              <a:gd name="connsiteY2179" fmla="*/ 7334525 h 10455746"/>
              <a:gd name="connsiteX2180" fmla="*/ 94419 w 8462843"/>
              <a:gd name="connsiteY2180" fmla="*/ 7381018 h 10455746"/>
              <a:gd name="connsiteX2181" fmla="*/ 56733 w 8462843"/>
              <a:gd name="connsiteY2181" fmla="*/ 7405903 h 10455746"/>
              <a:gd name="connsiteX2182" fmla="*/ 25024 w 8462843"/>
              <a:gd name="connsiteY2182" fmla="*/ 7391716 h 10455746"/>
              <a:gd name="connsiteX2183" fmla="*/ 0 w 8462843"/>
              <a:gd name="connsiteY2183" fmla="*/ 7353955 h 10455746"/>
              <a:gd name="connsiteX2184" fmla="*/ 28872 w 8462843"/>
              <a:gd name="connsiteY2184" fmla="*/ 7306151 h 10455746"/>
              <a:gd name="connsiteX2185" fmla="*/ 109164 w 8462843"/>
              <a:gd name="connsiteY2185" fmla="*/ 7271094 h 10455746"/>
              <a:gd name="connsiteX2186" fmla="*/ 126179 w 8462843"/>
              <a:gd name="connsiteY2186" fmla="*/ 7232717 h 10455746"/>
              <a:gd name="connsiteX2187" fmla="*/ 126949 w 8462843"/>
              <a:gd name="connsiteY2187" fmla="*/ 7233500 h 10455746"/>
              <a:gd name="connsiteX2188" fmla="*/ 130837 w 8462843"/>
              <a:gd name="connsiteY2188" fmla="*/ 7243611 h 10455746"/>
              <a:gd name="connsiteX2189" fmla="*/ 135244 w 8462843"/>
              <a:gd name="connsiteY2189" fmla="*/ 7255070 h 10455746"/>
              <a:gd name="connsiteX2190" fmla="*/ 143349 w 8462843"/>
              <a:gd name="connsiteY2190" fmla="*/ 7262491 h 10455746"/>
              <a:gd name="connsiteX2191" fmla="*/ 136650 w 8462843"/>
              <a:gd name="connsiteY2191" fmla="*/ 7243365 h 10455746"/>
              <a:gd name="connsiteX2192" fmla="*/ 126949 w 8462843"/>
              <a:gd name="connsiteY2192" fmla="*/ 7233500 h 10455746"/>
              <a:gd name="connsiteX2193" fmla="*/ 126430 w 8462843"/>
              <a:gd name="connsiteY2193" fmla="*/ 7232152 h 10455746"/>
              <a:gd name="connsiteX2194" fmla="*/ 126179 w 8462843"/>
              <a:gd name="connsiteY2194" fmla="*/ 7232717 h 10455746"/>
              <a:gd name="connsiteX2195" fmla="*/ 118325 w 8462843"/>
              <a:gd name="connsiteY2195" fmla="*/ 7224730 h 10455746"/>
              <a:gd name="connsiteX2196" fmla="*/ 157430 w 8462843"/>
              <a:gd name="connsiteY2196" fmla="*/ 7230841 h 10455746"/>
              <a:gd name="connsiteX2197" fmla="*/ 133116 w 8462843"/>
              <a:gd name="connsiteY2197" fmla="*/ 7208577 h 10455746"/>
              <a:gd name="connsiteX2198" fmla="*/ 202511 w 8462843"/>
              <a:gd name="connsiteY2198" fmla="*/ 7197879 h 10455746"/>
              <a:gd name="connsiteX2199" fmla="*/ 207778 w 8462843"/>
              <a:gd name="connsiteY2199" fmla="*/ 7143309 h 10455746"/>
              <a:gd name="connsiteX2200" fmla="*/ 246883 w 8462843"/>
              <a:gd name="connsiteY2200" fmla="*/ 7149420 h 10455746"/>
              <a:gd name="connsiteX2201" fmla="*/ 198255 w 8462843"/>
              <a:gd name="connsiteY2201" fmla="*/ 7104893 h 10455746"/>
              <a:gd name="connsiteX2202" fmla="*/ 221150 w 8462843"/>
              <a:gd name="connsiteY2202" fmla="*/ 7096161 h 10455746"/>
              <a:gd name="connsiteX2203" fmla="*/ 260964 w 8462843"/>
              <a:gd name="connsiteY2203" fmla="*/ 7117769 h 10455746"/>
              <a:gd name="connsiteX2204" fmla="*/ 227836 w 8462843"/>
              <a:gd name="connsiteY2204" fmla="*/ 7072587 h 10455746"/>
              <a:gd name="connsiteX2205" fmla="*/ 258127 w 8462843"/>
              <a:gd name="connsiteY2205" fmla="*/ 7055778 h 10455746"/>
              <a:gd name="connsiteX2206" fmla="*/ 297231 w 8462843"/>
              <a:gd name="connsiteY2206" fmla="*/ 7061889 h 10455746"/>
              <a:gd name="connsiteX2207" fmla="*/ 227836 w 8462843"/>
              <a:gd name="connsiteY2207" fmla="*/ 7072587 h 10455746"/>
              <a:gd name="connsiteX2208" fmla="*/ 248603 w 8462843"/>
              <a:gd name="connsiteY2208" fmla="*/ 7017362 h 10455746"/>
              <a:gd name="connsiteX2209" fmla="*/ 320127 w 8462843"/>
              <a:gd name="connsiteY2209" fmla="*/ 7053157 h 10455746"/>
              <a:gd name="connsiteX2210" fmla="*/ 294394 w 8462843"/>
              <a:gd name="connsiteY2210" fmla="*/ 6999898 h 10455746"/>
              <a:gd name="connsiteX2211" fmla="*/ 295813 w 8462843"/>
              <a:gd name="connsiteY2211" fmla="*/ 7030893 h 10455746"/>
              <a:gd name="connsiteX2212" fmla="*/ 263394 w 8462843"/>
              <a:gd name="connsiteY2212" fmla="*/ 7001209 h 10455746"/>
              <a:gd name="connsiteX2213" fmla="*/ 284870 w 8462843"/>
              <a:gd name="connsiteY2213" fmla="*/ 6961482 h 10455746"/>
              <a:gd name="connsiteX2214" fmla="*/ 317999 w 8462843"/>
              <a:gd name="connsiteY2214" fmla="*/ 7006664 h 10455746"/>
              <a:gd name="connsiteX2215" fmla="*/ 316580 w 8462843"/>
              <a:gd name="connsiteY2215" fmla="*/ 6975669 h 10455746"/>
              <a:gd name="connsiteX2216" fmla="*/ 329952 w 8462843"/>
              <a:gd name="connsiteY2216" fmla="*/ 6928520 h 10455746"/>
              <a:gd name="connsiteX2217" fmla="*/ 342614 w 8462843"/>
              <a:gd name="connsiteY2217" fmla="*/ 6865874 h 10455746"/>
              <a:gd name="connsiteX2218" fmla="*/ 366219 w 8462843"/>
              <a:gd name="connsiteY2218" fmla="*/ 6872640 h 10455746"/>
              <a:gd name="connsiteX2219" fmla="*/ 431056 w 8462843"/>
              <a:gd name="connsiteY2219" fmla="*/ 6932009 h 10455746"/>
              <a:gd name="connsiteX2220" fmla="*/ 389823 w 8462843"/>
              <a:gd name="connsiteY2220" fmla="*/ 6879405 h 10455746"/>
              <a:gd name="connsiteX2221" fmla="*/ 451114 w 8462843"/>
              <a:gd name="connsiteY2221" fmla="*/ 6861286 h 10455746"/>
              <a:gd name="connsiteX2222" fmla="*/ 500753 w 8462843"/>
              <a:gd name="connsiteY2222" fmla="*/ 6758257 h 10455746"/>
              <a:gd name="connsiteX2223" fmla="*/ 477148 w 8462843"/>
              <a:gd name="connsiteY2223" fmla="*/ 6751492 h 10455746"/>
              <a:gd name="connsiteX2224" fmla="*/ 476439 w 8462843"/>
              <a:gd name="connsiteY2224" fmla="*/ 6735994 h 10455746"/>
              <a:gd name="connsiteX2225" fmla="*/ 500044 w 8462843"/>
              <a:gd name="connsiteY2225" fmla="*/ 6742760 h 10455746"/>
              <a:gd name="connsiteX2226" fmla="*/ 505311 w 8462843"/>
              <a:gd name="connsiteY2226" fmla="*/ 6688190 h 10455746"/>
              <a:gd name="connsiteX2227" fmla="*/ 514125 w 8462843"/>
              <a:gd name="connsiteY2227" fmla="*/ 6711109 h 10455746"/>
              <a:gd name="connsiteX2228" fmla="*/ 669426 w 8462843"/>
              <a:gd name="connsiteY2228" fmla="*/ 6541502 h 10455746"/>
              <a:gd name="connsiteX2229" fmla="*/ 631740 w 8462843"/>
              <a:gd name="connsiteY2229" fmla="*/ 6566387 h 10455746"/>
              <a:gd name="connsiteX2230" fmla="*/ 688774 w 8462843"/>
              <a:gd name="connsiteY2230" fmla="*/ 6455281 h 10455746"/>
              <a:gd name="connsiteX2231" fmla="*/ 657065 w 8462843"/>
              <a:gd name="connsiteY2231" fmla="*/ 6441095 h 10455746"/>
              <a:gd name="connsiteX2232" fmla="*/ 706704 w 8462843"/>
              <a:gd name="connsiteY2232" fmla="*/ 6338066 h 10455746"/>
              <a:gd name="connsiteX2233" fmla="*/ 621809 w 8462843"/>
              <a:gd name="connsiteY2233" fmla="*/ 6349420 h 10455746"/>
              <a:gd name="connsiteX2234" fmla="*/ 628494 w 8462843"/>
              <a:gd name="connsiteY2234" fmla="*/ 6325846 h 10455746"/>
              <a:gd name="connsiteX2235" fmla="*/ 565785 w 8462843"/>
              <a:gd name="connsiteY2235" fmla="*/ 6312970 h 10455746"/>
              <a:gd name="connsiteX2236" fmla="*/ 581994 w 8462843"/>
              <a:gd name="connsiteY2236" fmla="*/ 6327812 h 10455746"/>
              <a:gd name="connsiteX2237" fmla="*/ 493251 w 8462843"/>
              <a:gd name="connsiteY2237" fmla="*/ 6424730 h 10455746"/>
              <a:gd name="connsiteX2238" fmla="*/ 474913 w 8462843"/>
              <a:gd name="connsiteY2238" fmla="*/ 6363395 h 10455746"/>
              <a:gd name="connsiteX2239" fmla="*/ 396704 w 8462843"/>
              <a:gd name="connsiteY2239" fmla="*/ 6351175 h 10455746"/>
              <a:gd name="connsiteX2240" fmla="*/ 406227 w 8462843"/>
              <a:gd name="connsiteY2240" fmla="*/ 6389591 h 10455746"/>
              <a:gd name="connsiteX2241" fmla="*/ 366413 w 8462843"/>
              <a:gd name="connsiteY2241" fmla="*/ 6367983 h 10455746"/>
              <a:gd name="connsiteX2242" fmla="*/ 375937 w 8462843"/>
              <a:gd name="connsiteY2242" fmla="*/ 6406400 h 10455746"/>
              <a:gd name="connsiteX2243" fmla="*/ 331565 w 8462843"/>
              <a:gd name="connsiteY2243" fmla="*/ 6454859 h 10455746"/>
              <a:gd name="connsiteX2244" fmla="*/ 232588 w 8462843"/>
              <a:gd name="connsiteY2244" fmla="*/ 6497864 h 10455746"/>
              <a:gd name="connsiteX2245" fmla="*/ 227321 w 8462843"/>
              <a:gd name="connsiteY2245" fmla="*/ 6552433 h 10455746"/>
              <a:gd name="connsiteX2246" fmla="*/ 188216 w 8462843"/>
              <a:gd name="connsiteY2246" fmla="*/ 6546323 h 10455746"/>
              <a:gd name="connsiteX2247" fmla="*/ 137868 w 8462843"/>
              <a:gd name="connsiteY2247" fmla="*/ 6633854 h 10455746"/>
              <a:gd name="connsiteX2248" fmla="*/ 143844 w 8462843"/>
              <a:gd name="connsiteY2248" fmla="*/ 6594782 h 10455746"/>
              <a:gd name="connsiteX2249" fmla="*/ 74449 w 8462843"/>
              <a:gd name="connsiteY2249" fmla="*/ 6605480 h 10455746"/>
              <a:gd name="connsiteX2250" fmla="*/ 83263 w 8462843"/>
              <a:gd name="connsiteY2250" fmla="*/ 6628399 h 10455746"/>
              <a:gd name="connsiteX2251" fmla="*/ 44158 w 8462843"/>
              <a:gd name="connsiteY2251" fmla="*/ 6622289 h 10455746"/>
              <a:gd name="connsiteX2252" fmla="*/ 42740 w 8462843"/>
              <a:gd name="connsiteY2252" fmla="*/ 6591294 h 10455746"/>
              <a:gd name="connsiteX2253" fmla="*/ 53983 w 8462843"/>
              <a:gd name="connsiteY2253" fmla="*/ 6497652 h 10455746"/>
              <a:gd name="connsiteX2254" fmla="*/ 70193 w 8462843"/>
              <a:gd name="connsiteY2254" fmla="*/ 6512494 h 10455746"/>
              <a:gd name="connsiteX2255" fmla="*/ 107169 w 8462843"/>
              <a:gd name="connsiteY2255" fmla="*/ 6472112 h 10455746"/>
              <a:gd name="connsiteX2256" fmla="*/ 105750 w 8462843"/>
              <a:gd name="connsiteY2256" fmla="*/ 6441117 h 10455746"/>
              <a:gd name="connsiteX2257" fmla="*/ 74041 w 8462843"/>
              <a:gd name="connsiteY2257" fmla="*/ 6426930 h 10455746"/>
              <a:gd name="connsiteX2258" fmla="*/ 101494 w 8462843"/>
              <a:gd name="connsiteY2258" fmla="*/ 6348131 h 10455746"/>
              <a:gd name="connsiteX2259" fmla="*/ 192366 w 8462843"/>
              <a:gd name="connsiteY2259" fmla="*/ 6297705 h 10455746"/>
              <a:gd name="connsiteX2260" fmla="*/ 219109 w 8462843"/>
              <a:gd name="connsiteY2260" fmla="*/ 6203408 h 10455746"/>
              <a:gd name="connsiteX2261" fmla="*/ 258924 w 8462843"/>
              <a:gd name="connsiteY2261" fmla="*/ 6225016 h 10455746"/>
              <a:gd name="connsiteX2262" fmla="*/ 266319 w 8462843"/>
              <a:gd name="connsiteY2262" fmla="*/ 6216940 h 10455746"/>
              <a:gd name="connsiteX2263" fmla="*/ 353644 w 8462843"/>
              <a:gd name="connsiteY2263" fmla="*/ 6089026 h 10455746"/>
              <a:gd name="connsiteX2264" fmla="*/ 420911 w 8462843"/>
              <a:gd name="connsiteY2264" fmla="*/ 6031835 h 10455746"/>
              <a:gd name="connsiteX2265" fmla="*/ 397306 w 8462843"/>
              <a:gd name="connsiteY2265" fmla="*/ 6025069 h 10455746"/>
              <a:gd name="connsiteX2266" fmla="*/ 436712 w 8462843"/>
              <a:gd name="connsiteY2266" fmla="*/ 5868126 h 10455746"/>
              <a:gd name="connsiteX2267" fmla="*/ 423340 w 8462843"/>
              <a:gd name="connsiteY2267" fmla="*/ 5915275 h 10455746"/>
              <a:gd name="connsiteX2268" fmla="*/ 514514 w 8462843"/>
              <a:gd name="connsiteY2268" fmla="*/ 5701796 h 10455746"/>
              <a:gd name="connsiteX2269" fmla="*/ 573676 w 8462843"/>
              <a:gd name="connsiteY2269" fmla="*/ 5637184 h 10455746"/>
              <a:gd name="connsiteX2270" fmla="*/ 580362 w 8462843"/>
              <a:gd name="connsiteY2270" fmla="*/ 5613609 h 10455746"/>
              <a:gd name="connsiteX2271" fmla="*/ 611362 w 8462843"/>
              <a:gd name="connsiteY2271" fmla="*/ 5612299 h 10455746"/>
              <a:gd name="connsiteX2272" fmla="*/ 610653 w 8462843"/>
              <a:gd name="connsiteY2272" fmla="*/ 5596801 h 10455746"/>
              <a:gd name="connsiteX2273" fmla="*/ 640943 w 8462843"/>
              <a:gd name="connsiteY2273" fmla="*/ 5579992 h 10455746"/>
              <a:gd name="connsiteX2274" fmla="*/ 735663 w 8462843"/>
              <a:gd name="connsiteY2274" fmla="*/ 5444002 h 10455746"/>
              <a:gd name="connsiteX2275" fmla="*/ 846593 w 8462843"/>
              <a:gd name="connsiteY2275" fmla="*/ 5322854 h 10455746"/>
              <a:gd name="connsiteX2276" fmla="*/ 1006452 w 8462843"/>
              <a:gd name="connsiteY2276" fmla="*/ 5083179 h 10455746"/>
              <a:gd name="connsiteX2277" fmla="*/ 1038161 w 8462843"/>
              <a:gd name="connsiteY2277" fmla="*/ 5097367 h 10455746"/>
              <a:gd name="connsiteX2278" fmla="*/ 1013138 w 8462843"/>
              <a:gd name="connsiteY2278" fmla="*/ 5059606 h 10455746"/>
              <a:gd name="connsiteX2279" fmla="*/ 1060347 w 8462843"/>
              <a:gd name="connsiteY2279" fmla="*/ 5073137 h 10455746"/>
              <a:gd name="connsiteX2280" fmla="*/ 1074429 w 8462843"/>
              <a:gd name="connsiteY2280" fmla="*/ 5041486 h 10455746"/>
              <a:gd name="connsiteX2281" fmla="*/ 1027219 w 8462843"/>
              <a:gd name="connsiteY2281" fmla="*/ 5027955 h 10455746"/>
              <a:gd name="connsiteX2282" fmla="*/ 1104719 w 8462843"/>
              <a:gd name="connsiteY2282" fmla="*/ 5024678 h 10455746"/>
              <a:gd name="connsiteX2283" fmla="*/ 1087800 w 8462843"/>
              <a:gd name="connsiteY2283" fmla="*/ 4994338 h 10455746"/>
              <a:gd name="connsiteX2284" fmla="*/ 1192044 w 8462843"/>
              <a:gd name="connsiteY2284" fmla="*/ 4896764 h 10455746"/>
              <a:gd name="connsiteX2285" fmla="*/ 1208253 w 8462843"/>
              <a:gd name="connsiteY2285" fmla="*/ 4911606 h 10455746"/>
              <a:gd name="connsiteX2286" fmla="*/ 1206125 w 8462843"/>
              <a:gd name="connsiteY2286" fmla="*/ 4865113 h 10455746"/>
              <a:gd name="connsiteX2287" fmla="*/ 1244520 w 8462843"/>
              <a:gd name="connsiteY2287" fmla="*/ 4855726 h 10455746"/>
              <a:gd name="connsiteX2288" fmla="*/ 1241683 w 8462843"/>
              <a:gd name="connsiteY2288" fmla="*/ 4793735 h 10455746"/>
              <a:gd name="connsiteX2289" fmla="*/ 1302974 w 8462843"/>
              <a:gd name="connsiteY2289" fmla="*/ 4775616 h 10455746"/>
              <a:gd name="connsiteX2290" fmla="*/ 1300845 w 8462843"/>
              <a:gd name="connsiteY2290" fmla="*/ 4729122 h 10455746"/>
              <a:gd name="connsiteX2291" fmla="*/ 1317764 w 8462843"/>
              <a:gd name="connsiteY2291" fmla="*/ 4759463 h 10455746"/>
              <a:gd name="connsiteX2292" fmla="*/ 1391008 w 8462843"/>
              <a:gd name="connsiteY2292" fmla="*/ 4663199 h 10455746"/>
              <a:gd name="connsiteX2293" fmla="*/ 1434670 w 8462843"/>
              <a:gd name="connsiteY2293" fmla="*/ 4599242 h 10455746"/>
              <a:gd name="connsiteX2294" fmla="*/ 1489275 w 8462843"/>
              <a:gd name="connsiteY2294" fmla="*/ 4604697 h 10455746"/>
              <a:gd name="connsiteX2295" fmla="*/ 1548437 w 8462843"/>
              <a:gd name="connsiteY2295" fmla="*/ 4540085 h 10455746"/>
              <a:gd name="connsiteX2296" fmla="*/ 1651262 w 8462843"/>
              <a:gd name="connsiteY2296" fmla="*/ 4411516 h 10455746"/>
              <a:gd name="connsiteX2297" fmla="*/ 1703030 w 8462843"/>
              <a:gd name="connsiteY2297" fmla="*/ 4354980 h 10455746"/>
              <a:gd name="connsiteX2298" fmla="*/ 1678715 w 8462843"/>
              <a:gd name="connsiteY2298" fmla="*/ 4332717 h 10455746"/>
              <a:gd name="connsiteX2299" fmla="*/ 1724506 w 8462843"/>
              <a:gd name="connsiteY2299" fmla="*/ 4315253 h 10455746"/>
              <a:gd name="connsiteX2300" fmla="*/ 1699482 w 8462843"/>
              <a:gd name="connsiteY2300" fmla="*/ 4277492 h 10455746"/>
              <a:gd name="connsiteX2301" fmla="*/ 1723087 w 8462843"/>
              <a:gd name="connsiteY2301" fmla="*/ 4284257 h 10455746"/>
              <a:gd name="connsiteX2302" fmla="*/ 1811121 w 8462843"/>
              <a:gd name="connsiteY2302" fmla="*/ 4171841 h 10455746"/>
              <a:gd name="connsiteX2303" fmla="*/ 1845970 w 8462843"/>
              <a:gd name="connsiteY2303" fmla="*/ 4084966 h 10455746"/>
              <a:gd name="connsiteX2304" fmla="*/ 1876970 w 8462843"/>
              <a:gd name="connsiteY2304" fmla="*/ 4083654 h 10455746"/>
              <a:gd name="connsiteX2305" fmla="*/ 1867446 w 8462843"/>
              <a:gd name="connsiteY2305" fmla="*/ 4045238 h 10455746"/>
              <a:gd name="connsiteX2306" fmla="*/ 1926609 w 8462843"/>
              <a:gd name="connsiteY2306" fmla="*/ 3980625 h 10455746"/>
              <a:gd name="connsiteX2307" fmla="*/ 1970981 w 8462843"/>
              <a:gd name="connsiteY2307" fmla="*/ 3932167 h 10455746"/>
              <a:gd name="connsiteX2308" fmla="*/ 2037538 w 8462843"/>
              <a:gd name="connsiteY2308" fmla="*/ 3859478 h 10455746"/>
              <a:gd name="connsiteX2309" fmla="*/ 2013224 w 8462843"/>
              <a:gd name="connsiteY2309" fmla="*/ 3837214 h 10455746"/>
              <a:gd name="connsiteX2310" fmla="*/ 2093154 w 8462843"/>
              <a:gd name="connsiteY2310" fmla="*/ 3717377 h 10455746"/>
              <a:gd name="connsiteX2311" fmla="*/ 2139654 w 8462843"/>
              <a:gd name="connsiteY2311" fmla="*/ 3715411 h 10455746"/>
              <a:gd name="connsiteX2312" fmla="*/ 2144921 w 8462843"/>
              <a:gd name="connsiteY2312" fmla="*/ 3660841 h 10455746"/>
              <a:gd name="connsiteX2313" fmla="*/ 2198816 w 8462843"/>
              <a:gd name="connsiteY2313" fmla="*/ 3650798 h 10455746"/>
              <a:gd name="connsiteX2314" fmla="*/ 2242479 w 8462843"/>
              <a:gd name="connsiteY2314" fmla="*/ 3586841 h 10455746"/>
              <a:gd name="connsiteX2315" fmla="*/ 2272769 w 8462843"/>
              <a:gd name="connsiteY2315" fmla="*/ 3570033 h 10455746"/>
              <a:gd name="connsiteX2316" fmla="*/ 2294246 w 8462843"/>
              <a:gd name="connsiteY2316" fmla="*/ 3530306 h 10455746"/>
              <a:gd name="connsiteX2317" fmla="*/ 2347432 w 8462843"/>
              <a:gd name="connsiteY2317" fmla="*/ 3504765 h 10455746"/>
              <a:gd name="connsiteX2318" fmla="*/ 2428780 w 8462843"/>
              <a:gd name="connsiteY2318" fmla="*/ 3415923 h 10455746"/>
              <a:gd name="connsiteX2319" fmla="*/ 2453094 w 8462843"/>
              <a:gd name="connsiteY2319" fmla="*/ 3438186 h 10455746"/>
              <a:gd name="connsiteX2320" fmla="*/ 2518943 w 8462843"/>
              <a:gd name="connsiteY2320" fmla="*/ 3350000 h 10455746"/>
              <a:gd name="connsiteX2321" fmla="*/ 2471733 w 8462843"/>
              <a:gd name="connsiteY2321" fmla="*/ 3336469 h 10455746"/>
              <a:gd name="connsiteX2322" fmla="*/ 2576686 w 8462843"/>
              <a:gd name="connsiteY2322" fmla="*/ 3254392 h 10455746"/>
              <a:gd name="connsiteX2323" fmla="*/ 2506581 w 8462843"/>
              <a:gd name="connsiteY2323" fmla="*/ 3249593 h 10455746"/>
              <a:gd name="connsiteX2324" fmla="*/ 2471024 w 8462843"/>
              <a:gd name="connsiteY2324" fmla="*/ 3320971 h 10455746"/>
              <a:gd name="connsiteX2325" fmla="*/ 2584383 w 8462843"/>
              <a:gd name="connsiteY2325" fmla="*/ 3083263 h 10455746"/>
              <a:gd name="connsiteX2326" fmla="*/ 2448429 w 8462843"/>
              <a:gd name="connsiteY2326" fmla="*/ 3166650 h 10455746"/>
              <a:gd name="connsiteX2327" fmla="*/ 2435767 w 8462843"/>
              <a:gd name="connsiteY2327" fmla="*/ 3229296 h 10455746"/>
              <a:gd name="connsiteX2328" fmla="*/ 2395953 w 8462843"/>
              <a:gd name="connsiteY2328" fmla="*/ 3207688 h 10455746"/>
              <a:gd name="connsiteX2329" fmla="*/ 2355128 w 8462843"/>
              <a:gd name="connsiteY2329" fmla="*/ 3333636 h 10455746"/>
              <a:gd name="connsiteX2330" fmla="*/ 2310047 w 8462843"/>
              <a:gd name="connsiteY2330" fmla="*/ 3366597 h 10455746"/>
              <a:gd name="connsiteX2331" fmla="*/ 2309338 w 8462843"/>
              <a:gd name="connsiteY2331" fmla="*/ 3351100 h 10455746"/>
              <a:gd name="connsiteX2332" fmla="*/ 2273071 w 8462843"/>
              <a:gd name="connsiteY2332" fmla="*/ 3406980 h 10455746"/>
              <a:gd name="connsiteX2333" fmla="*/ 2222722 w 8462843"/>
              <a:gd name="connsiteY2333" fmla="*/ 3494511 h 10455746"/>
              <a:gd name="connsiteX2334" fmla="*/ 2126583 w 8462843"/>
              <a:gd name="connsiteY2334" fmla="*/ 3599506 h 10455746"/>
              <a:gd name="connsiteX2335" fmla="*/ 2102979 w 8462843"/>
              <a:gd name="connsiteY2335" fmla="*/ 3592740 h 10455746"/>
              <a:gd name="connsiteX2336" fmla="*/ 1998735 w 8462843"/>
              <a:gd name="connsiteY2336" fmla="*/ 3690315 h 10455746"/>
              <a:gd name="connsiteX2337" fmla="*/ 2055769 w 8462843"/>
              <a:gd name="connsiteY2337" fmla="*/ 3579209 h 10455746"/>
              <a:gd name="connsiteX2338" fmla="*/ 2032164 w 8462843"/>
              <a:gd name="connsiteY2338" fmla="*/ 3572444 h 10455746"/>
              <a:gd name="connsiteX2339" fmla="*/ 1994478 w 8462843"/>
              <a:gd name="connsiteY2339" fmla="*/ 3597329 h 10455746"/>
              <a:gd name="connsiteX2340" fmla="*/ 1958211 w 8462843"/>
              <a:gd name="connsiteY2340" fmla="*/ 3653209 h 10455746"/>
              <a:gd name="connsiteX2341" fmla="*/ 1962468 w 8462843"/>
              <a:gd name="connsiteY2341" fmla="*/ 3746195 h 10455746"/>
              <a:gd name="connsiteX2342" fmla="*/ 1923363 w 8462843"/>
              <a:gd name="connsiteY2342" fmla="*/ 3740085 h 10455746"/>
              <a:gd name="connsiteX2343" fmla="*/ 2029327 w 8462843"/>
              <a:gd name="connsiteY2343" fmla="*/ 3510453 h 10455746"/>
              <a:gd name="connsiteX2344" fmla="*/ 2067013 w 8462843"/>
              <a:gd name="connsiteY2344" fmla="*/ 3485568 h 10455746"/>
              <a:gd name="connsiteX2345" fmla="*/ 2113513 w 8462843"/>
              <a:gd name="connsiteY2345" fmla="*/ 3483602 h 10455746"/>
              <a:gd name="connsiteX2346" fmla="*/ 2103989 w 8462843"/>
              <a:gd name="connsiteY2346" fmla="*/ 3445185 h 10455746"/>
              <a:gd name="connsiteX2347" fmla="*/ 2127594 w 8462843"/>
              <a:gd name="connsiteY2347" fmla="*/ 3451951 h 10455746"/>
              <a:gd name="connsiteX2348" fmla="*/ 2125466 w 8462843"/>
              <a:gd name="connsiteY2348" fmla="*/ 3405458 h 10455746"/>
              <a:gd name="connsiteX2349" fmla="*/ 2140966 w 8462843"/>
              <a:gd name="connsiteY2349" fmla="*/ 3404803 h 10455746"/>
              <a:gd name="connsiteX2350" fmla="*/ 2234976 w 8462843"/>
              <a:gd name="connsiteY2350" fmla="*/ 3253315 h 10455746"/>
              <a:gd name="connsiteX2351" fmla="*/ 2338511 w 8462843"/>
              <a:gd name="connsiteY2351" fmla="*/ 3140243 h 10455746"/>
              <a:gd name="connsiteX2352" fmla="*/ 2374778 w 8462843"/>
              <a:gd name="connsiteY2352" fmla="*/ 3084363 h 10455746"/>
              <a:gd name="connsiteX2353" fmla="*/ 2380754 w 8462843"/>
              <a:gd name="connsiteY2353" fmla="*/ 3045291 h 10455746"/>
              <a:gd name="connsiteX2354" fmla="*/ 2357149 w 8462843"/>
              <a:gd name="connsiteY2354" fmla="*/ 3038525 h 10455746"/>
              <a:gd name="connsiteX2355" fmla="*/ 2387440 w 8462843"/>
              <a:gd name="connsiteY2355" fmla="*/ 3021716 h 10455746"/>
              <a:gd name="connsiteX2356" fmla="*/ 2535346 w 8462843"/>
              <a:gd name="connsiteY2356" fmla="*/ 2860186 h 10455746"/>
              <a:gd name="connsiteX2357" fmla="*/ 2528660 w 8462843"/>
              <a:gd name="connsiteY2357" fmla="*/ 2883760 h 10455746"/>
              <a:gd name="connsiteX2358" fmla="*/ 2544870 w 8462843"/>
              <a:gd name="connsiteY2358" fmla="*/ 2898602 h 10455746"/>
              <a:gd name="connsiteX2359" fmla="*/ 2552265 w 8462843"/>
              <a:gd name="connsiteY2359" fmla="*/ 2890526 h 10455746"/>
              <a:gd name="connsiteX2360" fmla="*/ 2568475 w 8462843"/>
              <a:gd name="connsiteY2360" fmla="*/ 2905368 h 10455746"/>
              <a:gd name="connsiteX2361" fmla="*/ 2626855 w 8462843"/>
              <a:gd name="connsiteY2361" fmla="*/ 2821015 h 10455746"/>
              <a:gd name="connsiteX2362" fmla="*/ 2648741 w 8462843"/>
              <a:gd name="connsiteY2362" fmla="*/ 2800303 h 10455746"/>
              <a:gd name="connsiteX2363" fmla="*/ 2649114 w 8462843"/>
              <a:gd name="connsiteY2363" fmla="*/ 2801028 h 10455746"/>
              <a:gd name="connsiteX2364" fmla="*/ 2649232 w 8462843"/>
              <a:gd name="connsiteY2364" fmla="*/ 2799839 h 10455746"/>
              <a:gd name="connsiteX2365" fmla="*/ 2656509 w 8462843"/>
              <a:gd name="connsiteY2365" fmla="*/ 2792952 h 10455746"/>
              <a:gd name="connsiteX2366" fmla="*/ 2649788 w 8462843"/>
              <a:gd name="connsiteY2366" fmla="*/ 2794204 h 10455746"/>
              <a:gd name="connsiteX2367" fmla="*/ 2653756 w 8462843"/>
              <a:gd name="connsiteY2367" fmla="*/ 2754006 h 10455746"/>
              <a:gd name="connsiteX2368" fmla="*/ 2728334 w 8462843"/>
              <a:gd name="connsiteY2368" fmla="*/ 2665693 h 10455746"/>
              <a:gd name="connsiteX2369" fmla="*/ 2718810 w 8462843"/>
              <a:gd name="connsiteY2369" fmla="*/ 2627277 h 10455746"/>
              <a:gd name="connsiteX2370" fmla="*/ 2766729 w 8462843"/>
              <a:gd name="connsiteY2370" fmla="*/ 2656306 h 10455746"/>
              <a:gd name="connsiteX2371" fmla="*/ 2796311 w 8462843"/>
              <a:gd name="connsiteY2371" fmla="*/ 2624000 h 10455746"/>
              <a:gd name="connsiteX2372" fmla="*/ 2828020 w 8462843"/>
              <a:gd name="connsiteY2372" fmla="*/ 2638187 h 10455746"/>
              <a:gd name="connsiteX2373" fmla="*/ 2840682 w 8462843"/>
              <a:gd name="connsiteY2373" fmla="*/ 2575540 h 10455746"/>
              <a:gd name="connsiteX2374" fmla="*/ 2833996 w 8462843"/>
              <a:gd name="connsiteY2374" fmla="*/ 2599115 h 10455746"/>
              <a:gd name="connsiteX2375" fmla="*/ 2882625 w 8462843"/>
              <a:gd name="connsiteY2375" fmla="*/ 2643641 h 10455746"/>
              <a:gd name="connsiteX2376" fmla="*/ 2896706 w 8462843"/>
              <a:gd name="connsiteY2376" fmla="*/ 2611990 h 10455746"/>
              <a:gd name="connsiteX2377" fmla="*/ 2912206 w 8462843"/>
              <a:gd name="connsiteY2377" fmla="*/ 2611335 h 10455746"/>
              <a:gd name="connsiteX2378" fmla="*/ 2946753 w 8462843"/>
              <a:gd name="connsiteY2378" fmla="*/ 2687512 h 10455746"/>
              <a:gd name="connsiteX2379" fmla="*/ 2954148 w 8462843"/>
              <a:gd name="connsiteY2379" fmla="*/ 2679436 h 10455746"/>
              <a:gd name="connsiteX2380" fmla="*/ 2982311 w 8462843"/>
              <a:gd name="connsiteY2380" fmla="*/ 2616134 h 10455746"/>
              <a:gd name="connsiteX2381" fmla="*/ 3013310 w 8462843"/>
              <a:gd name="connsiteY2381" fmla="*/ 2614824 h 10455746"/>
              <a:gd name="connsiteX2382" fmla="*/ 3175298 w 8462843"/>
              <a:gd name="connsiteY2382" fmla="*/ 2421642 h 10455746"/>
              <a:gd name="connsiteX2383" fmla="*/ 3220379 w 8462843"/>
              <a:gd name="connsiteY2383" fmla="*/ 2388680 h 10455746"/>
              <a:gd name="connsiteX2384" fmla="*/ 3252089 w 8462843"/>
              <a:gd name="connsiteY2384" fmla="*/ 2402867 h 10455746"/>
              <a:gd name="connsiteX2385" fmla="*/ 3364437 w 8462843"/>
              <a:gd name="connsiteY2385" fmla="*/ 2312714 h 10455746"/>
              <a:gd name="connsiteX2386" fmla="*/ 3380646 w 8462843"/>
              <a:gd name="connsiteY2386" fmla="*/ 2327556 h 10455746"/>
              <a:gd name="connsiteX2387" fmla="*/ 3416914 w 8462843"/>
              <a:gd name="connsiteY2387" fmla="*/ 2271676 h 10455746"/>
              <a:gd name="connsiteX2388" fmla="*/ 3454600 w 8462843"/>
              <a:gd name="connsiteY2388" fmla="*/ 2246791 h 10455746"/>
              <a:gd name="connsiteX2389" fmla="*/ 3494413 w 8462843"/>
              <a:gd name="connsiteY2389" fmla="*/ 2268399 h 10455746"/>
              <a:gd name="connsiteX2390" fmla="*/ 3492995 w 8462843"/>
              <a:gd name="connsiteY2390" fmla="*/ 2237403 h 10455746"/>
              <a:gd name="connsiteX2391" fmla="*/ 3645157 w 8462843"/>
              <a:gd name="connsiteY2391" fmla="*/ 2168858 h 10455746"/>
              <a:gd name="connsiteX2392" fmla="*/ 3753657 w 8462843"/>
              <a:gd name="connsiteY2392" fmla="*/ 2164271 h 10455746"/>
              <a:gd name="connsiteX2393" fmla="*/ 3794181 w 8462843"/>
              <a:gd name="connsiteY2393" fmla="*/ 2201376 h 10455746"/>
              <a:gd name="connsiteX2394" fmla="*/ 3930134 w 8462843"/>
              <a:gd name="connsiteY2394" fmla="*/ 2117989 h 10455746"/>
              <a:gd name="connsiteX2395" fmla="*/ 3775542 w 8462843"/>
              <a:gd name="connsiteY2395" fmla="*/ 2303094 h 10455746"/>
              <a:gd name="connsiteX2396" fmla="*/ 3587521 w 8462843"/>
              <a:gd name="connsiteY2396" fmla="*/ 2606069 h 10455746"/>
              <a:gd name="connsiteX2397" fmla="*/ 3389976 w 8462843"/>
              <a:gd name="connsiteY2397" fmla="*/ 2870629 h 10455746"/>
              <a:gd name="connsiteX2398" fmla="*/ 3468894 w 8462843"/>
              <a:gd name="connsiteY2398" fmla="*/ 2898347 h 10455746"/>
              <a:gd name="connsiteX2399" fmla="*/ 3409023 w 8462843"/>
              <a:gd name="connsiteY2399" fmla="*/ 2947462 h 10455746"/>
              <a:gd name="connsiteX2400" fmla="*/ 3425941 w 8462843"/>
              <a:gd name="connsiteY2400" fmla="*/ 2977802 h 10455746"/>
              <a:gd name="connsiteX2401" fmla="*/ 3409732 w 8462843"/>
              <a:gd name="connsiteY2401" fmla="*/ 2962960 h 10455746"/>
              <a:gd name="connsiteX2402" fmla="*/ 3374174 w 8462843"/>
              <a:gd name="connsiteY2402" fmla="*/ 3034338 h 10455746"/>
              <a:gd name="connsiteX2403" fmla="*/ 3397779 w 8462843"/>
              <a:gd name="connsiteY2403" fmla="*/ 3041103 h 10455746"/>
              <a:gd name="connsiteX2404" fmla="*/ 3403755 w 8462843"/>
              <a:gd name="connsiteY2404" fmla="*/ 3002031 h 10455746"/>
              <a:gd name="connsiteX2405" fmla="*/ 3426651 w 8462843"/>
              <a:gd name="connsiteY2405" fmla="*/ 2993299 h 10455746"/>
              <a:gd name="connsiteX2406" fmla="*/ 3425941 w 8462843"/>
              <a:gd name="connsiteY2406" fmla="*/ 2977802 h 10455746"/>
              <a:gd name="connsiteX2407" fmla="*/ 3452142 w 8462843"/>
              <a:gd name="connsiteY2407" fmla="*/ 2977664 h 10455746"/>
              <a:gd name="connsiteX2408" fmla="*/ 3463922 w 8462843"/>
              <a:gd name="connsiteY2408" fmla="*/ 2967245 h 10455746"/>
              <a:gd name="connsiteX2409" fmla="*/ 3464337 w 8462843"/>
              <a:gd name="connsiteY2409" fmla="*/ 2968414 h 10455746"/>
              <a:gd name="connsiteX2410" fmla="*/ 3471732 w 8462843"/>
              <a:gd name="connsiteY2410" fmla="*/ 2960338 h 10455746"/>
              <a:gd name="connsiteX2411" fmla="*/ 3463922 w 8462843"/>
              <a:gd name="connsiteY2411" fmla="*/ 2967245 h 10455746"/>
              <a:gd name="connsiteX2412" fmla="*/ 3456536 w 8462843"/>
              <a:gd name="connsiteY2412" fmla="*/ 2946423 h 10455746"/>
              <a:gd name="connsiteX2413" fmla="*/ 3454813 w 8462843"/>
              <a:gd name="connsiteY2413" fmla="*/ 2929998 h 10455746"/>
              <a:gd name="connsiteX2414" fmla="*/ 3493918 w 8462843"/>
              <a:gd name="connsiteY2414" fmla="*/ 2936108 h 10455746"/>
              <a:gd name="connsiteX2415" fmla="*/ 3516104 w 8462843"/>
              <a:gd name="connsiteY2415" fmla="*/ 2911879 h 10455746"/>
              <a:gd name="connsiteX2416" fmla="*/ 3508708 w 8462843"/>
              <a:gd name="connsiteY2416" fmla="*/ 2919955 h 10455746"/>
              <a:gd name="connsiteX2417" fmla="*/ 3531604 w 8462843"/>
              <a:gd name="connsiteY2417" fmla="*/ 2911223 h 10455746"/>
              <a:gd name="connsiteX2418" fmla="*/ 3577395 w 8462843"/>
              <a:gd name="connsiteY2418" fmla="*/ 2893759 h 10455746"/>
              <a:gd name="connsiteX2419" fmla="*/ 3560476 w 8462843"/>
              <a:gd name="connsiteY2419" fmla="*/ 2863419 h 10455746"/>
              <a:gd name="connsiteX2420" fmla="*/ 3604847 w 8462843"/>
              <a:gd name="connsiteY2420" fmla="*/ 2814960 h 10455746"/>
              <a:gd name="connsiteX2421" fmla="*/ 3681638 w 8462843"/>
              <a:gd name="connsiteY2421" fmla="*/ 2796185 h 10455746"/>
              <a:gd name="connsiteX2422" fmla="*/ 3690452 w 8462843"/>
              <a:gd name="connsiteY2422" fmla="*/ 2819104 h 10455746"/>
              <a:gd name="connsiteX2423" fmla="*/ 3703824 w 8462843"/>
              <a:gd name="connsiteY2423" fmla="*/ 2771955 h 10455746"/>
              <a:gd name="connsiteX2424" fmla="*/ 3735533 w 8462843"/>
              <a:gd name="connsiteY2424" fmla="*/ 2786142 h 10455746"/>
              <a:gd name="connsiteX2425" fmla="*/ 3840487 w 8462843"/>
              <a:gd name="connsiteY2425" fmla="*/ 2704066 h 10455746"/>
              <a:gd name="connsiteX2426" fmla="*/ 3880301 w 8462843"/>
              <a:gd name="connsiteY2426" fmla="*/ 2725673 h 10455746"/>
              <a:gd name="connsiteX2427" fmla="*/ 3910591 w 8462843"/>
              <a:gd name="connsiteY2427" fmla="*/ 2708865 h 10455746"/>
              <a:gd name="connsiteX2428" fmla="*/ 3894382 w 8462843"/>
              <a:gd name="connsiteY2428" fmla="*/ 2694023 h 10455746"/>
              <a:gd name="connsiteX2429" fmla="*/ 3916568 w 8462843"/>
              <a:gd name="connsiteY2429" fmla="*/ 2669793 h 10455746"/>
              <a:gd name="connsiteX2430" fmla="*/ 3940882 w 8462843"/>
              <a:gd name="connsiteY2430" fmla="*/ 2692057 h 10455746"/>
              <a:gd name="connsiteX2431" fmla="*/ 3969044 w 8462843"/>
              <a:gd name="connsiteY2431" fmla="*/ 2628755 h 10455746"/>
              <a:gd name="connsiteX2432" fmla="*/ 4038440 w 8462843"/>
              <a:gd name="connsiteY2432" fmla="*/ 2618057 h 10455746"/>
              <a:gd name="connsiteX2433" fmla="*/ 4016963 w 8462843"/>
              <a:gd name="connsiteY2433" fmla="*/ 2657784 h 10455746"/>
              <a:gd name="connsiteX2434" fmla="*/ 4048673 w 8462843"/>
              <a:gd name="connsiteY2434" fmla="*/ 2671971 h 10455746"/>
              <a:gd name="connsiteX2435" fmla="*/ 4055359 w 8462843"/>
              <a:gd name="connsiteY2435" fmla="*/ 2648397 h 10455746"/>
              <a:gd name="connsiteX2436" fmla="*/ 4065660 w 8462843"/>
              <a:gd name="connsiteY2436" fmla="*/ 2636543 h 10455746"/>
              <a:gd name="connsiteX2437" fmla="*/ 4066400 w 8462843"/>
              <a:gd name="connsiteY2437" fmla="*/ 2635532 h 10455746"/>
              <a:gd name="connsiteX2438" fmla="*/ 4060858 w 8462843"/>
              <a:gd name="connsiteY2438" fmla="*/ 2649256 h 10455746"/>
              <a:gd name="connsiteX2439" fmla="*/ 4064173 w 8462843"/>
              <a:gd name="connsiteY2439" fmla="*/ 2671315 h 10455746"/>
              <a:gd name="connsiteX2440" fmla="*/ 4041987 w 8462843"/>
              <a:gd name="connsiteY2440" fmla="*/ 2695545 h 10455746"/>
              <a:gd name="connsiteX2441" fmla="*/ 4050092 w 8462843"/>
              <a:gd name="connsiteY2441" fmla="*/ 2702966 h 10455746"/>
              <a:gd name="connsiteX2442" fmla="*/ 4089196 w 8462843"/>
              <a:gd name="connsiteY2442" fmla="*/ 2709077 h 10455746"/>
              <a:gd name="connsiteX2443" fmla="*/ 4095173 w 8462843"/>
              <a:gd name="connsiteY2443" fmla="*/ 2670005 h 10455746"/>
              <a:gd name="connsiteX2444" fmla="*/ 4063463 w 8462843"/>
              <a:gd name="connsiteY2444" fmla="*/ 2655818 h 10455746"/>
              <a:gd name="connsiteX2445" fmla="*/ 4133568 w 8462843"/>
              <a:gd name="connsiteY2445" fmla="*/ 2660617 h 10455746"/>
              <a:gd name="connsiteX2446" fmla="*/ 4134987 w 8462843"/>
              <a:gd name="connsiteY2446" fmla="*/ 2691612 h 10455746"/>
              <a:gd name="connsiteX2447" fmla="*/ 4158592 w 8462843"/>
              <a:gd name="connsiteY2447" fmla="*/ 2698378 h 10455746"/>
              <a:gd name="connsiteX2448" fmla="*/ 4180068 w 8462843"/>
              <a:gd name="connsiteY2448" fmla="*/ 2658651 h 10455746"/>
              <a:gd name="connsiteX2449" fmla="*/ 4219173 w 8462843"/>
              <a:gd name="connsiteY2449" fmla="*/ 2664761 h 10455746"/>
              <a:gd name="connsiteX2450" fmla="*/ 4205092 w 8462843"/>
              <a:gd name="connsiteY2450" fmla="*/ 2696412 h 10455746"/>
              <a:gd name="connsiteX2451" fmla="*/ 4273068 w 8462843"/>
              <a:gd name="connsiteY2451" fmla="*/ 2654718 h 10455746"/>
              <a:gd name="connsiteX2452" fmla="*/ 4289987 w 8462843"/>
              <a:gd name="connsiteY2452" fmla="*/ 2685058 h 10455746"/>
              <a:gd name="connsiteX2453" fmla="*/ 4301940 w 8462843"/>
              <a:gd name="connsiteY2453" fmla="*/ 2606914 h 10455746"/>
              <a:gd name="connsiteX2454" fmla="*/ 4331521 w 8462843"/>
              <a:gd name="connsiteY2454" fmla="*/ 2574608 h 10455746"/>
              <a:gd name="connsiteX2455" fmla="*/ 4307916 w 8462843"/>
              <a:gd name="connsiteY2455" fmla="*/ 2567843 h 10455746"/>
              <a:gd name="connsiteX2456" fmla="*/ 4369917 w 8462843"/>
              <a:gd name="connsiteY2456" fmla="*/ 2565221 h 10455746"/>
              <a:gd name="connsiteX2457" fmla="*/ 4353707 w 8462843"/>
              <a:gd name="connsiteY2457" fmla="*/ 2550378 h 10455746"/>
              <a:gd name="connsiteX2458" fmla="*/ 4385417 w 8462843"/>
              <a:gd name="connsiteY2458" fmla="*/ 2564565 h 10455746"/>
              <a:gd name="connsiteX2459" fmla="*/ 4431917 w 8462843"/>
              <a:gd name="connsiteY2459" fmla="*/ 2562599 h 10455746"/>
              <a:gd name="connsiteX2460" fmla="*/ 4398788 w 8462843"/>
              <a:gd name="connsiteY2460" fmla="*/ 2517417 h 10455746"/>
              <a:gd name="connsiteX2461" fmla="*/ 4451265 w 8462843"/>
              <a:gd name="connsiteY2461" fmla="*/ 2476379 h 10455746"/>
              <a:gd name="connsiteX2462" fmla="*/ 4451974 w 8462843"/>
              <a:gd name="connsiteY2462" fmla="*/ 2491876 h 10455746"/>
              <a:gd name="connsiteX2463" fmla="*/ 4482974 w 8462843"/>
              <a:gd name="connsiteY2463" fmla="*/ 2490566 h 10455746"/>
              <a:gd name="connsiteX2464" fmla="*/ 4461498 w 8462843"/>
              <a:gd name="connsiteY2464" fmla="*/ 2530293 h 10455746"/>
              <a:gd name="connsiteX2465" fmla="*/ 4453393 w 8462843"/>
              <a:gd name="connsiteY2465" fmla="*/ 2522871 h 10455746"/>
              <a:gd name="connsiteX2466" fmla="*/ 4430498 w 8462843"/>
              <a:gd name="connsiteY2466" fmla="*/ 2531604 h 10455746"/>
              <a:gd name="connsiteX2467" fmla="*/ 4447417 w 8462843"/>
              <a:gd name="connsiteY2467" fmla="*/ 2561943 h 10455746"/>
              <a:gd name="connsiteX2468" fmla="*/ 4686195 w 8462843"/>
              <a:gd name="connsiteY2468" fmla="*/ 2349987 h 10455746"/>
              <a:gd name="connsiteX2469" fmla="*/ 4760857 w 8462843"/>
              <a:gd name="connsiteY2469" fmla="*/ 2284719 h 10455746"/>
              <a:gd name="connsiteX2470" fmla="*/ 4792566 w 8462843"/>
              <a:gd name="connsiteY2470" fmla="*/ 2298906 h 10455746"/>
              <a:gd name="connsiteX2471" fmla="*/ 4814043 w 8462843"/>
              <a:gd name="connsiteY2471" fmla="*/ 2259178 h 10455746"/>
              <a:gd name="connsiteX2472" fmla="*/ 4822857 w 8462843"/>
              <a:gd name="connsiteY2472" fmla="*/ 2282097 h 10455746"/>
              <a:gd name="connsiteX2473" fmla="*/ 4845043 w 8462843"/>
              <a:gd name="connsiteY2473" fmla="*/ 2257868 h 10455746"/>
              <a:gd name="connsiteX2474" fmla="*/ 4853147 w 8462843"/>
              <a:gd name="connsiteY2474" fmla="*/ 2265289 h 10455746"/>
              <a:gd name="connsiteX2475" fmla="*/ 4882020 w 8462843"/>
              <a:gd name="connsiteY2475" fmla="*/ 2217485 h 10455746"/>
              <a:gd name="connsiteX2476" fmla="*/ 4969043 w 8462843"/>
              <a:gd name="connsiteY2476" fmla="*/ 2252624 h 10455746"/>
              <a:gd name="connsiteX2477" fmla="*/ 4975020 w 8462843"/>
              <a:gd name="connsiteY2477" fmla="*/ 2213552 h 10455746"/>
              <a:gd name="connsiteX2478" fmla="*/ 5020810 w 8462843"/>
              <a:gd name="connsiteY2478" fmla="*/ 2196088 h 10455746"/>
              <a:gd name="connsiteX2479" fmla="*/ 5119787 w 8462843"/>
              <a:gd name="connsiteY2479" fmla="*/ 2153084 h 10455746"/>
              <a:gd name="connsiteX2480" fmla="*/ 5216635 w 8462843"/>
              <a:gd name="connsiteY2480" fmla="*/ 2063586 h 10455746"/>
              <a:gd name="connsiteX2481" fmla="*/ 5201844 w 8462843"/>
              <a:gd name="connsiteY2481" fmla="*/ 2079740 h 10455746"/>
              <a:gd name="connsiteX2482" fmla="*/ 5211368 w 8462843"/>
              <a:gd name="connsiteY2482" fmla="*/ 2118156 h 10455746"/>
              <a:gd name="connsiteX2483" fmla="*/ 5178949 w 8462843"/>
              <a:gd name="connsiteY2483" fmla="*/ 2088471 h 10455746"/>
              <a:gd name="connsiteX2484" fmla="*/ 5157473 w 8462843"/>
              <a:gd name="connsiteY2484" fmla="*/ 2128199 h 10455746"/>
              <a:gd name="connsiteX2485" fmla="*/ 5158182 w 8462843"/>
              <a:gd name="connsiteY2485" fmla="*/ 2143697 h 10455746"/>
              <a:gd name="connsiteX2486" fmla="*/ 5226159 w 8462843"/>
              <a:gd name="connsiteY2486" fmla="*/ 2102003 h 10455746"/>
              <a:gd name="connsiteX2487" fmla="*/ 5255740 w 8462843"/>
              <a:gd name="connsiteY2487" fmla="*/ 2069697 h 10455746"/>
              <a:gd name="connsiteX2488" fmla="*/ 5249763 w 8462843"/>
              <a:gd name="connsiteY2488" fmla="*/ 2108769 h 10455746"/>
              <a:gd name="connsiteX2489" fmla="*/ 5265973 w 8462843"/>
              <a:gd name="connsiteY2489" fmla="*/ 2123611 h 10455746"/>
              <a:gd name="connsiteX2490" fmla="*/ 5264554 w 8462843"/>
              <a:gd name="connsiteY2490" fmla="*/ 2092615 h 10455746"/>
              <a:gd name="connsiteX2491" fmla="*/ 5310345 w 8462843"/>
              <a:gd name="connsiteY2491" fmla="*/ 2075152 h 10455746"/>
              <a:gd name="connsiteX2492" fmla="*/ 5289578 w 8462843"/>
              <a:gd name="connsiteY2492" fmla="*/ 2130376 h 10455746"/>
              <a:gd name="connsiteX2493" fmla="*/ 5321287 w 8462843"/>
              <a:gd name="connsiteY2493" fmla="*/ 2144563 h 10455746"/>
              <a:gd name="connsiteX2494" fmla="*/ 5387135 w 8462843"/>
              <a:gd name="connsiteY2494" fmla="*/ 2056377 h 10455746"/>
              <a:gd name="connsiteX2495" fmla="*/ 5451565 w 8462843"/>
              <a:gd name="connsiteY2495" fmla="*/ 1937195 h 10455746"/>
              <a:gd name="connsiteX2496" fmla="*/ 5429379 w 8462843"/>
              <a:gd name="connsiteY2496" fmla="*/ 1961424 h 10455746"/>
              <a:gd name="connsiteX2497" fmla="*/ 5427960 w 8462843"/>
              <a:gd name="connsiteY2497" fmla="*/ 1930429 h 10455746"/>
              <a:gd name="connsiteX2498" fmla="*/ 5404356 w 8462843"/>
              <a:gd name="connsiteY2498" fmla="*/ 1923663 h 10455746"/>
              <a:gd name="connsiteX2499" fmla="*/ 5405774 w 8462843"/>
              <a:gd name="connsiteY2499" fmla="*/ 1954659 h 10455746"/>
              <a:gd name="connsiteX2500" fmla="*/ 5374065 w 8462843"/>
              <a:gd name="connsiteY2500" fmla="*/ 1940472 h 10455746"/>
              <a:gd name="connsiteX2501" fmla="*/ 5388855 w 8462843"/>
              <a:gd name="connsiteY2501" fmla="*/ 1924319 h 10455746"/>
              <a:gd name="connsiteX2502" fmla="*/ 5357855 w 8462843"/>
              <a:gd name="connsiteY2502" fmla="*/ 1925630 h 10455746"/>
              <a:gd name="connsiteX2503" fmla="*/ 5431809 w 8462843"/>
              <a:gd name="connsiteY2503" fmla="*/ 1844864 h 10455746"/>
              <a:gd name="connsiteX2504" fmla="*/ 5456832 w 8462843"/>
              <a:gd name="connsiteY2504" fmla="*/ 1882625 h 10455746"/>
              <a:gd name="connsiteX2505" fmla="*/ 5450855 w 8462843"/>
              <a:gd name="connsiteY2505" fmla="*/ 1921697 h 10455746"/>
              <a:gd name="connsiteX2506" fmla="*/ 5490669 w 8462843"/>
              <a:gd name="connsiteY2506" fmla="*/ 1943305 h 10455746"/>
              <a:gd name="connsiteX2507" fmla="*/ 5482565 w 8462843"/>
              <a:gd name="connsiteY2507" fmla="*/ 1935884 h 10455746"/>
              <a:gd name="connsiteX2508" fmla="*/ 5504042 w 8462843"/>
              <a:gd name="connsiteY2508" fmla="*/ 1896156 h 10455746"/>
              <a:gd name="connsiteX2509" fmla="*/ 5526227 w 8462843"/>
              <a:gd name="connsiteY2509" fmla="*/ 1871927 h 10455746"/>
              <a:gd name="connsiteX2510" fmla="*/ 5550541 w 8462843"/>
              <a:gd name="connsiteY2510" fmla="*/ 1894190 h 10455746"/>
              <a:gd name="connsiteX2511" fmla="*/ 5608995 w 8462843"/>
              <a:gd name="connsiteY2511" fmla="*/ 1814080 h 10455746"/>
              <a:gd name="connsiteX2512" fmla="*/ 5713238 w 8462843"/>
              <a:gd name="connsiteY2512" fmla="*/ 1716506 h 10455746"/>
              <a:gd name="connsiteX2513" fmla="*/ 5816773 w 8462843"/>
              <a:gd name="connsiteY2513" fmla="*/ 1603434 h 10455746"/>
              <a:gd name="connsiteX2514" fmla="*/ 5855168 w 8462843"/>
              <a:gd name="connsiteY2514" fmla="*/ 1594048 h 10455746"/>
              <a:gd name="connsiteX2515" fmla="*/ 5823458 w 8462843"/>
              <a:gd name="connsiteY2515" fmla="*/ 1579861 h 10455746"/>
              <a:gd name="connsiteX2516" fmla="*/ 5861854 w 8462843"/>
              <a:gd name="connsiteY2516" fmla="*/ 1570473 h 10455746"/>
              <a:gd name="connsiteX2517" fmla="*/ 5878063 w 8462843"/>
              <a:gd name="connsiteY2517" fmla="*/ 1585315 h 10455746"/>
              <a:gd name="connsiteX2518" fmla="*/ 5923144 w 8462843"/>
              <a:gd name="connsiteY2518" fmla="*/ 1552354 h 10455746"/>
              <a:gd name="connsiteX2519" fmla="*/ 6018574 w 8462843"/>
              <a:gd name="connsiteY2519" fmla="*/ 1431861 h 10455746"/>
              <a:gd name="connsiteX2520" fmla="*/ 6025260 w 8462843"/>
              <a:gd name="connsiteY2520" fmla="*/ 1408287 h 10455746"/>
              <a:gd name="connsiteX2521" fmla="*/ 6056969 w 8462843"/>
              <a:gd name="connsiteY2521" fmla="*/ 1422473 h 10455746"/>
              <a:gd name="connsiteX2522" fmla="*/ 6116131 w 8462843"/>
              <a:gd name="connsiteY2522" fmla="*/ 1357862 h 10455746"/>
              <a:gd name="connsiteX2523" fmla="*/ 6078446 w 8462843"/>
              <a:gd name="connsiteY2523" fmla="*/ 1382746 h 10455746"/>
              <a:gd name="connsiteX2524" fmla="*/ 6076317 w 8462843"/>
              <a:gd name="connsiteY2524" fmla="*/ 1336254 h 10455746"/>
              <a:gd name="connsiteX2525" fmla="*/ 6092527 w 8462843"/>
              <a:gd name="connsiteY2525" fmla="*/ 1351096 h 10455746"/>
              <a:gd name="connsiteX2526" fmla="*/ 6120690 w 8462843"/>
              <a:gd name="connsiteY2526" fmla="*/ 1287794 h 10455746"/>
              <a:gd name="connsiteX2527" fmla="*/ 6218247 w 8462843"/>
              <a:gd name="connsiteY2527" fmla="*/ 1213794 h 10455746"/>
              <a:gd name="connsiteX2528" fmla="*/ 6178433 w 8462843"/>
              <a:gd name="connsiteY2528" fmla="*/ 1192187 h 10455746"/>
              <a:gd name="connsiteX2529" fmla="*/ 6187956 w 8462843"/>
              <a:gd name="connsiteY2529" fmla="*/ 1230603 h 10455746"/>
              <a:gd name="connsiteX2530" fmla="*/ 6157666 w 8462843"/>
              <a:gd name="connsiteY2530" fmla="*/ 1247411 h 10455746"/>
              <a:gd name="connsiteX2531" fmla="*/ 6090399 w 8462843"/>
              <a:gd name="connsiteY2531" fmla="*/ 1304603 h 10455746"/>
              <a:gd name="connsiteX2532" fmla="*/ 6066085 w 8462843"/>
              <a:gd name="connsiteY2532" fmla="*/ 1282339 h 10455746"/>
              <a:gd name="connsiteX2533" fmla="*/ 6027689 w 8462843"/>
              <a:gd name="connsiteY2533" fmla="*/ 1291727 h 10455746"/>
              <a:gd name="connsiteX2534" fmla="*/ 6027724 w 8462843"/>
              <a:gd name="connsiteY2534" fmla="*/ 1307059 h 10455746"/>
              <a:gd name="connsiteX2535" fmla="*/ 6011097 w 8462843"/>
              <a:gd name="connsiteY2535" fmla="*/ 1302982 h 10455746"/>
              <a:gd name="connsiteX2536" fmla="*/ 5983317 w 8462843"/>
              <a:gd name="connsiteY2536" fmla="*/ 1340186 h 10455746"/>
              <a:gd name="connsiteX2537" fmla="*/ 5981189 w 8462843"/>
              <a:gd name="connsiteY2537" fmla="*/ 1293693 h 10455746"/>
              <a:gd name="connsiteX2538" fmla="*/ 6010061 w 8462843"/>
              <a:gd name="connsiteY2538" fmla="*/ 1245890 h 10455746"/>
              <a:gd name="connsiteX2539" fmla="*/ 6041061 w 8462843"/>
              <a:gd name="connsiteY2539" fmla="*/ 1244578 h 10455746"/>
              <a:gd name="connsiteX2540" fmla="*/ 6031538 w 8462843"/>
              <a:gd name="connsiteY2540" fmla="*/ 1206162 h 10455746"/>
              <a:gd name="connsiteX2541" fmla="*/ 6061119 w 8462843"/>
              <a:gd name="connsiteY2541" fmla="*/ 1173856 h 10455746"/>
              <a:gd name="connsiteX2542" fmla="*/ 6078037 w 8462843"/>
              <a:gd name="connsiteY2542" fmla="*/ 1204196 h 10455746"/>
              <a:gd name="connsiteX2543" fmla="*/ 6109747 w 8462843"/>
              <a:gd name="connsiteY2543" fmla="*/ 1218382 h 10455746"/>
              <a:gd name="connsiteX2544" fmla="*/ 6116433 w 8462843"/>
              <a:gd name="connsiteY2544" fmla="*/ 1194808 h 10455746"/>
              <a:gd name="connsiteX2545" fmla="*/ 6092828 w 8462843"/>
              <a:gd name="connsiteY2545" fmla="*/ 1188042 h 10455746"/>
              <a:gd name="connsiteX2546" fmla="*/ 6154119 w 8462843"/>
              <a:gd name="connsiteY2546" fmla="*/ 1169923 h 10455746"/>
              <a:gd name="connsiteX2547" fmla="*/ 6153409 w 8462843"/>
              <a:gd name="connsiteY2547" fmla="*/ 1154426 h 10455746"/>
              <a:gd name="connsiteX2548" fmla="*/ 6121700 w 8462843"/>
              <a:gd name="connsiteY2548" fmla="*/ 1140239 h 10455746"/>
              <a:gd name="connsiteX2549" fmla="*/ 6140882 w 8462843"/>
              <a:gd name="connsiteY2549" fmla="*/ 1137851 h 10455746"/>
              <a:gd name="connsiteX2550" fmla="*/ 6151266 w 8462843"/>
              <a:gd name="connsiteY2550" fmla="*/ 1137751 h 10455746"/>
              <a:gd name="connsiteX2551" fmla="*/ 6152700 w 8462843"/>
              <a:gd name="connsiteY2551" fmla="*/ 1138928 h 10455746"/>
              <a:gd name="connsiteX2552" fmla="*/ 6152957 w 8462843"/>
              <a:gd name="connsiteY2552" fmla="*/ 1137735 h 10455746"/>
              <a:gd name="connsiteX2553" fmla="*/ 6159437 w 8462843"/>
              <a:gd name="connsiteY2553" fmla="*/ 1137672 h 10455746"/>
              <a:gd name="connsiteX2554" fmla="*/ 6166781 w 8462843"/>
              <a:gd name="connsiteY2554" fmla="*/ 1107277 h 10455746"/>
              <a:gd name="connsiteX2555" fmla="*/ 6154701 w 8462843"/>
              <a:gd name="connsiteY2555" fmla="*/ 1129624 h 10455746"/>
              <a:gd name="connsiteX2556" fmla="*/ 6152957 w 8462843"/>
              <a:gd name="connsiteY2556" fmla="*/ 1137735 h 10455746"/>
              <a:gd name="connsiteX2557" fmla="*/ 6151266 w 8462843"/>
              <a:gd name="connsiteY2557" fmla="*/ 1137751 h 10455746"/>
              <a:gd name="connsiteX2558" fmla="*/ 6135555 w 8462843"/>
              <a:gd name="connsiteY2558" fmla="*/ 1124853 h 10455746"/>
              <a:gd name="connsiteX2559" fmla="*/ 6143176 w 8462843"/>
              <a:gd name="connsiteY2559" fmla="*/ 1100512 h 10455746"/>
              <a:gd name="connsiteX2560" fmla="*/ 6180153 w 8462843"/>
              <a:gd name="connsiteY2560" fmla="*/ 1060129 h 10455746"/>
              <a:gd name="connsiteX2561" fmla="*/ 6189677 w 8462843"/>
              <a:gd name="connsiteY2561" fmla="*/ 1098545 h 10455746"/>
              <a:gd name="connsiteX2562" fmla="*/ 6251676 w 8462843"/>
              <a:gd name="connsiteY2562" fmla="*/ 1095924 h 10455746"/>
              <a:gd name="connsiteX2563" fmla="*/ 6229491 w 8462843"/>
              <a:gd name="connsiteY2563" fmla="*/ 1120153 h 10455746"/>
              <a:gd name="connsiteX2564" fmla="*/ 6190386 w 8462843"/>
              <a:gd name="connsiteY2564" fmla="*/ 1114043 h 10455746"/>
              <a:gd name="connsiteX2565" fmla="*/ 6160805 w 8462843"/>
              <a:gd name="connsiteY2565" fmla="*/ 1146349 h 10455746"/>
              <a:gd name="connsiteX2566" fmla="*/ 6177724 w 8462843"/>
              <a:gd name="connsiteY2566" fmla="*/ 1176689 h 10455746"/>
              <a:gd name="connsiteX2567" fmla="*/ 6199909 w 8462843"/>
              <a:gd name="connsiteY2567" fmla="*/ 1152460 h 10455746"/>
              <a:gd name="connsiteX2568" fmla="*/ 6239723 w 8462843"/>
              <a:gd name="connsiteY2568" fmla="*/ 1174067 h 10455746"/>
              <a:gd name="connsiteX2569" fmla="*/ 6262619 w 8462843"/>
              <a:gd name="connsiteY2569" fmla="*/ 1165335 h 10455746"/>
              <a:gd name="connsiteX2570" fmla="*/ 6244991 w 8462843"/>
              <a:gd name="connsiteY2570" fmla="*/ 1119497 h 10455746"/>
              <a:gd name="connsiteX2571" fmla="*/ 6270014 w 8462843"/>
              <a:gd name="connsiteY2571" fmla="*/ 1157258 h 10455746"/>
              <a:gd name="connsiteX2572" fmla="*/ 6284805 w 8462843"/>
              <a:gd name="connsiteY2572" fmla="*/ 1141105 h 10455746"/>
              <a:gd name="connsiteX2573" fmla="*/ 6328467 w 8462843"/>
              <a:gd name="connsiteY2573" fmla="*/ 1077149 h 10455746"/>
              <a:gd name="connsiteX2574" fmla="*/ 6273153 w 8462843"/>
              <a:gd name="connsiteY2574" fmla="*/ 1056196 h 10455746"/>
              <a:gd name="connsiteX2575" fmla="*/ 6274572 w 8462843"/>
              <a:gd name="connsiteY2575" fmla="*/ 1087191 h 10455746"/>
              <a:gd name="connsiteX2576" fmla="*/ 6234758 w 8462843"/>
              <a:gd name="connsiteY2576" fmla="*/ 1065584 h 10455746"/>
              <a:gd name="connsiteX2577" fmla="*/ 6217839 w 8462843"/>
              <a:gd name="connsiteY2577" fmla="*/ 1035244 h 10455746"/>
              <a:gd name="connsiteX2578" fmla="*/ 6316816 w 8462843"/>
              <a:gd name="connsiteY2578" fmla="*/ 992239 h 10455746"/>
              <a:gd name="connsiteX2579" fmla="*/ 6383573 w 8462843"/>
              <a:gd name="connsiteY2579" fmla="*/ 923909 h 10455746"/>
              <a:gd name="connsiteX2580" fmla="*/ 6402260 w 8462843"/>
              <a:gd name="connsiteY2580" fmla="*/ 924751 h 10455746"/>
              <a:gd name="connsiteX2581" fmla="*/ 6378448 w 8462843"/>
              <a:gd name="connsiteY2581" fmla="*/ 939168 h 10455746"/>
              <a:gd name="connsiteX2582" fmla="*/ 6371420 w 8462843"/>
              <a:gd name="connsiteY2582" fmla="*/ 997694 h 10455746"/>
              <a:gd name="connsiteX2583" fmla="*/ 6310839 w 8462843"/>
              <a:gd name="connsiteY2583" fmla="*/ 1031311 h 10455746"/>
              <a:gd name="connsiteX2584" fmla="*/ 6350653 w 8462843"/>
              <a:gd name="connsiteY2584" fmla="*/ 1052919 h 10455746"/>
              <a:gd name="connsiteX2585" fmla="*/ 6341839 w 8462843"/>
              <a:gd name="connsiteY2585" fmla="*/ 1030000 h 10455746"/>
              <a:gd name="connsiteX2586" fmla="*/ 6364025 w 8462843"/>
              <a:gd name="connsiteY2586" fmla="*/ 1005771 h 10455746"/>
              <a:gd name="connsiteX2587" fmla="*/ 6380944 w 8462843"/>
              <a:gd name="connsiteY2587" fmla="*/ 1036110 h 10455746"/>
              <a:gd name="connsiteX2588" fmla="*/ 6483768 w 8462843"/>
              <a:gd name="connsiteY2588" fmla="*/ 907541 h 10455746"/>
              <a:gd name="connsiteX2589" fmla="*/ 6458745 w 8462843"/>
              <a:gd name="connsiteY2589" fmla="*/ 869780 h 10455746"/>
              <a:gd name="connsiteX2590" fmla="*/ 6458036 w 8462843"/>
              <a:gd name="connsiteY2590" fmla="*/ 854283 h 10455746"/>
              <a:gd name="connsiteX2591" fmla="*/ 6498559 w 8462843"/>
              <a:gd name="connsiteY2591" fmla="*/ 891388 h 10455746"/>
              <a:gd name="connsiteX2592" fmla="*/ 6519326 w 8462843"/>
              <a:gd name="connsiteY2592" fmla="*/ 836163 h 10455746"/>
              <a:gd name="connsiteX2593" fmla="*/ 6574641 w 8462843"/>
              <a:gd name="connsiteY2593" fmla="*/ 857115 h 10455746"/>
              <a:gd name="connsiteX2594" fmla="*/ 6610908 w 8462843"/>
              <a:gd name="connsiteY2594" fmla="*/ 801235 h 10455746"/>
              <a:gd name="connsiteX2595" fmla="*/ 6585884 w 8462843"/>
              <a:gd name="connsiteY2595" fmla="*/ 763474 h 10455746"/>
              <a:gd name="connsiteX2596" fmla="*/ 6624989 w 8462843"/>
              <a:gd name="connsiteY2596" fmla="*/ 769584 h 10455746"/>
              <a:gd name="connsiteX2597" fmla="*/ 6592570 w 8462843"/>
              <a:gd name="connsiteY2597" fmla="*/ 739900 h 10455746"/>
              <a:gd name="connsiteX2598" fmla="*/ 6645047 w 8462843"/>
              <a:gd name="connsiteY2598" fmla="*/ 698862 h 10455746"/>
              <a:gd name="connsiteX2599" fmla="*/ 6661965 w 8462843"/>
              <a:gd name="connsiteY2599" fmla="*/ 729202 h 10455746"/>
              <a:gd name="connsiteX2600" fmla="*/ 6706337 w 8462843"/>
              <a:gd name="connsiteY2600" fmla="*/ 680742 h 10455746"/>
              <a:gd name="connsiteX2601" fmla="*/ 6690837 w 8462843"/>
              <a:gd name="connsiteY2601" fmla="*/ 681398 h 10455746"/>
              <a:gd name="connsiteX2602" fmla="*/ 6696814 w 8462843"/>
              <a:gd name="connsiteY2602" fmla="*/ 642326 h 10455746"/>
              <a:gd name="connsiteX2603" fmla="*/ 6697523 w 8462843"/>
              <a:gd name="connsiteY2603" fmla="*/ 657824 h 10455746"/>
              <a:gd name="connsiteX2604" fmla="*/ 6831348 w 8462843"/>
              <a:gd name="connsiteY2604" fmla="*/ 527944 h 10455746"/>
              <a:gd name="connsiteX2605" fmla="*/ 6914825 w 8462843"/>
              <a:gd name="connsiteY2605" fmla="*/ 485595 h 10455746"/>
              <a:gd name="connsiteX2606" fmla="*/ 7003568 w 8462843"/>
              <a:gd name="connsiteY2606" fmla="*/ 388676 h 10455746"/>
              <a:gd name="connsiteX2607" fmla="*/ 6937720 w 8462843"/>
              <a:gd name="connsiteY2607" fmla="*/ 476862 h 10455746"/>
              <a:gd name="connsiteX2608" fmla="*/ 6946534 w 8462843"/>
              <a:gd name="connsiteY2608" fmla="*/ 499781 h 10455746"/>
              <a:gd name="connsiteX2609" fmla="*/ 6990197 w 8462843"/>
              <a:gd name="connsiteY2609" fmla="*/ 435824 h 10455746"/>
              <a:gd name="connsiteX2610" fmla="*/ 7015220 w 8462843"/>
              <a:gd name="connsiteY2610" fmla="*/ 473585 h 10455746"/>
              <a:gd name="connsiteX2611" fmla="*/ 7020487 w 8462843"/>
              <a:gd name="connsiteY2611" fmla="*/ 419016 h 10455746"/>
              <a:gd name="connsiteX2612" fmla="*/ 7030011 w 8462843"/>
              <a:gd name="connsiteY2612" fmla="*/ 457432 h 10455746"/>
              <a:gd name="connsiteX2613" fmla="*/ 7080359 w 8462843"/>
              <a:gd name="connsiteY2613" fmla="*/ 369901 h 10455746"/>
              <a:gd name="connsiteX2614" fmla="*/ 7048649 w 8462843"/>
              <a:gd name="connsiteY2614" fmla="*/ 355715 h 10455746"/>
              <a:gd name="connsiteX2615" fmla="*/ 7071545 w 8462843"/>
              <a:gd name="connsiteY2615" fmla="*/ 346983 h 10455746"/>
              <a:gd name="connsiteX2616" fmla="*/ 7055335 w 8462843"/>
              <a:gd name="connsiteY2616" fmla="*/ 332140 h 10455746"/>
              <a:gd name="connsiteX2617" fmla="*/ 7194126 w 8462843"/>
              <a:gd name="connsiteY2617" fmla="*/ 310743 h 10455746"/>
              <a:gd name="connsiteX2618" fmla="*/ 7253998 w 8462843"/>
              <a:gd name="connsiteY2618" fmla="*/ 261629 h 10455746"/>
              <a:gd name="connsiteX2619" fmla="*/ 7237079 w 8462843"/>
              <a:gd name="connsiteY2619" fmla="*/ 231289 h 10455746"/>
              <a:gd name="connsiteX2620" fmla="*/ 7281451 w 8462843"/>
              <a:gd name="connsiteY2620" fmla="*/ 182830 h 10455746"/>
              <a:gd name="connsiteX2621" fmla="*/ 7305055 w 8462843"/>
              <a:gd name="connsiteY2621" fmla="*/ 189596 h 10455746"/>
              <a:gd name="connsiteX2622" fmla="*/ 7304346 w 8462843"/>
              <a:gd name="connsiteY2622" fmla="*/ 174098 h 10455746"/>
              <a:gd name="connsiteX2623" fmla="*/ 7302218 w 8462843"/>
              <a:gd name="connsiteY2623" fmla="*/ 127605 h 10455746"/>
              <a:gd name="connsiteX2624" fmla="*/ 7342032 w 8462843"/>
              <a:gd name="connsiteY2624" fmla="*/ 149213 h 10455746"/>
              <a:gd name="connsiteX2625" fmla="*/ 7348009 w 8462843"/>
              <a:gd name="connsiteY2625" fmla="*/ 110141 h 10455746"/>
              <a:gd name="connsiteX2626" fmla="*/ 7379718 w 8462843"/>
              <a:gd name="connsiteY2626" fmla="*/ 124328 h 10455746"/>
              <a:gd name="connsiteX2627" fmla="*/ 7424090 w 8462843"/>
              <a:gd name="connsiteY2627" fmla="*/ 75868 h 10455746"/>
              <a:gd name="connsiteX2628" fmla="*/ 7400485 w 8462843"/>
              <a:gd name="connsiteY2628" fmla="*/ 69103 h 10455746"/>
              <a:gd name="connsiteX2629" fmla="*/ 7462486 w 8462843"/>
              <a:gd name="connsiteY2629" fmla="*/ 66481 h 10455746"/>
              <a:gd name="connsiteX2630" fmla="*/ 7491148 w 8462843"/>
              <a:gd name="connsiteY2630" fmla="*/ 854 h 10455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Lst>
            <a:rect l="l" t="t" r="r" b="b"/>
            <a:pathLst>
              <a:path w="8462843" h="10455746">
                <a:moveTo>
                  <a:pt x="2289350" y="9294299"/>
                </a:moveTo>
                <a:cubicBezTo>
                  <a:pt x="2292041" y="9292123"/>
                  <a:pt x="2295960" y="9292927"/>
                  <a:pt x="2302039" y="9298493"/>
                </a:cubicBezTo>
                <a:cubicBezTo>
                  <a:pt x="2326353" y="9320757"/>
                  <a:pt x="2324934" y="9289761"/>
                  <a:pt x="2341144" y="9304604"/>
                </a:cubicBezTo>
                <a:cubicBezTo>
                  <a:pt x="2318248" y="9313335"/>
                  <a:pt x="2279144" y="9307225"/>
                  <a:pt x="2296062" y="9337565"/>
                </a:cubicBezTo>
                <a:cubicBezTo>
                  <a:pt x="2312272" y="9352407"/>
                  <a:pt x="2295353" y="9322067"/>
                  <a:pt x="2318248" y="9313335"/>
                </a:cubicBezTo>
                <a:cubicBezTo>
                  <a:pt x="2349958" y="9327522"/>
                  <a:pt x="2304167" y="9344986"/>
                  <a:pt x="2320377" y="9359828"/>
                </a:cubicBezTo>
                <a:cubicBezTo>
                  <a:pt x="2288667" y="9345642"/>
                  <a:pt x="2297481" y="9368561"/>
                  <a:pt x="2290796" y="9392135"/>
                </a:cubicBezTo>
                <a:cubicBezTo>
                  <a:pt x="2266481" y="9369871"/>
                  <a:pt x="2297481" y="9368561"/>
                  <a:pt x="2281272" y="9353718"/>
                </a:cubicBezTo>
                <a:cubicBezTo>
                  <a:pt x="2265772" y="9354374"/>
                  <a:pt x="2251691" y="9386024"/>
                  <a:pt x="2211877" y="9364417"/>
                </a:cubicBezTo>
                <a:cubicBezTo>
                  <a:pt x="2219272" y="9356340"/>
                  <a:pt x="2265772" y="9354374"/>
                  <a:pt x="2241458" y="9332110"/>
                </a:cubicBezTo>
                <a:cubicBezTo>
                  <a:pt x="2248853" y="9324034"/>
                  <a:pt x="2265062" y="9338876"/>
                  <a:pt x="2273167" y="9346297"/>
                </a:cubicBezTo>
                <a:cubicBezTo>
                  <a:pt x="2284260" y="9334182"/>
                  <a:pt x="2281277" y="9300827"/>
                  <a:pt x="2289350" y="9294299"/>
                </a:cubicBezTo>
                <a:close/>
                <a:moveTo>
                  <a:pt x="1728990" y="9121706"/>
                </a:moveTo>
                <a:lnTo>
                  <a:pt x="1729457" y="9125457"/>
                </a:lnTo>
                <a:lnTo>
                  <a:pt x="1730000" y="9128867"/>
                </a:lnTo>
                <a:lnTo>
                  <a:pt x="1727421" y="9128697"/>
                </a:lnTo>
                <a:close/>
                <a:moveTo>
                  <a:pt x="1726002" y="9097701"/>
                </a:moveTo>
                <a:cubicBezTo>
                  <a:pt x="1729700" y="9093663"/>
                  <a:pt x="1731904" y="9099393"/>
                  <a:pt x="1732258" y="9107142"/>
                </a:cubicBezTo>
                <a:lnTo>
                  <a:pt x="1728990" y="9121706"/>
                </a:lnTo>
                <a:close/>
                <a:moveTo>
                  <a:pt x="1154213" y="8861060"/>
                </a:moveTo>
                <a:lnTo>
                  <a:pt x="1156335" y="8882326"/>
                </a:lnTo>
                <a:cubicBezTo>
                  <a:pt x="1155379" y="8887946"/>
                  <a:pt x="1151637" y="8891016"/>
                  <a:pt x="1141861" y="8889488"/>
                </a:cubicBezTo>
                <a:cubicBezTo>
                  <a:pt x="1135250" y="8872299"/>
                  <a:pt x="1142715" y="8876351"/>
                  <a:pt x="1149681" y="8869506"/>
                </a:cubicBezTo>
                <a:close/>
                <a:moveTo>
                  <a:pt x="1154152" y="8857037"/>
                </a:moveTo>
                <a:lnTo>
                  <a:pt x="1155942" y="8857838"/>
                </a:lnTo>
                <a:lnTo>
                  <a:pt x="1154213" y="8861060"/>
                </a:lnTo>
                <a:lnTo>
                  <a:pt x="1154093" y="8859857"/>
                </a:lnTo>
                <a:close/>
                <a:moveTo>
                  <a:pt x="3057070" y="8490183"/>
                </a:moveTo>
                <a:cubicBezTo>
                  <a:pt x="3065174" y="8497604"/>
                  <a:pt x="3080675" y="8496949"/>
                  <a:pt x="3088779" y="8504370"/>
                </a:cubicBezTo>
                <a:cubicBezTo>
                  <a:pt x="3088779" y="8504370"/>
                  <a:pt x="3088779" y="8504370"/>
                  <a:pt x="3066593" y="8528600"/>
                </a:cubicBezTo>
                <a:cubicBezTo>
                  <a:pt x="3042279" y="8506337"/>
                  <a:pt x="3081384" y="8512447"/>
                  <a:pt x="3057070" y="8490183"/>
                </a:cubicBezTo>
                <a:close/>
                <a:moveTo>
                  <a:pt x="1313779" y="8453641"/>
                </a:moveTo>
                <a:lnTo>
                  <a:pt x="1316102" y="8455110"/>
                </a:lnTo>
                <a:lnTo>
                  <a:pt x="1317583" y="8457558"/>
                </a:lnTo>
                <a:close/>
                <a:moveTo>
                  <a:pt x="1287532" y="8339861"/>
                </a:moveTo>
                <a:cubicBezTo>
                  <a:pt x="1297055" y="8378278"/>
                  <a:pt x="1274869" y="8402507"/>
                  <a:pt x="1322788" y="8431536"/>
                </a:cubicBezTo>
                <a:cubicBezTo>
                  <a:pt x="1323497" y="8447034"/>
                  <a:pt x="1315393" y="8439612"/>
                  <a:pt x="1307997" y="8447689"/>
                </a:cubicBezTo>
                <a:lnTo>
                  <a:pt x="1313779" y="8453641"/>
                </a:lnTo>
                <a:lnTo>
                  <a:pt x="1299735" y="8444763"/>
                </a:lnTo>
                <a:cubicBezTo>
                  <a:pt x="1289876" y="8444088"/>
                  <a:pt x="1295233" y="8465697"/>
                  <a:pt x="1276997" y="8449000"/>
                </a:cubicBezTo>
                <a:cubicBezTo>
                  <a:pt x="1284393" y="8440923"/>
                  <a:pt x="1276288" y="8433502"/>
                  <a:pt x="1268183" y="8426081"/>
                </a:cubicBezTo>
                <a:cubicBezTo>
                  <a:pt x="1283683" y="8425426"/>
                  <a:pt x="1291788" y="8432847"/>
                  <a:pt x="1299183" y="8424770"/>
                </a:cubicBezTo>
                <a:cubicBezTo>
                  <a:pt x="1298474" y="8409273"/>
                  <a:pt x="1290369" y="8401852"/>
                  <a:pt x="1290369" y="8401852"/>
                </a:cubicBezTo>
                <a:cubicBezTo>
                  <a:pt x="1282265" y="8394431"/>
                  <a:pt x="1274869" y="8402507"/>
                  <a:pt x="1267474" y="8410584"/>
                </a:cubicBezTo>
                <a:cubicBezTo>
                  <a:pt x="1235764" y="8396397"/>
                  <a:pt x="1274160" y="8387009"/>
                  <a:pt x="1250555" y="8380244"/>
                </a:cubicBezTo>
                <a:cubicBezTo>
                  <a:pt x="1257950" y="8372167"/>
                  <a:pt x="1266055" y="8379588"/>
                  <a:pt x="1274160" y="8387009"/>
                </a:cubicBezTo>
                <a:cubicBezTo>
                  <a:pt x="1297055" y="8378278"/>
                  <a:pt x="1256532" y="8341172"/>
                  <a:pt x="1287532" y="8339861"/>
                </a:cubicBezTo>
                <a:close/>
                <a:moveTo>
                  <a:pt x="757589" y="8149509"/>
                </a:moveTo>
                <a:lnTo>
                  <a:pt x="757718" y="8149609"/>
                </a:lnTo>
                <a:lnTo>
                  <a:pt x="760430" y="8151133"/>
                </a:lnTo>
                <a:lnTo>
                  <a:pt x="758704" y="8152600"/>
                </a:lnTo>
                <a:close/>
                <a:moveTo>
                  <a:pt x="757285" y="8121605"/>
                </a:moveTo>
                <a:cubicBezTo>
                  <a:pt x="763364" y="8127171"/>
                  <a:pt x="756564" y="8137648"/>
                  <a:pt x="756203" y="8145670"/>
                </a:cubicBezTo>
                <a:lnTo>
                  <a:pt x="757589" y="8149509"/>
                </a:lnTo>
                <a:lnTo>
                  <a:pt x="742495" y="8137758"/>
                </a:lnTo>
                <a:cubicBezTo>
                  <a:pt x="742495" y="8137758"/>
                  <a:pt x="742495" y="8137758"/>
                  <a:pt x="757285" y="8121605"/>
                </a:cubicBezTo>
                <a:close/>
                <a:moveTo>
                  <a:pt x="5631647" y="7854958"/>
                </a:moveTo>
                <a:lnTo>
                  <a:pt x="5622162" y="7869302"/>
                </a:lnTo>
                <a:cubicBezTo>
                  <a:pt x="5618110" y="7865592"/>
                  <a:pt x="5617932" y="7861717"/>
                  <a:pt x="5620705" y="7858688"/>
                </a:cubicBezTo>
                <a:close/>
                <a:moveTo>
                  <a:pt x="5634376" y="7850832"/>
                </a:moveTo>
                <a:lnTo>
                  <a:pt x="5636952" y="7853149"/>
                </a:lnTo>
                <a:lnTo>
                  <a:pt x="5631647" y="7854958"/>
                </a:lnTo>
                <a:close/>
                <a:moveTo>
                  <a:pt x="670155" y="7744863"/>
                </a:moveTo>
                <a:cubicBezTo>
                  <a:pt x="678969" y="7767781"/>
                  <a:pt x="647969" y="7769092"/>
                  <a:pt x="640574" y="7777169"/>
                </a:cubicBezTo>
                <a:cubicBezTo>
                  <a:pt x="631050" y="7738752"/>
                  <a:pt x="655364" y="7761016"/>
                  <a:pt x="670155" y="7744863"/>
                </a:cubicBezTo>
                <a:close/>
                <a:moveTo>
                  <a:pt x="482027" y="7706235"/>
                </a:moveTo>
                <a:lnTo>
                  <a:pt x="490037" y="7710582"/>
                </a:lnTo>
                <a:lnTo>
                  <a:pt x="490131" y="7713656"/>
                </a:lnTo>
                <a:lnTo>
                  <a:pt x="481130" y="7709399"/>
                </a:lnTo>
                <a:close/>
                <a:moveTo>
                  <a:pt x="473886" y="7705973"/>
                </a:moveTo>
                <a:lnTo>
                  <a:pt x="481130" y="7709399"/>
                </a:lnTo>
                <a:lnTo>
                  <a:pt x="478684" y="7718022"/>
                </a:lnTo>
                <a:cubicBezTo>
                  <a:pt x="478861" y="7721897"/>
                  <a:pt x="479038" y="7725771"/>
                  <a:pt x="475341" y="7729809"/>
                </a:cubicBezTo>
                <a:cubicBezTo>
                  <a:pt x="475341" y="7729809"/>
                  <a:pt x="484155" y="7752728"/>
                  <a:pt x="491550" y="7744651"/>
                </a:cubicBezTo>
                <a:cubicBezTo>
                  <a:pt x="500364" y="7767570"/>
                  <a:pt x="459841" y="7730465"/>
                  <a:pt x="452445" y="7738541"/>
                </a:cubicBezTo>
                <a:cubicBezTo>
                  <a:pt x="451913" y="7726918"/>
                  <a:pt x="459701" y="7706209"/>
                  <a:pt x="473886" y="7705973"/>
                </a:cubicBezTo>
                <a:close/>
                <a:moveTo>
                  <a:pt x="534541" y="7664994"/>
                </a:moveTo>
                <a:lnTo>
                  <a:pt x="534503" y="7665197"/>
                </a:lnTo>
                <a:lnTo>
                  <a:pt x="534372" y="7665089"/>
                </a:lnTo>
                <a:close/>
                <a:moveTo>
                  <a:pt x="2017237" y="7656843"/>
                </a:moveTo>
                <a:cubicBezTo>
                  <a:pt x="2033447" y="7671685"/>
                  <a:pt x="2034156" y="7687183"/>
                  <a:pt x="2058470" y="7709447"/>
                </a:cubicBezTo>
                <a:cubicBezTo>
                  <a:pt x="2042261" y="7694604"/>
                  <a:pt x="2034866" y="7702681"/>
                  <a:pt x="2018656" y="7687839"/>
                </a:cubicBezTo>
                <a:cubicBezTo>
                  <a:pt x="2041552" y="7679107"/>
                  <a:pt x="1994342" y="7665575"/>
                  <a:pt x="2017237" y="7656843"/>
                </a:cubicBezTo>
                <a:close/>
                <a:moveTo>
                  <a:pt x="515343" y="7649509"/>
                </a:moveTo>
                <a:lnTo>
                  <a:pt x="534372" y="7665089"/>
                </a:lnTo>
                <a:lnTo>
                  <a:pt x="504212" y="7682005"/>
                </a:lnTo>
                <a:cubicBezTo>
                  <a:pt x="520422" y="7696848"/>
                  <a:pt x="520422" y="7696848"/>
                  <a:pt x="528527" y="7704269"/>
                </a:cubicBezTo>
                <a:cubicBezTo>
                  <a:pt x="504745" y="7693629"/>
                  <a:pt x="504156" y="7712578"/>
                  <a:pt x="495091" y="7713325"/>
                </a:cubicBezTo>
                <a:lnTo>
                  <a:pt x="490037" y="7710582"/>
                </a:lnTo>
                <a:lnTo>
                  <a:pt x="489631" y="7697422"/>
                </a:lnTo>
                <a:cubicBezTo>
                  <a:pt x="494019" y="7681951"/>
                  <a:pt x="509404" y="7668199"/>
                  <a:pt x="502794" y="7651010"/>
                </a:cubicBezTo>
                <a:cubicBezTo>
                  <a:pt x="506491" y="7646972"/>
                  <a:pt x="510366" y="7646808"/>
                  <a:pt x="515343" y="7649509"/>
                </a:cubicBezTo>
                <a:close/>
                <a:moveTo>
                  <a:pt x="1525187" y="7442778"/>
                </a:moveTo>
                <a:lnTo>
                  <a:pt x="1526969" y="7444625"/>
                </a:lnTo>
                <a:lnTo>
                  <a:pt x="1526096" y="7444698"/>
                </a:lnTo>
                <a:close/>
                <a:moveTo>
                  <a:pt x="1532782" y="7421124"/>
                </a:moveTo>
                <a:cubicBezTo>
                  <a:pt x="1540177" y="7413047"/>
                  <a:pt x="1541596" y="7444042"/>
                  <a:pt x="1534200" y="7452119"/>
                </a:cubicBezTo>
                <a:lnTo>
                  <a:pt x="1526969" y="7444625"/>
                </a:lnTo>
                <a:lnTo>
                  <a:pt x="1534919" y="7443961"/>
                </a:lnTo>
                <a:cubicBezTo>
                  <a:pt x="1536486" y="7438435"/>
                  <a:pt x="1521157" y="7421615"/>
                  <a:pt x="1532782" y="7421124"/>
                </a:cubicBezTo>
                <a:close/>
                <a:moveTo>
                  <a:pt x="1480368" y="7362577"/>
                </a:moveTo>
                <a:lnTo>
                  <a:pt x="1454572" y="7408903"/>
                </a:lnTo>
                <a:cubicBezTo>
                  <a:pt x="1446113" y="7393733"/>
                  <a:pt x="1449456" y="7381946"/>
                  <a:pt x="1456851" y="7373870"/>
                </a:cubicBezTo>
                <a:close/>
                <a:moveTo>
                  <a:pt x="1482564" y="7360311"/>
                </a:moveTo>
                <a:lnTo>
                  <a:pt x="1483444" y="7361099"/>
                </a:lnTo>
                <a:lnTo>
                  <a:pt x="1480368" y="7362577"/>
                </a:lnTo>
                <a:lnTo>
                  <a:pt x="1480582" y="7362191"/>
                </a:lnTo>
                <a:close/>
                <a:moveTo>
                  <a:pt x="481210" y="7349134"/>
                </a:moveTo>
                <a:cubicBezTo>
                  <a:pt x="489315" y="7356555"/>
                  <a:pt x="521024" y="7370742"/>
                  <a:pt x="505524" y="7371397"/>
                </a:cubicBezTo>
                <a:cubicBezTo>
                  <a:pt x="490024" y="7372053"/>
                  <a:pt x="490024" y="7372053"/>
                  <a:pt x="498129" y="7379474"/>
                </a:cubicBezTo>
                <a:cubicBezTo>
                  <a:pt x="467129" y="7380785"/>
                  <a:pt x="497420" y="7363976"/>
                  <a:pt x="481210" y="7349134"/>
                </a:cubicBezTo>
                <a:close/>
                <a:moveTo>
                  <a:pt x="6230427" y="3004206"/>
                </a:moveTo>
                <a:lnTo>
                  <a:pt x="6232348" y="3005370"/>
                </a:lnTo>
                <a:lnTo>
                  <a:pt x="6230433" y="3006721"/>
                </a:lnTo>
                <a:close/>
                <a:moveTo>
                  <a:pt x="6243596" y="2997430"/>
                </a:moveTo>
                <a:cubicBezTo>
                  <a:pt x="6253702" y="2995547"/>
                  <a:pt x="6255887" y="3011467"/>
                  <a:pt x="6261433" y="3005410"/>
                </a:cubicBezTo>
                <a:cubicBezTo>
                  <a:pt x="6276933" y="3004755"/>
                  <a:pt x="6278352" y="3035750"/>
                  <a:pt x="6270957" y="3043827"/>
                </a:cubicBezTo>
                <a:cubicBezTo>
                  <a:pt x="6274300" y="3032039"/>
                  <a:pt x="6268221" y="3026474"/>
                  <a:pt x="6258268" y="3021072"/>
                </a:cubicBezTo>
                <a:lnTo>
                  <a:pt x="6232348" y="3005370"/>
                </a:lnTo>
                <a:close/>
                <a:moveTo>
                  <a:pt x="7056491" y="2901915"/>
                </a:moveTo>
                <a:cubicBezTo>
                  <a:pt x="7065305" y="2924834"/>
                  <a:pt x="7050515" y="2940987"/>
                  <a:pt x="7051225" y="2956485"/>
                </a:cubicBezTo>
                <a:cubicBezTo>
                  <a:pt x="7050515" y="2940987"/>
                  <a:pt x="7035015" y="2941642"/>
                  <a:pt x="7010701" y="2919379"/>
                </a:cubicBezTo>
                <a:cubicBezTo>
                  <a:pt x="7034306" y="2926145"/>
                  <a:pt x="7049806" y="2925489"/>
                  <a:pt x="7056491" y="2901915"/>
                </a:cubicBezTo>
                <a:close/>
                <a:moveTo>
                  <a:pt x="2649788" y="2794204"/>
                </a:moveTo>
                <a:lnTo>
                  <a:pt x="2649232" y="2799839"/>
                </a:lnTo>
                <a:lnTo>
                  <a:pt x="2648741" y="2800303"/>
                </a:lnTo>
                <a:lnTo>
                  <a:pt x="2646850" y="2796636"/>
                </a:lnTo>
                <a:cubicBezTo>
                  <a:pt x="2647164" y="2795530"/>
                  <a:pt x="2648341" y="2794753"/>
                  <a:pt x="2649772" y="2794207"/>
                </a:cubicBezTo>
                <a:close/>
                <a:moveTo>
                  <a:pt x="7218479" y="2708734"/>
                </a:moveTo>
                <a:lnTo>
                  <a:pt x="7218865" y="2709087"/>
                </a:lnTo>
                <a:lnTo>
                  <a:pt x="7218074" y="2708969"/>
                </a:lnTo>
                <a:close/>
                <a:moveTo>
                  <a:pt x="7206765" y="2707288"/>
                </a:moveTo>
                <a:lnTo>
                  <a:pt x="7218074" y="2708969"/>
                </a:lnTo>
                <a:lnTo>
                  <a:pt x="7209497" y="2713966"/>
                </a:lnTo>
                <a:cubicBezTo>
                  <a:pt x="7202631" y="2722991"/>
                  <a:pt x="7200522" y="2740548"/>
                  <a:pt x="7188897" y="2741040"/>
                </a:cubicBezTo>
                <a:cubicBezTo>
                  <a:pt x="7179374" y="2702624"/>
                  <a:pt x="7173398" y="2741695"/>
                  <a:pt x="7158607" y="2757848"/>
                </a:cubicBezTo>
                <a:cubicBezTo>
                  <a:pt x="7126188" y="2728164"/>
                  <a:pt x="7188897" y="2741040"/>
                  <a:pt x="7156478" y="2711356"/>
                </a:cubicBezTo>
                <a:cubicBezTo>
                  <a:pt x="7171979" y="2710700"/>
                  <a:pt x="7189328" y="2708025"/>
                  <a:pt x="7206765" y="2707288"/>
                </a:cubicBezTo>
                <a:close/>
                <a:moveTo>
                  <a:pt x="7814875" y="2675750"/>
                </a:moveTo>
                <a:cubicBezTo>
                  <a:pt x="7831793" y="2706090"/>
                  <a:pt x="7808189" y="2699325"/>
                  <a:pt x="7792689" y="2699980"/>
                </a:cubicBezTo>
                <a:cubicBezTo>
                  <a:pt x="7784584" y="2692559"/>
                  <a:pt x="7815584" y="2691248"/>
                  <a:pt x="7814875" y="2675750"/>
                </a:cubicBezTo>
                <a:close/>
                <a:moveTo>
                  <a:pt x="4069956" y="2630675"/>
                </a:moveTo>
                <a:lnTo>
                  <a:pt x="4066400" y="2635532"/>
                </a:lnTo>
                <a:lnTo>
                  <a:pt x="4067288" y="2633335"/>
                </a:lnTo>
                <a:cubicBezTo>
                  <a:pt x="4069554" y="2629843"/>
                  <a:pt x="4071194" y="2628560"/>
                  <a:pt x="4069956" y="2630675"/>
                </a:cubicBezTo>
                <a:close/>
                <a:moveTo>
                  <a:pt x="7525233" y="2455084"/>
                </a:moveTo>
                <a:lnTo>
                  <a:pt x="7525641" y="2456112"/>
                </a:lnTo>
                <a:lnTo>
                  <a:pt x="7524443" y="2455117"/>
                </a:lnTo>
                <a:close/>
                <a:moveTo>
                  <a:pt x="7688639" y="2292897"/>
                </a:moveTo>
                <a:cubicBezTo>
                  <a:pt x="7696744" y="2300319"/>
                  <a:pt x="7704140" y="2292242"/>
                  <a:pt x="7720349" y="2307084"/>
                </a:cubicBezTo>
                <a:cubicBezTo>
                  <a:pt x="7720349" y="2307084"/>
                  <a:pt x="7720349" y="2307084"/>
                  <a:pt x="7705558" y="2323237"/>
                </a:cubicBezTo>
                <a:cubicBezTo>
                  <a:pt x="7697453" y="2315816"/>
                  <a:pt x="7712953" y="2315161"/>
                  <a:pt x="7704849" y="2307740"/>
                </a:cubicBezTo>
                <a:cubicBezTo>
                  <a:pt x="7673849" y="2309051"/>
                  <a:pt x="7674559" y="2324548"/>
                  <a:pt x="7660477" y="2356199"/>
                </a:cubicBezTo>
                <a:cubicBezTo>
                  <a:pt x="7653082" y="2364275"/>
                  <a:pt x="7692187" y="2370386"/>
                  <a:pt x="7692896" y="2385883"/>
                </a:cubicBezTo>
                <a:cubicBezTo>
                  <a:pt x="7669291" y="2379118"/>
                  <a:pt x="7653082" y="2364275"/>
                  <a:pt x="7630187" y="2373007"/>
                </a:cubicBezTo>
                <a:cubicBezTo>
                  <a:pt x="7639710" y="2411424"/>
                  <a:pt x="7630896" y="2388505"/>
                  <a:pt x="7632315" y="2419500"/>
                </a:cubicBezTo>
                <a:cubicBezTo>
                  <a:pt x="7632315" y="2419500"/>
                  <a:pt x="7632315" y="2419500"/>
                  <a:pt x="7616105" y="2404658"/>
                </a:cubicBezTo>
                <a:cubicBezTo>
                  <a:pt x="7601314" y="2420811"/>
                  <a:pt x="7593210" y="2413390"/>
                  <a:pt x="7585814" y="2421467"/>
                </a:cubicBezTo>
                <a:cubicBezTo>
                  <a:pt x="7571024" y="2437619"/>
                  <a:pt x="7610839" y="2459227"/>
                  <a:pt x="7603443" y="2467304"/>
                </a:cubicBezTo>
                <a:cubicBezTo>
                  <a:pt x="7587234" y="2452462"/>
                  <a:pt x="7579838" y="2460538"/>
                  <a:pt x="7556233" y="2453773"/>
                </a:cubicBezTo>
                <a:cubicBezTo>
                  <a:pt x="7573152" y="2484113"/>
                  <a:pt x="7556943" y="2469271"/>
                  <a:pt x="7542153" y="2485423"/>
                </a:cubicBezTo>
                <a:cubicBezTo>
                  <a:pt x="7524449" y="2480349"/>
                  <a:pt x="7528343" y="2469995"/>
                  <a:pt x="7527977" y="2462004"/>
                </a:cubicBezTo>
                <a:lnTo>
                  <a:pt x="7525641" y="2456112"/>
                </a:lnTo>
                <a:lnTo>
                  <a:pt x="7533338" y="2462505"/>
                </a:lnTo>
                <a:cubicBezTo>
                  <a:pt x="7549547" y="2477347"/>
                  <a:pt x="7524524" y="2439586"/>
                  <a:pt x="7540733" y="2454428"/>
                </a:cubicBezTo>
                <a:cubicBezTo>
                  <a:pt x="7524524" y="2439586"/>
                  <a:pt x="7546710" y="2415356"/>
                  <a:pt x="7571024" y="2437619"/>
                </a:cubicBezTo>
                <a:cubicBezTo>
                  <a:pt x="7578420" y="2429543"/>
                  <a:pt x="7570315" y="2422122"/>
                  <a:pt x="7577710" y="2414046"/>
                </a:cubicBezTo>
                <a:cubicBezTo>
                  <a:pt x="7547419" y="2430854"/>
                  <a:pt x="7554106" y="2407280"/>
                  <a:pt x="7560791" y="2383706"/>
                </a:cubicBezTo>
                <a:cubicBezTo>
                  <a:pt x="7577000" y="2398548"/>
                  <a:pt x="7585105" y="2405969"/>
                  <a:pt x="7600605" y="2405313"/>
                </a:cubicBezTo>
                <a:cubicBezTo>
                  <a:pt x="7605873" y="2350744"/>
                  <a:pt x="7667872" y="2348122"/>
                  <a:pt x="7688639" y="2292897"/>
                </a:cubicBezTo>
                <a:close/>
                <a:moveTo>
                  <a:pt x="8043458" y="2196009"/>
                </a:moveTo>
                <a:cubicBezTo>
                  <a:pt x="8043860" y="2196841"/>
                  <a:pt x="8045468" y="2200170"/>
                  <a:pt x="8049698" y="2207755"/>
                </a:cubicBezTo>
                <a:cubicBezTo>
                  <a:pt x="8050407" y="2223253"/>
                  <a:pt x="8043011" y="2231329"/>
                  <a:pt x="8035616" y="2239406"/>
                </a:cubicBezTo>
                <a:cubicBezTo>
                  <a:pt x="7995802" y="2217797"/>
                  <a:pt x="8050407" y="2223253"/>
                  <a:pt x="8034198" y="2208411"/>
                </a:cubicBezTo>
                <a:cubicBezTo>
                  <a:pt x="8051901" y="2213485"/>
                  <a:pt x="8042251" y="2193513"/>
                  <a:pt x="8043458" y="2196009"/>
                </a:cubicBezTo>
                <a:close/>
                <a:moveTo>
                  <a:pt x="7165087" y="2051033"/>
                </a:moveTo>
                <a:lnTo>
                  <a:pt x="7165098" y="2051065"/>
                </a:lnTo>
                <a:lnTo>
                  <a:pt x="7165079" y="2051067"/>
                </a:lnTo>
                <a:close/>
                <a:moveTo>
                  <a:pt x="7203475" y="2041680"/>
                </a:moveTo>
                <a:cubicBezTo>
                  <a:pt x="7219684" y="2056522"/>
                  <a:pt x="7188684" y="2057833"/>
                  <a:pt x="7212998" y="2080097"/>
                </a:cubicBezTo>
                <a:cubicBezTo>
                  <a:pt x="7197498" y="2080751"/>
                  <a:pt x="7196788" y="2065254"/>
                  <a:pt x="7188684" y="2057833"/>
                </a:cubicBezTo>
                <a:cubicBezTo>
                  <a:pt x="7158393" y="2074641"/>
                  <a:pt x="7198917" y="2111747"/>
                  <a:pt x="7175312" y="2104981"/>
                </a:cubicBezTo>
                <a:cubicBezTo>
                  <a:pt x="7170905" y="2093522"/>
                  <a:pt x="7172222" y="2079880"/>
                  <a:pt x="7169575" y="2064464"/>
                </a:cubicBezTo>
                <a:lnTo>
                  <a:pt x="7165098" y="2051065"/>
                </a:lnTo>
                <a:lnTo>
                  <a:pt x="7187316" y="2049157"/>
                </a:lnTo>
                <a:cubicBezTo>
                  <a:pt x="7194053" y="2047901"/>
                  <a:pt x="7199777" y="2045718"/>
                  <a:pt x="7203475" y="2041680"/>
                </a:cubicBezTo>
                <a:close/>
                <a:moveTo>
                  <a:pt x="6027727" y="1308172"/>
                </a:moveTo>
                <a:lnTo>
                  <a:pt x="6027740" y="1314046"/>
                </a:lnTo>
                <a:cubicBezTo>
                  <a:pt x="6027082" y="1320867"/>
                  <a:pt x="6025411" y="1326760"/>
                  <a:pt x="6021713" y="1330799"/>
                </a:cubicBezTo>
                <a:cubicBezTo>
                  <a:pt x="6021358" y="1323050"/>
                  <a:pt x="6021180" y="1319175"/>
                  <a:pt x="6022016" y="1316229"/>
                </a:cubicBezTo>
                <a:close/>
                <a:moveTo>
                  <a:pt x="6027724" y="1307059"/>
                </a:moveTo>
                <a:lnTo>
                  <a:pt x="6028399" y="1307224"/>
                </a:lnTo>
                <a:lnTo>
                  <a:pt x="6027727" y="1308172"/>
                </a:lnTo>
                <a:close/>
                <a:moveTo>
                  <a:pt x="7434144" y="1303026"/>
                </a:moveTo>
                <a:lnTo>
                  <a:pt x="7440875" y="1314580"/>
                </a:lnTo>
                <a:cubicBezTo>
                  <a:pt x="7440253" y="1314242"/>
                  <a:pt x="7437400" y="1310238"/>
                  <a:pt x="7434735" y="1305013"/>
                </a:cubicBezTo>
                <a:close/>
                <a:moveTo>
                  <a:pt x="7433830" y="1301969"/>
                </a:moveTo>
                <a:lnTo>
                  <a:pt x="7434144" y="1303026"/>
                </a:lnTo>
                <a:lnTo>
                  <a:pt x="7433633" y="1302149"/>
                </a:lnTo>
                <a:close/>
                <a:moveTo>
                  <a:pt x="7072919" y="1288252"/>
                </a:moveTo>
                <a:lnTo>
                  <a:pt x="7069737" y="1325300"/>
                </a:lnTo>
                <a:cubicBezTo>
                  <a:pt x="7057580" y="1314168"/>
                  <a:pt x="7061100" y="1306256"/>
                  <a:pt x="7066558" y="1298261"/>
                </a:cubicBezTo>
                <a:close/>
                <a:moveTo>
                  <a:pt x="7074524" y="1284557"/>
                </a:moveTo>
                <a:lnTo>
                  <a:pt x="7074481" y="1285795"/>
                </a:lnTo>
                <a:lnTo>
                  <a:pt x="7072919" y="1288252"/>
                </a:lnTo>
                <a:lnTo>
                  <a:pt x="7073081" y="1286370"/>
                </a:lnTo>
                <a:close/>
                <a:moveTo>
                  <a:pt x="7278833" y="1281278"/>
                </a:moveTo>
                <a:cubicBezTo>
                  <a:pt x="7286199" y="1283150"/>
                  <a:pt x="7289903" y="1300462"/>
                  <a:pt x="7301528" y="1299971"/>
                </a:cubicBezTo>
                <a:cubicBezTo>
                  <a:pt x="7294133" y="1308047"/>
                  <a:pt x="7286028" y="1300626"/>
                  <a:pt x="7269819" y="1285784"/>
                </a:cubicBezTo>
                <a:cubicBezTo>
                  <a:pt x="7273516" y="1281746"/>
                  <a:pt x="7276378" y="1280654"/>
                  <a:pt x="7278833" y="1281278"/>
                </a:cubicBezTo>
                <a:close/>
                <a:moveTo>
                  <a:pt x="6403003" y="924301"/>
                </a:moveTo>
                <a:cubicBezTo>
                  <a:pt x="6411138" y="921773"/>
                  <a:pt x="6418426" y="921950"/>
                  <a:pt x="6422478" y="925661"/>
                </a:cubicBezTo>
                <a:lnTo>
                  <a:pt x="6402260" y="924751"/>
                </a:lnTo>
                <a:close/>
                <a:moveTo>
                  <a:pt x="7491148" y="854"/>
                </a:moveTo>
                <a:cubicBezTo>
                  <a:pt x="7496745" y="-1445"/>
                  <a:pt x="7504121" y="669"/>
                  <a:pt x="7514252" y="9946"/>
                </a:cubicBezTo>
                <a:cubicBezTo>
                  <a:pt x="7506147" y="2524"/>
                  <a:pt x="7498753" y="10600"/>
                  <a:pt x="7499462" y="26098"/>
                </a:cubicBezTo>
                <a:cubicBezTo>
                  <a:pt x="7507567" y="33519"/>
                  <a:pt x="7537857" y="16711"/>
                  <a:pt x="7523067" y="32864"/>
                </a:cubicBezTo>
                <a:cubicBezTo>
                  <a:pt x="7531171" y="40285"/>
                  <a:pt x="7538566" y="32209"/>
                  <a:pt x="7554066" y="31553"/>
                </a:cubicBezTo>
                <a:cubicBezTo>
                  <a:pt x="7545962" y="24132"/>
                  <a:pt x="7529043" y="-6208"/>
                  <a:pt x="7560752" y="7979"/>
                </a:cubicBezTo>
                <a:cubicBezTo>
                  <a:pt x="7570985" y="61893"/>
                  <a:pt x="7492067" y="34175"/>
                  <a:pt x="7502299" y="88089"/>
                </a:cubicBezTo>
                <a:cubicBezTo>
                  <a:pt x="7502299" y="88089"/>
                  <a:pt x="7478695" y="81323"/>
                  <a:pt x="7463195" y="81978"/>
                </a:cubicBezTo>
                <a:cubicBezTo>
                  <a:pt x="7463195" y="81978"/>
                  <a:pt x="7479404" y="96821"/>
                  <a:pt x="7487509" y="104242"/>
                </a:cubicBezTo>
                <a:cubicBezTo>
                  <a:pt x="7487509" y="104242"/>
                  <a:pt x="7419532" y="145935"/>
                  <a:pt x="7389242" y="162744"/>
                </a:cubicBezTo>
                <a:cubicBezTo>
                  <a:pt x="7397346" y="170165"/>
                  <a:pt x="7405451" y="177586"/>
                  <a:pt x="7413556" y="185008"/>
                </a:cubicBezTo>
                <a:cubicBezTo>
                  <a:pt x="7366346" y="171477"/>
                  <a:pt x="7315998" y="259007"/>
                  <a:pt x="7293103" y="267739"/>
                </a:cubicBezTo>
                <a:cubicBezTo>
                  <a:pt x="7262812" y="284547"/>
                  <a:pt x="7188150" y="349815"/>
                  <a:pt x="7174778" y="396964"/>
                </a:cubicBezTo>
                <a:cubicBezTo>
                  <a:pt x="7167383" y="405040"/>
                  <a:pt x="7127568" y="383432"/>
                  <a:pt x="7136382" y="406351"/>
                </a:cubicBezTo>
                <a:cubicBezTo>
                  <a:pt x="7120882" y="407007"/>
                  <a:pt x="7112778" y="399586"/>
                  <a:pt x="7104673" y="392165"/>
                </a:cubicBezTo>
                <a:cubicBezTo>
                  <a:pt x="7104673" y="392165"/>
                  <a:pt x="7104673" y="392165"/>
                  <a:pt x="7089883" y="408317"/>
                </a:cubicBezTo>
                <a:cubicBezTo>
                  <a:pt x="7089883" y="408317"/>
                  <a:pt x="7097987" y="415738"/>
                  <a:pt x="7105382" y="407662"/>
                </a:cubicBezTo>
                <a:cubicBezTo>
                  <a:pt x="7076511" y="455466"/>
                  <a:pt x="7015929" y="489083"/>
                  <a:pt x="6988476" y="567882"/>
                </a:cubicBezTo>
                <a:cubicBezTo>
                  <a:pt x="7043081" y="573337"/>
                  <a:pt x="7046930" y="487772"/>
                  <a:pt x="7111058" y="531643"/>
                </a:cubicBezTo>
                <a:cubicBezTo>
                  <a:pt x="7126557" y="530988"/>
                  <a:pt x="7094848" y="516801"/>
                  <a:pt x="7094139" y="501304"/>
                </a:cubicBezTo>
                <a:cubicBezTo>
                  <a:pt x="7109639" y="500648"/>
                  <a:pt x="7125848" y="515490"/>
                  <a:pt x="7141348" y="514835"/>
                </a:cubicBezTo>
                <a:cubicBezTo>
                  <a:pt x="7132534" y="491916"/>
                  <a:pt x="7140639" y="499337"/>
                  <a:pt x="7147325" y="475763"/>
                </a:cubicBezTo>
                <a:cubicBezTo>
                  <a:pt x="7170220" y="467031"/>
                  <a:pt x="7132534" y="491916"/>
                  <a:pt x="7140639" y="499337"/>
                </a:cubicBezTo>
                <a:cubicBezTo>
                  <a:pt x="7172348" y="513524"/>
                  <a:pt x="7154720" y="467686"/>
                  <a:pt x="7178325" y="474452"/>
                </a:cubicBezTo>
                <a:cubicBezTo>
                  <a:pt x="7202639" y="496716"/>
                  <a:pt x="7179744" y="505447"/>
                  <a:pt x="7210034" y="488639"/>
                </a:cubicBezTo>
                <a:cubicBezTo>
                  <a:pt x="7226244" y="503481"/>
                  <a:pt x="7179744" y="505447"/>
                  <a:pt x="7172348" y="513524"/>
                </a:cubicBezTo>
                <a:cubicBezTo>
                  <a:pt x="7204767" y="543208"/>
                  <a:pt x="7094848" y="516801"/>
                  <a:pt x="7105081" y="570715"/>
                </a:cubicBezTo>
                <a:cubicBezTo>
                  <a:pt x="7112476" y="562638"/>
                  <a:pt x="7136081" y="569404"/>
                  <a:pt x="7113895" y="593634"/>
                </a:cubicBezTo>
                <a:cubicBezTo>
                  <a:pt x="7161105" y="607165"/>
                  <a:pt x="7164953" y="521600"/>
                  <a:pt x="7221686" y="573548"/>
                </a:cubicBezTo>
                <a:cubicBezTo>
                  <a:pt x="7221686" y="573548"/>
                  <a:pt x="7214291" y="581625"/>
                  <a:pt x="7214291" y="581625"/>
                </a:cubicBezTo>
                <a:cubicBezTo>
                  <a:pt x="7189976" y="559361"/>
                  <a:pt x="7192814" y="621352"/>
                  <a:pt x="7168500" y="599088"/>
                </a:cubicBezTo>
                <a:cubicBezTo>
                  <a:pt x="7169919" y="630084"/>
                  <a:pt x="7146314" y="623318"/>
                  <a:pt x="7155128" y="646237"/>
                </a:cubicBezTo>
                <a:cubicBezTo>
                  <a:pt x="7131523" y="639472"/>
                  <a:pt x="7109338" y="663701"/>
                  <a:pt x="7086442" y="672433"/>
                </a:cubicBezTo>
                <a:cubicBezTo>
                  <a:pt x="7086442" y="672433"/>
                  <a:pt x="7101942" y="671777"/>
                  <a:pt x="7102652" y="687275"/>
                </a:cubicBezTo>
                <a:cubicBezTo>
                  <a:pt x="7087861" y="703428"/>
                  <a:pt x="7064257" y="696662"/>
                  <a:pt x="7024442" y="675055"/>
                </a:cubicBezTo>
                <a:cubicBezTo>
                  <a:pt x="7017047" y="683131"/>
                  <a:pt x="7025152" y="690552"/>
                  <a:pt x="7048756" y="697318"/>
                </a:cubicBezTo>
                <a:cubicBezTo>
                  <a:pt x="7041361" y="705395"/>
                  <a:pt x="7025861" y="706050"/>
                  <a:pt x="7025861" y="706050"/>
                </a:cubicBezTo>
                <a:cubicBezTo>
                  <a:pt x="7017756" y="698629"/>
                  <a:pt x="7017756" y="698629"/>
                  <a:pt x="7009652" y="691208"/>
                </a:cubicBezTo>
                <a:cubicBezTo>
                  <a:pt x="7001547" y="683787"/>
                  <a:pt x="7011070" y="722203"/>
                  <a:pt x="7011780" y="737700"/>
                </a:cubicBezTo>
                <a:cubicBezTo>
                  <a:pt x="6996989" y="753854"/>
                  <a:pt x="6963861" y="708672"/>
                  <a:pt x="6957884" y="747744"/>
                </a:cubicBezTo>
                <a:cubicBezTo>
                  <a:pt x="6996989" y="753854"/>
                  <a:pt x="6996280" y="738356"/>
                  <a:pt x="7021303" y="776117"/>
                </a:cubicBezTo>
                <a:cubicBezTo>
                  <a:pt x="7029408" y="783538"/>
                  <a:pt x="7036803" y="775461"/>
                  <a:pt x="7052304" y="774806"/>
                </a:cubicBezTo>
                <a:cubicBezTo>
                  <a:pt x="7051594" y="759309"/>
                  <a:pt x="7020594" y="760619"/>
                  <a:pt x="7019885" y="745121"/>
                </a:cubicBezTo>
                <a:cubicBezTo>
                  <a:pt x="7073780" y="735079"/>
                  <a:pt x="7151280" y="731802"/>
                  <a:pt x="7140338" y="662390"/>
                </a:cubicBezTo>
                <a:cubicBezTo>
                  <a:pt x="7172757" y="692074"/>
                  <a:pt x="7126966" y="709539"/>
                  <a:pt x="7159384" y="739223"/>
                </a:cubicBezTo>
                <a:cubicBezTo>
                  <a:pt x="7144594" y="755376"/>
                  <a:pt x="7144594" y="755376"/>
                  <a:pt x="7121699" y="764108"/>
                </a:cubicBezTo>
                <a:cubicBezTo>
                  <a:pt x="7121699" y="764108"/>
                  <a:pt x="7138617" y="794448"/>
                  <a:pt x="7145304" y="770873"/>
                </a:cubicBezTo>
                <a:cubicBezTo>
                  <a:pt x="7146722" y="801869"/>
                  <a:pt x="7115013" y="787682"/>
                  <a:pt x="7092117" y="796414"/>
                </a:cubicBezTo>
                <a:cubicBezTo>
                  <a:pt x="7109037" y="826753"/>
                  <a:pt x="7069222" y="805146"/>
                  <a:pt x="7070641" y="836141"/>
                </a:cubicBezTo>
                <a:cubicBezTo>
                  <a:pt x="7037513" y="790959"/>
                  <a:pt x="7115013" y="787682"/>
                  <a:pt x="7120989" y="748610"/>
                </a:cubicBezTo>
                <a:cubicBezTo>
                  <a:pt x="7052304" y="774806"/>
                  <a:pt x="7031536" y="830031"/>
                  <a:pt x="6970955" y="863648"/>
                </a:cubicBezTo>
                <a:cubicBezTo>
                  <a:pt x="6979769" y="886567"/>
                  <a:pt x="7011478" y="900754"/>
                  <a:pt x="7018874" y="892677"/>
                </a:cubicBezTo>
                <a:cubicBezTo>
                  <a:pt x="7018164" y="877179"/>
                  <a:pt x="7010060" y="869758"/>
                  <a:pt x="7024851" y="853605"/>
                </a:cubicBezTo>
                <a:cubicBezTo>
                  <a:pt x="7032955" y="861026"/>
                  <a:pt x="7025560" y="869103"/>
                  <a:pt x="7025560" y="869103"/>
                </a:cubicBezTo>
                <a:cubicBezTo>
                  <a:pt x="7049165" y="875868"/>
                  <a:pt x="7030827" y="814534"/>
                  <a:pt x="7062536" y="828720"/>
                </a:cubicBezTo>
                <a:cubicBezTo>
                  <a:pt x="7063246" y="844218"/>
                  <a:pt x="7072059" y="867137"/>
                  <a:pt x="7064665" y="875213"/>
                </a:cubicBezTo>
                <a:cubicBezTo>
                  <a:pt x="7103769" y="881324"/>
                  <a:pt x="7117851" y="849672"/>
                  <a:pt x="7131931" y="818022"/>
                </a:cubicBezTo>
                <a:cubicBezTo>
                  <a:pt x="7187246" y="838974"/>
                  <a:pt x="7177013" y="785060"/>
                  <a:pt x="7175594" y="754065"/>
                </a:cubicBezTo>
                <a:cubicBezTo>
                  <a:pt x="7208013" y="783750"/>
                  <a:pt x="7185827" y="807979"/>
                  <a:pt x="7217537" y="822165"/>
                </a:cubicBezTo>
                <a:cubicBezTo>
                  <a:pt x="7194641" y="830898"/>
                  <a:pt x="7171036" y="824132"/>
                  <a:pt x="7156246" y="840285"/>
                </a:cubicBezTo>
                <a:cubicBezTo>
                  <a:pt x="7172455" y="855128"/>
                  <a:pt x="7157665" y="871280"/>
                  <a:pt x="7158374" y="886778"/>
                </a:cubicBezTo>
                <a:cubicBezTo>
                  <a:pt x="7181979" y="893543"/>
                  <a:pt x="7179850" y="847051"/>
                  <a:pt x="7196060" y="861893"/>
                </a:cubicBezTo>
                <a:cubicBezTo>
                  <a:pt x="7204165" y="869314"/>
                  <a:pt x="7188664" y="869970"/>
                  <a:pt x="7204874" y="884812"/>
                </a:cubicBezTo>
                <a:cubicBezTo>
                  <a:pt x="7221083" y="899654"/>
                  <a:pt x="7218955" y="853161"/>
                  <a:pt x="7243269" y="875424"/>
                </a:cubicBezTo>
                <a:cubicBezTo>
                  <a:pt x="7228479" y="891578"/>
                  <a:pt x="7181979" y="893543"/>
                  <a:pt x="7183398" y="924539"/>
                </a:cubicBezTo>
                <a:cubicBezTo>
                  <a:pt x="7199607" y="939381"/>
                  <a:pt x="7198898" y="923883"/>
                  <a:pt x="7223212" y="946147"/>
                </a:cubicBezTo>
                <a:cubicBezTo>
                  <a:pt x="7231317" y="953568"/>
                  <a:pt x="7238002" y="929994"/>
                  <a:pt x="7261607" y="936760"/>
                </a:cubicBezTo>
                <a:cubicBezTo>
                  <a:pt x="7253502" y="929339"/>
                  <a:pt x="7260898" y="921262"/>
                  <a:pt x="7244688" y="906420"/>
                </a:cubicBezTo>
                <a:cubicBezTo>
                  <a:pt x="7252083" y="898343"/>
                  <a:pt x="7260188" y="905764"/>
                  <a:pt x="7267583" y="897687"/>
                </a:cubicBezTo>
                <a:cubicBezTo>
                  <a:pt x="7277107" y="936104"/>
                  <a:pt x="7262316" y="952257"/>
                  <a:pt x="7232026" y="969066"/>
                </a:cubicBezTo>
                <a:cubicBezTo>
                  <a:pt x="7264445" y="998750"/>
                  <a:pt x="7270421" y="959678"/>
                  <a:pt x="7300712" y="942870"/>
                </a:cubicBezTo>
                <a:cubicBezTo>
                  <a:pt x="7318340" y="988707"/>
                  <a:pt x="7378921" y="955090"/>
                  <a:pt x="7338397" y="917985"/>
                </a:cubicBezTo>
                <a:cubicBezTo>
                  <a:pt x="7338397" y="917985"/>
                  <a:pt x="7338397" y="917985"/>
                  <a:pt x="7353188" y="901832"/>
                </a:cubicBezTo>
                <a:cubicBezTo>
                  <a:pt x="7377502" y="924095"/>
                  <a:pt x="7382769" y="869525"/>
                  <a:pt x="7397560" y="853372"/>
                </a:cubicBezTo>
                <a:cubicBezTo>
                  <a:pt x="7421874" y="875636"/>
                  <a:pt x="7391584" y="892444"/>
                  <a:pt x="7407793" y="907286"/>
                </a:cubicBezTo>
                <a:cubicBezTo>
                  <a:pt x="7424003" y="922128"/>
                  <a:pt x="7422583" y="891133"/>
                  <a:pt x="7430688" y="898555"/>
                </a:cubicBezTo>
                <a:cubicBezTo>
                  <a:pt x="7438083" y="890478"/>
                  <a:pt x="7429979" y="883057"/>
                  <a:pt x="7421874" y="875636"/>
                </a:cubicBezTo>
                <a:cubicBezTo>
                  <a:pt x="7451456" y="843329"/>
                  <a:pt x="7449327" y="796836"/>
                  <a:pt x="7487014" y="771951"/>
                </a:cubicBezTo>
                <a:cubicBezTo>
                  <a:pt x="7488432" y="802946"/>
                  <a:pt x="7496537" y="810367"/>
                  <a:pt x="7511328" y="794214"/>
                </a:cubicBezTo>
                <a:cubicBezTo>
                  <a:pt x="7512037" y="809712"/>
                  <a:pt x="7513455" y="840707"/>
                  <a:pt x="7497955" y="841363"/>
                </a:cubicBezTo>
                <a:cubicBezTo>
                  <a:pt x="7498665" y="856861"/>
                  <a:pt x="7530374" y="871047"/>
                  <a:pt x="7539188" y="893966"/>
                </a:cubicBezTo>
                <a:cubicBezTo>
                  <a:pt x="7570898" y="908153"/>
                  <a:pt x="7545874" y="870392"/>
                  <a:pt x="7577584" y="884579"/>
                </a:cubicBezTo>
                <a:cubicBezTo>
                  <a:pt x="7570898" y="908153"/>
                  <a:pt x="7534631" y="964033"/>
                  <a:pt x="7503631" y="965344"/>
                </a:cubicBezTo>
                <a:cubicBezTo>
                  <a:pt x="7496235" y="973421"/>
                  <a:pt x="7536049" y="995029"/>
                  <a:pt x="7513864" y="1019258"/>
                </a:cubicBezTo>
                <a:cubicBezTo>
                  <a:pt x="7530073" y="1034100"/>
                  <a:pt x="7536759" y="1010526"/>
                  <a:pt x="7552968" y="1025369"/>
                </a:cubicBezTo>
                <a:cubicBezTo>
                  <a:pt x="7561783" y="1048287"/>
                  <a:pt x="7491678" y="1043488"/>
                  <a:pt x="7524096" y="1073172"/>
                </a:cubicBezTo>
                <a:cubicBezTo>
                  <a:pt x="7509306" y="1089325"/>
                  <a:pt x="7508596" y="1073828"/>
                  <a:pt x="7500491" y="1066407"/>
                </a:cubicBezTo>
                <a:cubicBezTo>
                  <a:pt x="7461387" y="1060296"/>
                  <a:pt x="7433225" y="1123597"/>
                  <a:pt x="7402934" y="1140406"/>
                </a:cubicBezTo>
                <a:cubicBezTo>
                  <a:pt x="7395539" y="1148483"/>
                  <a:pt x="7427248" y="1162670"/>
                  <a:pt x="7434644" y="1154593"/>
                </a:cubicBezTo>
                <a:cubicBezTo>
                  <a:pt x="7443458" y="1177512"/>
                  <a:pt x="7428667" y="1193665"/>
                  <a:pt x="7445586" y="1224004"/>
                </a:cubicBezTo>
                <a:cubicBezTo>
                  <a:pt x="7445586" y="1224004"/>
                  <a:pt x="7421272" y="1201741"/>
                  <a:pt x="7413877" y="1209818"/>
                </a:cubicBezTo>
                <a:cubicBezTo>
                  <a:pt x="7426565" y="1232573"/>
                  <a:pt x="7452931" y="1267851"/>
                  <a:pt x="7449123" y="1288028"/>
                </a:cubicBezTo>
                <a:lnTo>
                  <a:pt x="7433830" y="1301969"/>
                </a:lnTo>
                <a:lnTo>
                  <a:pt x="7429715" y="1288121"/>
                </a:lnTo>
                <a:cubicBezTo>
                  <a:pt x="7429840" y="1282899"/>
                  <a:pt x="7432569" y="1278902"/>
                  <a:pt x="7440319" y="1278574"/>
                </a:cubicBezTo>
                <a:cubicBezTo>
                  <a:pt x="7440319" y="1278574"/>
                  <a:pt x="7440319" y="1278574"/>
                  <a:pt x="7424109" y="1263732"/>
                </a:cubicBezTo>
                <a:cubicBezTo>
                  <a:pt x="7393109" y="1265043"/>
                  <a:pt x="7370923" y="1289272"/>
                  <a:pt x="7379738" y="1312191"/>
                </a:cubicBezTo>
                <a:cubicBezTo>
                  <a:pt x="7356842" y="1320923"/>
                  <a:pt x="7363528" y="1297349"/>
                  <a:pt x="7348737" y="1313502"/>
                </a:cubicBezTo>
                <a:cubicBezTo>
                  <a:pt x="7340632" y="1306081"/>
                  <a:pt x="7339923" y="1290583"/>
                  <a:pt x="7355423" y="1289928"/>
                </a:cubicBezTo>
                <a:cubicBezTo>
                  <a:pt x="7331109" y="1267665"/>
                  <a:pt x="7348028" y="1298004"/>
                  <a:pt x="7325132" y="1306737"/>
                </a:cubicBezTo>
                <a:cubicBezTo>
                  <a:pt x="7325842" y="1322234"/>
                  <a:pt x="7333947" y="1329655"/>
                  <a:pt x="7342052" y="1337076"/>
                </a:cubicBezTo>
                <a:cubicBezTo>
                  <a:pt x="7350157" y="1344497"/>
                  <a:pt x="7357551" y="1336421"/>
                  <a:pt x="7364947" y="1328345"/>
                </a:cubicBezTo>
                <a:cubicBezTo>
                  <a:pt x="7389970" y="1366105"/>
                  <a:pt x="7326552" y="1337731"/>
                  <a:pt x="7317738" y="1314813"/>
                </a:cubicBezTo>
                <a:cubicBezTo>
                  <a:pt x="7327970" y="1368727"/>
                  <a:pt x="7288865" y="1362617"/>
                  <a:pt x="7282889" y="1401688"/>
                </a:cubicBezTo>
                <a:cubicBezTo>
                  <a:pt x="7251180" y="1387502"/>
                  <a:pt x="7265970" y="1371349"/>
                  <a:pt x="7241656" y="1349085"/>
                </a:cubicBezTo>
                <a:cubicBezTo>
                  <a:pt x="7279342" y="1324201"/>
                  <a:pt x="7287447" y="1331622"/>
                  <a:pt x="7301528" y="1299971"/>
                </a:cubicBezTo>
                <a:cubicBezTo>
                  <a:pt x="7316318" y="1283818"/>
                  <a:pt x="7308214" y="1276397"/>
                  <a:pt x="7323714" y="1275741"/>
                </a:cubicBezTo>
                <a:cubicBezTo>
                  <a:pt x="7314900" y="1252822"/>
                  <a:pt x="7306086" y="1229904"/>
                  <a:pt x="7289167" y="1199564"/>
                </a:cubicBezTo>
                <a:cubicBezTo>
                  <a:pt x="7273667" y="1200219"/>
                  <a:pt x="7266981" y="1223794"/>
                  <a:pt x="7241957" y="1186033"/>
                </a:cubicBezTo>
                <a:cubicBezTo>
                  <a:pt x="7240135" y="1273453"/>
                  <a:pt x="7136421" y="1234167"/>
                  <a:pt x="7090491" y="1264495"/>
                </a:cubicBezTo>
                <a:lnTo>
                  <a:pt x="7074524" y="1284557"/>
                </a:lnTo>
                <a:lnTo>
                  <a:pt x="7075004" y="1270731"/>
                </a:lnTo>
                <a:cubicBezTo>
                  <a:pt x="7058795" y="1255889"/>
                  <a:pt x="7044714" y="1287539"/>
                  <a:pt x="7037318" y="1295616"/>
                </a:cubicBezTo>
                <a:cubicBezTo>
                  <a:pt x="7020399" y="1265276"/>
                  <a:pt x="7013714" y="1288850"/>
                  <a:pt x="6990819" y="1297582"/>
                </a:cubicBezTo>
                <a:cubicBezTo>
                  <a:pt x="6990109" y="1282085"/>
                  <a:pt x="6966504" y="1275318"/>
                  <a:pt x="6989399" y="1266587"/>
                </a:cubicBezTo>
                <a:cubicBezTo>
                  <a:pt x="6958400" y="1267897"/>
                  <a:pt x="6942900" y="1268553"/>
                  <a:pt x="6910481" y="1238868"/>
                </a:cubicBezTo>
                <a:cubicBezTo>
                  <a:pt x="6909772" y="1223371"/>
                  <a:pt x="6934086" y="1245634"/>
                  <a:pt x="6933376" y="1230137"/>
                </a:cubicBezTo>
                <a:cubicBezTo>
                  <a:pt x="6917876" y="1230792"/>
                  <a:pt x="6877353" y="1193686"/>
                  <a:pt x="6863271" y="1225337"/>
                </a:cubicBezTo>
                <a:cubicBezTo>
                  <a:pt x="6870667" y="1217261"/>
                  <a:pt x="6868538" y="1170768"/>
                  <a:pt x="6898829" y="1153959"/>
                </a:cubicBezTo>
                <a:cubicBezTo>
                  <a:pt x="6898829" y="1153959"/>
                  <a:pt x="6874515" y="1131696"/>
                  <a:pt x="6881910" y="1123619"/>
                </a:cubicBezTo>
                <a:cubicBezTo>
                  <a:pt x="6850201" y="1109433"/>
                  <a:pt x="6868538" y="1170768"/>
                  <a:pt x="6853748" y="1186921"/>
                </a:cubicBezTo>
                <a:cubicBezTo>
                  <a:pt x="6845643" y="1179500"/>
                  <a:pt x="6853039" y="1171423"/>
                  <a:pt x="6853039" y="1171423"/>
                </a:cubicBezTo>
                <a:cubicBezTo>
                  <a:pt x="6844934" y="1164002"/>
                  <a:pt x="6844934" y="1164002"/>
                  <a:pt x="6837538" y="1172079"/>
                </a:cubicBezTo>
                <a:cubicBezTo>
                  <a:pt x="6829434" y="1164658"/>
                  <a:pt x="6852329" y="1155926"/>
                  <a:pt x="6828724" y="1149160"/>
                </a:cubicBezTo>
                <a:cubicBezTo>
                  <a:pt x="6812515" y="1134318"/>
                  <a:pt x="6813934" y="1165313"/>
                  <a:pt x="6822038" y="1172734"/>
                </a:cubicBezTo>
                <a:cubicBezTo>
                  <a:pt x="6814643" y="1180811"/>
                  <a:pt x="6790329" y="1158548"/>
                  <a:pt x="6783643" y="1182122"/>
                </a:cubicBezTo>
                <a:cubicBezTo>
                  <a:pt x="6775538" y="1174701"/>
                  <a:pt x="6782224" y="1151126"/>
                  <a:pt x="6774119" y="1143705"/>
                </a:cubicBezTo>
                <a:cubicBezTo>
                  <a:pt x="6781515" y="1135629"/>
                  <a:pt x="6789620" y="1143050"/>
                  <a:pt x="6797724" y="1150471"/>
                </a:cubicBezTo>
                <a:cubicBezTo>
                  <a:pt x="6795596" y="1103978"/>
                  <a:pt x="6870258" y="1038710"/>
                  <a:pt x="6860735" y="1000294"/>
                </a:cubicBezTo>
                <a:cubicBezTo>
                  <a:pt x="6868840" y="1007715"/>
                  <a:pt x="6861444" y="1015791"/>
                  <a:pt x="6876944" y="1015136"/>
                </a:cubicBezTo>
                <a:cubicBezTo>
                  <a:pt x="6892445" y="1014480"/>
                  <a:pt x="6868130" y="992217"/>
                  <a:pt x="6868130" y="992217"/>
                </a:cubicBezTo>
                <a:cubicBezTo>
                  <a:pt x="6907235" y="998328"/>
                  <a:pt x="6921316" y="966677"/>
                  <a:pt x="6919897" y="935682"/>
                </a:cubicBezTo>
                <a:cubicBezTo>
                  <a:pt x="6945630" y="988940"/>
                  <a:pt x="6965688" y="918217"/>
                  <a:pt x="7013607" y="947246"/>
                </a:cubicBezTo>
                <a:cubicBezTo>
                  <a:pt x="7021002" y="939170"/>
                  <a:pt x="7020292" y="923673"/>
                  <a:pt x="7004083" y="908830"/>
                </a:cubicBezTo>
                <a:cubicBezTo>
                  <a:pt x="6965688" y="918217"/>
                  <a:pt x="6959002" y="941792"/>
                  <a:pt x="6928002" y="943103"/>
                </a:cubicBezTo>
                <a:cubicBezTo>
                  <a:pt x="6911083" y="912763"/>
                  <a:pt x="6965688" y="918217"/>
                  <a:pt x="6956874" y="895299"/>
                </a:cubicBezTo>
                <a:cubicBezTo>
                  <a:pt x="6887478" y="905998"/>
                  <a:pt x="6853340" y="1008370"/>
                  <a:pt x="6783944" y="1019068"/>
                </a:cubicBezTo>
                <a:cubicBezTo>
                  <a:pt x="6767735" y="1004226"/>
                  <a:pt x="6798735" y="1002916"/>
                  <a:pt x="6782525" y="988074"/>
                </a:cubicBezTo>
                <a:cubicBezTo>
                  <a:pt x="6767025" y="988729"/>
                  <a:pt x="6761049" y="1027801"/>
                  <a:pt x="6744839" y="1012958"/>
                </a:cubicBezTo>
                <a:cubicBezTo>
                  <a:pt x="6753653" y="1035877"/>
                  <a:pt x="6754363" y="1051375"/>
                  <a:pt x="6747677" y="1074949"/>
                </a:cubicBezTo>
                <a:cubicBezTo>
                  <a:pt x="6755072" y="1066873"/>
                  <a:pt x="6779386" y="1089136"/>
                  <a:pt x="6794177" y="1072983"/>
                </a:cubicBezTo>
                <a:cubicBezTo>
                  <a:pt x="6802991" y="1095902"/>
                  <a:pt x="6772701" y="1112710"/>
                  <a:pt x="6773410" y="1128208"/>
                </a:cubicBezTo>
                <a:cubicBezTo>
                  <a:pt x="6726200" y="1114677"/>
                  <a:pt x="6721643" y="1184744"/>
                  <a:pt x="6708271" y="1231892"/>
                </a:cubicBezTo>
                <a:cubicBezTo>
                  <a:pt x="6708271" y="1231892"/>
                  <a:pt x="6723771" y="1231237"/>
                  <a:pt x="6731875" y="1238658"/>
                </a:cubicBezTo>
                <a:cubicBezTo>
                  <a:pt x="6717795" y="1270308"/>
                  <a:pt x="6735423" y="1316146"/>
                  <a:pt x="6729447" y="1355217"/>
                </a:cubicBezTo>
                <a:cubicBezTo>
                  <a:pt x="6722051" y="1363294"/>
                  <a:pt x="6720632" y="1332299"/>
                  <a:pt x="6728027" y="1324223"/>
                </a:cubicBezTo>
                <a:cubicBezTo>
                  <a:pt x="6696318" y="1310036"/>
                  <a:pt x="6713946" y="1355873"/>
                  <a:pt x="6706551" y="1363949"/>
                </a:cubicBezTo>
                <a:cubicBezTo>
                  <a:pt x="6698446" y="1356528"/>
                  <a:pt x="6705842" y="1348452"/>
                  <a:pt x="6682237" y="1341686"/>
                </a:cubicBezTo>
                <a:cubicBezTo>
                  <a:pt x="6675551" y="1365261"/>
                  <a:pt x="6684365" y="1388179"/>
                  <a:pt x="6708679" y="1410443"/>
                </a:cubicBezTo>
                <a:cubicBezTo>
                  <a:pt x="6685784" y="1419174"/>
                  <a:pt x="6686493" y="1434672"/>
                  <a:pt x="6687203" y="1450170"/>
                </a:cubicBezTo>
                <a:cubicBezTo>
                  <a:pt x="6734412" y="1463701"/>
                  <a:pt x="6730865" y="1386213"/>
                  <a:pt x="6761865" y="1384902"/>
                </a:cubicBezTo>
                <a:cubicBezTo>
                  <a:pt x="6761155" y="1369405"/>
                  <a:pt x="6743527" y="1323567"/>
                  <a:pt x="6775946" y="1353251"/>
                </a:cubicBezTo>
                <a:cubicBezTo>
                  <a:pt x="6775237" y="1337754"/>
                  <a:pt x="6775237" y="1337754"/>
                  <a:pt x="6774528" y="1322256"/>
                </a:cubicBezTo>
                <a:cubicBezTo>
                  <a:pt x="6773818" y="1306758"/>
                  <a:pt x="6807656" y="1367438"/>
                  <a:pt x="6806237" y="1336442"/>
                </a:cubicBezTo>
                <a:cubicBezTo>
                  <a:pt x="6822447" y="1351285"/>
                  <a:pt x="6815051" y="1359361"/>
                  <a:pt x="6807656" y="1367438"/>
                </a:cubicBezTo>
                <a:cubicBezTo>
                  <a:pt x="6791446" y="1352596"/>
                  <a:pt x="6775946" y="1353251"/>
                  <a:pt x="6760446" y="1353907"/>
                </a:cubicBezTo>
                <a:cubicBezTo>
                  <a:pt x="6761155" y="1369405"/>
                  <a:pt x="6793574" y="1399089"/>
                  <a:pt x="6808365" y="1382936"/>
                </a:cubicBezTo>
                <a:cubicBezTo>
                  <a:pt x="6824575" y="1397778"/>
                  <a:pt x="6786889" y="1422663"/>
                  <a:pt x="6809784" y="1413931"/>
                </a:cubicBezTo>
                <a:cubicBezTo>
                  <a:pt x="6803098" y="1437505"/>
                  <a:pt x="6764703" y="1446893"/>
                  <a:pt x="6789726" y="1484654"/>
                </a:cubicBezTo>
                <a:cubicBezTo>
                  <a:pt x="6851727" y="1482031"/>
                  <a:pt x="6880598" y="1434228"/>
                  <a:pt x="6902074" y="1394501"/>
                </a:cubicBezTo>
                <a:cubicBezTo>
                  <a:pt x="6917575" y="1393845"/>
                  <a:pt x="6910179" y="1401922"/>
                  <a:pt x="6926389" y="1416764"/>
                </a:cubicBezTo>
                <a:cubicBezTo>
                  <a:pt x="6941179" y="1400611"/>
                  <a:pt x="6956679" y="1399955"/>
                  <a:pt x="6964075" y="1391879"/>
                </a:cubicBezTo>
                <a:cubicBezTo>
                  <a:pt x="6964784" y="1407376"/>
                  <a:pt x="6980993" y="1422218"/>
                  <a:pt x="6973598" y="1430295"/>
                </a:cubicBezTo>
                <a:cubicBezTo>
                  <a:pt x="6989808" y="1445137"/>
                  <a:pt x="6995784" y="1406065"/>
                  <a:pt x="7011284" y="1405410"/>
                </a:cubicBezTo>
                <a:cubicBezTo>
                  <a:pt x="7035598" y="1427674"/>
                  <a:pt x="7065180" y="1395367"/>
                  <a:pt x="7097598" y="1425052"/>
                </a:cubicBezTo>
                <a:cubicBezTo>
                  <a:pt x="7111679" y="1393401"/>
                  <a:pt x="7164156" y="1352363"/>
                  <a:pt x="7162028" y="1305870"/>
                </a:cubicBezTo>
                <a:cubicBezTo>
                  <a:pt x="7193737" y="1320057"/>
                  <a:pt x="7215923" y="1295827"/>
                  <a:pt x="7199004" y="1265487"/>
                </a:cubicBezTo>
                <a:cubicBezTo>
                  <a:pt x="7214504" y="1264832"/>
                  <a:pt x="7231423" y="1295172"/>
                  <a:pt x="7238818" y="1287095"/>
                </a:cubicBezTo>
                <a:cubicBezTo>
                  <a:pt x="7193028" y="1304559"/>
                  <a:pt x="7165575" y="1383358"/>
                  <a:pt x="7120494" y="1416319"/>
                </a:cubicBezTo>
                <a:cubicBezTo>
                  <a:pt x="7113099" y="1424396"/>
                  <a:pt x="7129308" y="1439238"/>
                  <a:pt x="7137413" y="1446659"/>
                </a:cubicBezTo>
                <a:cubicBezTo>
                  <a:pt x="7113808" y="1439894"/>
                  <a:pt x="7114517" y="1455391"/>
                  <a:pt x="7115226" y="1470889"/>
                </a:cubicBezTo>
                <a:cubicBezTo>
                  <a:pt x="7146936" y="1485076"/>
                  <a:pt x="7168412" y="1445349"/>
                  <a:pt x="7183203" y="1429196"/>
                </a:cubicBezTo>
                <a:cubicBezTo>
                  <a:pt x="7206808" y="1435961"/>
                  <a:pt x="7222308" y="1435305"/>
                  <a:pt x="7246622" y="1457569"/>
                </a:cubicBezTo>
                <a:cubicBezTo>
                  <a:pt x="7231122" y="1458224"/>
                  <a:pt x="7223727" y="1466301"/>
                  <a:pt x="7207517" y="1451459"/>
                </a:cubicBezTo>
                <a:cubicBezTo>
                  <a:pt x="7211774" y="1544444"/>
                  <a:pt x="7116645" y="1501885"/>
                  <a:pt x="7127588" y="1571296"/>
                </a:cubicBezTo>
                <a:cubicBezTo>
                  <a:pt x="7120192" y="1579373"/>
                  <a:pt x="7112087" y="1571951"/>
                  <a:pt x="7103983" y="1564530"/>
                </a:cubicBezTo>
                <a:cubicBezTo>
                  <a:pt x="7096587" y="1572607"/>
                  <a:pt x="7104692" y="1580028"/>
                  <a:pt x="7105401" y="1595526"/>
                </a:cubicBezTo>
                <a:cubicBezTo>
                  <a:pt x="7105401" y="1595526"/>
                  <a:pt x="7081087" y="1573263"/>
                  <a:pt x="7089902" y="1596181"/>
                </a:cubicBezTo>
                <a:cubicBezTo>
                  <a:pt x="7081797" y="1588760"/>
                  <a:pt x="7072983" y="1565842"/>
                  <a:pt x="7050088" y="1574573"/>
                </a:cubicBezTo>
                <a:cubicBezTo>
                  <a:pt x="7050797" y="1590071"/>
                  <a:pt x="7058902" y="1597492"/>
                  <a:pt x="7051506" y="1605569"/>
                </a:cubicBezTo>
                <a:cubicBezTo>
                  <a:pt x="7067006" y="1604913"/>
                  <a:pt x="7067006" y="1604913"/>
                  <a:pt x="7082507" y="1604257"/>
                </a:cubicBezTo>
                <a:cubicBezTo>
                  <a:pt x="7083216" y="1619755"/>
                  <a:pt x="7045530" y="1644640"/>
                  <a:pt x="7013111" y="1614956"/>
                </a:cubicBezTo>
                <a:cubicBezTo>
                  <a:pt x="7013111" y="1614956"/>
                  <a:pt x="7013111" y="1614956"/>
                  <a:pt x="7027902" y="1598803"/>
                </a:cubicBezTo>
                <a:cubicBezTo>
                  <a:pt x="7011692" y="1583961"/>
                  <a:pt x="7004297" y="1592037"/>
                  <a:pt x="7005007" y="1607534"/>
                </a:cubicBezTo>
                <a:cubicBezTo>
                  <a:pt x="6988797" y="1592692"/>
                  <a:pt x="6988797" y="1592692"/>
                  <a:pt x="6965192" y="1585927"/>
                </a:cubicBezTo>
                <a:cubicBezTo>
                  <a:pt x="6957797" y="1594003"/>
                  <a:pt x="6965902" y="1601424"/>
                  <a:pt x="6974006" y="1608846"/>
                </a:cubicBezTo>
                <a:cubicBezTo>
                  <a:pt x="6966611" y="1616922"/>
                  <a:pt x="6958506" y="1609501"/>
                  <a:pt x="6950402" y="1602080"/>
                </a:cubicBezTo>
                <a:cubicBezTo>
                  <a:pt x="6964483" y="1570429"/>
                  <a:pt x="7002169" y="1545544"/>
                  <a:pt x="7008145" y="1506473"/>
                </a:cubicBezTo>
                <a:cubicBezTo>
                  <a:pt x="6984541" y="1499706"/>
                  <a:pt x="6983831" y="1484210"/>
                  <a:pt x="6975726" y="1476789"/>
                </a:cubicBezTo>
                <a:cubicBezTo>
                  <a:pt x="6944017" y="1462601"/>
                  <a:pt x="6922540" y="1502329"/>
                  <a:pt x="6899645" y="1511060"/>
                </a:cubicBezTo>
                <a:cubicBezTo>
                  <a:pt x="6923250" y="1517826"/>
                  <a:pt x="6915855" y="1525903"/>
                  <a:pt x="6900355" y="1526558"/>
                </a:cubicBezTo>
                <a:cubicBezTo>
                  <a:pt x="6900355" y="1526558"/>
                  <a:pt x="6917273" y="1556898"/>
                  <a:pt x="6924669" y="1548821"/>
                </a:cubicBezTo>
                <a:cubicBezTo>
                  <a:pt x="6925378" y="1564319"/>
                  <a:pt x="6941588" y="1579161"/>
                  <a:pt x="6942297" y="1594659"/>
                </a:cubicBezTo>
                <a:cubicBezTo>
                  <a:pt x="6912716" y="1626965"/>
                  <a:pt x="6886983" y="1573707"/>
                  <a:pt x="6865506" y="1613434"/>
                </a:cubicBezTo>
                <a:cubicBezTo>
                  <a:pt x="6857402" y="1606013"/>
                  <a:pt x="6849297" y="1598592"/>
                  <a:pt x="6849297" y="1598592"/>
                </a:cubicBezTo>
                <a:cubicBezTo>
                  <a:pt x="6842611" y="1622166"/>
                  <a:pt x="6842611" y="1622166"/>
                  <a:pt x="6811611" y="1623476"/>
                </a:cubicBezTo>
                <a:cubicBezTo>
                  <a:pt x="6812321" y="1638974"/>
                  <a:pt x="6851425" y="1645085"/>
                  <a:pt x="6859529" y="1652506"/>
                </a:cubicBezTo>
                <a:cubicBezTo>
                  <a:pt x="6850006" y="1614089"/>
                  <a:pt x="6928215" y="1626310"/>
                  <a:pt x="6958506" y="1609501"/>
                </a:cubicBezTo>
                <a:cubicBezTo>
                  <a:pt x="6951820" y="1633076"/>
                  <a:pt x="6953239" y="1664070"/>
                  <a:pt x="6970158" y="1694410"/>
                </a:cubicBezTo>
                <a:cubicBezTo>
                  <a:pt x="6970158" y="1694410"/>
                  <a:pt x="6970158" y="1694410"/>
                  <a:pt x="6930344" y="1672803"/>
                </a:cubicBezTo>
                <a:cubicBezTo>
                  <a:pt x="6922949" y="1680879"/>
                  <a:pt x="6939158" y="1695721"/>
                  <a:pt x="6931763" y="1703798"/>
                </a:cubicBezTo>
                <a:cubicBezTo>
                  <a:pt x="6923658" y="1696377"/>
                  <a:pt x="6923658" y="1696377"/>
                  <a:pt x="6915553" y="1688956"/>
                </a:cubicBezTo>
                <a:cubicBezTo>
                  <a:pt x="6908868" y="1712529"/>
                  <a:pt x="6900763" y="1705108"/>
                  <a:pt x="6885263" y="1705764"/>
                </a:cubicBezTo>
                <a:cubicBezTo>
                  <a:pt x="6870472" y="1721917"/>
                  <a:pt x="6886681" y="1736759"/>
                  <a:pt x="6894786" y="1744181"/>
                </a:cubicBezTo>
                <a:cubicBezTo>
                  <a:pt x="6909577" y="1728027"/>
                  <a:pt x="6925077" y="1727372"/>
                  <a:pt x="6947972" y="1718640"/>
                </a:cubicBezTo>
                <a:cubicBezTo>
                  <a:pt x="6948681" y="1734138"/>
                  <a:pt x="6926496" y="1758367"/>
                  <a:pt x="6965601" y="1764477"/>
                </a:cubicBezTo>
                <a:cubicBezTo>
                  <a:pt x="6957496" y="1757056"/>
                  <a:pt x="6949391" y="1749635"/>
                  <a:pt x="6949391" y="1749635"/>
                </a:cubicBezTo>
                <a:cubicBezTo>
                  <a:pt x="6987786" y="1740248"/>
                  <a:pt x="7009973" y="1716018"/>
                  <a:pt x="6984948" y="1678258"/>
                </a:cubicBezTo>
                <a:cubicBezTo>
                  <a:pt x="7007135" y="1654028"/>
                  <a:pt x="7002577" y="1724095"/>
                  <a:pt x="7032158" y="1691789"/>
                </a:cubicBezTo>
                <a:cubicBezTo>
                  <a:pt x="7042391" y="1745702"/>
                  <a:pt x="7003996" y="1755090"/>
                  <a:pt x="6989915" y="1786741"/>
                </a:cubicBezTo>
                <a:cubicBezTo>
                  <a:pt x="7005414" y="1786086"/>
                  <a:pt x="6991333" y="1817736"/>
                  <a:pt x="7006124" y="1801583"/>
                </a:cubicBezTo>
                <a:cubicBezTo>
                  <a:pt x="7006833" y="1817080"/>
                  <a:pt x="6975833" y="1818392"/>
                  <a:pt x="7008252" y="1848076"/>
                </a:cubicBezTo>
                <a:cubicBezTo>
                  <a:pt x="6985357" y="1856808"/>
                  <a:pt x="6985357" y="1856808"/>
                  <a:pt x="6978671" y="1880382"/>
                </a:cubicBezTo>
                <a:cubicBezTo>
                  <a:pt x="7053333" y="1815115"/>
                  <a:pt x="7095577" y="1720162"/>
                  <a:pt x="7179054" y="1677813"/>
                </a:cubicBezTo>
                <a:cubicBezTo>
                  <a:pt x="7170239" y="1654895"/>
                  <a:pt x="7177635" y="1646818"/>
                  <a:pt x="7200530" y="1638086"/>
                </a:cubicBezTo>
                <a:cubicBezTo>
                  <a:pt x="7207925" y="1630009"/>
                  <a:pt x="7176216" y="1615823"/>
                  <a:pt x="7168111" y="1608401"/>
                </a:cubicBezTo>
                <a:cubicBezTo>
                  <a:pt x="7175507" y="1600325"/>
                  <a:pt x="7174797" y="1584827"/>
                  <a:pt x="7151193" y="1578062"/>
                </a:cubicBezTo>
                <a:cubicBezTo>
                  <a:pt x="7158588" y="1569985"/>
                  <a:pt x="7181483" y="1561253"/>
                  <a:pt x="7190297" y="1584172"/>
                </a:cubicBezTo>
                <a:cubicBezTo>
                  <a:pt x="7145925" y="1632631"/>
                  <a:pt x="7254425" y="1628043"/>
                  <a:pt x="7276611" y="1603813"/>
                </a:cubicBezTo>
                <a:cubicBezTo>
                  <a:pt x="7277321" y="1619311"/>
                  <a:pt x="7308321" y="1618000"/>
                  <a:pt x="7293530" y="1634153"/>
                </a:cubicBezTo>
                <a:cubicBezTo>
                  <a:pt x="7340030" y="1632186"/>
                  <a:pt x="7282588" y="1564741"/>
                  <a:pt x="7313588" y="1563431"/>
                </a:cubicBezTo>
                <a:cubicBezTo>
                  <a:pt x="7337902" y="1585694"/>
                  <a:pt x="7314297" y="1578928"/>
                  <a:pt x="7306902" y="1587004"/>
                </a:cubicBezTo>
                <a:cubicBezTo>
                  <a:pt x="7306902" y="1587004"/>
                  <a:pt x="7306902" y="1587004"/>
                  <a:pt x="7331216" y="1609268"/>
                </a:cubicBezTo>
                <a:cubicBezTo>
                  <a:pt x="7309030" y="1633498"/>
                  <a:pt x="7286844" y="1657728"/>
                  <a:pt x="7295659" y="1680646"/>
                </a:cubicBezTo>
                <a:cubicBezTo>
                  <a:pt x="7311158" y="1679991"/>
                  <a:pt x="7325240" y="1648340"/>
                  <a:pt x="7324530" y="1632842"/>
                </a:cubicBezTo>
                <a:cubicBezTo>
                  <a:pt x="7340740" y="1647684"/>
                  <a:pt x="7363635" y="1638952"/>
                  <a:pt x="7386530" y="1630221"/>
                </a:cubicBezTo>
                <a:cubicBezTo>
                  <a:pt x="7394635" y="1637642"/>
                  <a:pt x="7410844" y="1652484"/>
                  <a:pt x="7411553" y="1667982"/>
                </a:cubicBezTo>
                <a:cubicBezTo>
                  <a:pt x="7395344" y="1653139"/>
                  <a:pt x="7379135" y="1638297"/>
                  <a:pt x="7364345" y="1654450"/>
                </a:cubicBezTo>
                <a:cubicBezTo>
                  <a:pt x="7396763" y="1684134"/>
                  <a:pt x="7348844" y="1655105"/>
                  <a:pt x="7365763" y="1685445"/>
                </a:cubicBezTo>
                <a:cubicBezTo>
                  <a:pt x="7358368" y="1693522"/>
                  <a:pt x="7342868" y="1694178"/>
                  <a:pt x="7342158" y="1678680"/>
                </a:cubicBezTo>
                <a:cubicBezTo>
                  <a:pt x="7327368" y="1694833"/>
                  <a:pt x="7328078" y="1710330"/>
                  <a:pt x="7312577" y="1710986"/>
                </a:cubicBezTo>
                <a:cubicBezTo>
                  <a:pt x="7313287" y="1726483"/>
                  <a:pt x="7320682" y="1718407"/>
                  <a:pt x="7336891" y="1733249"/>
                </a:cubicBezTo>
                <a:cubicBezTo>
                  <a:pt x="7292520" y="1781708"/>
                  <a:pt x="7254124" y="1791096"/>
                  <a:pt x="7232648" y="1830823"/>
                </a:cubicBezTo>
                <a:cubicBezTo>
                  <a:pt x="7192834" y="1809215"/>
                  <a:pt x="7184729" y="1801794"/>
                  <a:pt x="7163252" y="1841522"/>
                </a:cubicBezTo>
                <a:cubicBezTo>
                  <a:pt x="7172067" y="1864440"/>
                  <a:pt x="7170647" y="1833445"/>
                  <a:pt x="7194962" y="1855708"/>
                </a:cubicBezTo>
                <a:cubicBezTo>
                  <a:pt x="7202357" y="1847632"/>
                  <a:pt x="7193543" y="1824713"/>
                  <a:pt x="7201648" y="1832134"/>
                </a:cubicBezTo>
                <a:cubicBezTo>
                  <a:pt x="7225962" y="1854397"/>
                  <a:pt x="7188276" y="1879282"/>
                  <a:pt x="7180881" y="1887359"/>
                </a:cubicBezTo>
                <a:cubicBezTo>
                  <a:pt x="7180171" y="1871861"/>
                  <a:pt x="7172067" y="1864440"/>
                  <a:pt x="7172067" y="1864440"/>
                </a:cubicBezTo>
                <a:cubicBezTo>
                  <a:pt x="7149880" y="1888670"/>
                  <a:pt x="7151299" y="1919665"/>
                  <a:pt x="7119590" y="1905478"/>
                </a:cubicBezTo>
                <a:cubicBezTo>
                  <a:pt x="7073799" y="1922942"/>
                  <a:pt x="7121718" y="1951971"/>
                  <a:pt x="7154846" y="1997153"/>
                </a:cubicBezTo>
                <a:cubicBezTo>
                  <a:pt x="7171765" y="2027493"/>
                  <a:pt x="7162242" y="1989077"/>
                  <a:pt x="7186556" y="2011340"/>
                </a:cubicBezTo>
                <a:cubicBezTo>
                  <a:pt x="7186556" y="2011340"/>
                  <a:pt x="7186556" y="2011340"/>
                  <a:pt x="7194660" y="2018761"/>
                </a:cubicBezTo>
                <a:cubicBezTo>
                  <a:pt x="7187265" y="2026838"/>
                  <a:pt x="7171056" y="2011996"/>
                  <a:pt x="7164369" y="2035570"/>
                </a:cubicBezTo>
                <a:cubicBezTo>
                  <a:pt x="7164369" y="2035570"/>
                  <a:pt x="7166395" y="2037425"/>
                  <a:pt x="7167497" y="2040290"/>
                </a:cubicBezTo>
                <a:lnTo>
                  <a:pt x="7165087" y="2051033"/>
                </a:lnTo>
                <a:lnTo>
                  <a:pt x="7161421" y="2040062"/>
                </a:lnTo>
                <a:cubicBezTo>
                  <a:pt x="7156904" y="2031518"/>
                  <a:pt x="7150186" y="2022583"/>
                  <a:pt x="7140055" y="2013307"/>
                </a:cubicBezTo>
                <a:cubicBezTo>
                  <a:pt x="7140055" y="2013307"/>
                  <a:pt x="7155556" y="2012651"/>
                  <a:pt x="7155556" y="2012651"/>
                </a:cubicBezTo>
                <a:cubicBezTo>
                  <a:pt x="7115032" y="1975546"/>
                  <a:pt x="7122427" y="1967469"/>
                  <a:pt x="7074508" y="1938440"/>
                </a:cubicBezTo>
                <a:cubicBezTo>
                  <a:pt x="7074508" y="1938440"/>
                  <a:pt x="7074508" y="1938440"/>
                  <a:pt x="7053032" y="1978167"/>
                </a:cubicBezTo>
                <a:cubicBezTo>
                  <a:pt x="7061137" y="1985588"/>
                  <a:pt x="7068532" y="1977512"/>
                  <a:pt x="7084742" y="1992354"/>
                </a:cubicBezTo>
                <a:cubicBezTo>
                  <a:pt x="7077346" y="2000430"/>
                  <a:pt x="7053032" y="1978167"/>
                  <a:pt x="7037532" y="1978823"/>
                </a:cubicBezTo>
                <a:cubicBezTo>
                  <a:pt x="7060427" y="1970090"/>
                  <a:pt x="7044218" y="1955248"/>
                  <a:pt x="7059008" y="1939096"/>
                </a:cubicBezTo>
                <a:cubicBezTo>
                  <a:pt x="7050904" y="1931675"/>
                  <a:pt x="7050904" y="1931675"/>
                  <a:pt x="7042799" y="1924254"/>
                </a:cubicBezTo>
                <a:cubicBezTo>
                  <a:pt x="7028718" y="1955904"/>
                  <a:pt x="7047055" y="2017239"/>
                  <a:pt x="6992451" y="2011784"/>
                </a:cubicBezTo>
                <a:cubicBezTo>
                  <a:pt x="6991742" y="1996286"/>
                  <a:pt x="7014636" y="1987555"/>
                  <a:pt x="6991032" y="1980789"/>
                </a:cubicBezTo>
                <a:cubicBezTo>
                  <a:pt x="7012509" y="1941062"/>
                  <a:pt x="7027299" y="1924908"/>
                  <a:pt x="7064276" y="1884526"/>
                </a:cubicBezTo>
                <a:cubicBezTo>
                  <a:pt x="7016357" y="1855497"/>
                  <a:pt x="7020613" y="1948483"/>
                  <a:pt x="6980799" y="1926875"/>
                </a:cubicBezTo>
                <a:cubicBezTo>
                  <a:pt x="6990322" y="1965292"/>
                  <a:pt x="6943823" y="1967257"/>
                  <a:pt x="6930451" y="2014406"/>
                </a:cubicBezTo>
                <a:cubicBezTo>
                  <a:pt x="6938555" y="2021828"/>
                  <a:pt x="6945951" y="2013751"/>
                  <a:pt x="6953346" y="2005674"/>
                </a:cubicBezTo>
                <a:cubicBezTo>
                  <a:pt x="6969555" y="2020516"/>
                  <a:pt x="6923056" y="2022482"/>
                  <a:pt x="6931870" y="2045401"/>
                </a:cubicBezTo>
                <a:cubicBezTo>
                  <a:pt x="6931870" y="2045401"/>
                  <a:pt x="6939974" y="2052822"/>
                  <a:pt x="6939974" y="2052822"/>
                </a:cubicBezTo>
                <a:cubicBezTo>
                  <a:pt x="6948079" y="2060243"/>
                  <a:pt x="6901579" y="2062210"/>
                  <a:pt x="6894184" y="2070287"/>
                </a:cubicBezTo>
                <a:cubicBezTo>
                  <a:pt x="6895603" y="2101281"/>
                  <a:pt x="6926602" y="2099971"/>
                  <a:pt x="6896312" y="2116779"/>
                </a:cubicBezTo>
                <a:cubicBezTo>
                  <a:pt x="6942812" y="2114813"/>
                  <a:pt x="6956184" y="2067664"/>
                  <a:pt x="6977660" y="2027937"/>
                </a:cubicBezTo>
                <a:cubicBezTo>
                  <a:pt x="6993869" y="2042780"/>
                  <a:pt x="7000556" y="2019205"/>
                  <a:pt x="7008660" y="2026626"/>
                </a:cubicBezTo>
                <a:cubicBezTo>
                  <a:pt x="7010079" y="2057622"/>
                  <a:pt x="6970265" y="2036014"/>
                  <a:pt x="6971684" y="2067009"/>
                </a:cubicBezTo>
                <a:cubicBezTo>
                  <a:pt x="6995288" y="2073775"/>
                  <a:pt x="7017474" y="2049545"/>
                  <a:pt x="7049893" y="2079230"/>
                </a:cubicBezTo>
                <a:cubicBezTo>
                  <a:pt x="7026288" y="2072464"/>
                  <a:pt x="6979789" y="2074430"/>
                  <a:pt x="6964998" y="2090583"/>
                </a:cubicBezTo>
                <a:cubicBezTo>
                  <a:pt x="6964998" y="2090583"/>
                  <a:pt x="6973103" y="2098004"/>
                  <a:pt x="6965707" y="2106081"/>
                </a:cubicBezTo>
                <a:cubicBezTo>
                  <a:pt x="6943521" y="2130311"/>
                  <a:pt x="6912521" y="2131621"/>
                  <a:pt x="6905835" y="2155196"/>
                </a:cubicBezTo>
                <a:cubicBezTo>
                  <a:pt x="6922045" y="2170038"/>
                  <a:pt x="6929440" y="2161961"/>
                  <a:pt x="6936836" y="2153885"/>
                </a:cubicBezTo>
                <a:cubicBezTo>
                  <a:pt x="6938254" y="2184880"/>
                  <a:pt x="6868150" y="2180080"/>
                  <a:pt x="6870278" y="2226574"/>
                </a:cubicBezTo>
                <a:cubicBezTo>
                  <a:pt x="6886487" y="2241416"/>
                  <a:pt x="6893173" y="2217842"/>
                  <a:pt x="6901278" y="2225263"/>
                </a:cubicBezTo>
                <a:cubicBezTo>
                  <a:pt x="6878382" y="2233995"/>
                  <a:pt x="6881220" y="2295985"/>
                  <a:pt x="6858325" y="2304717"/>
                </a:cubicBezTo>
                <a:cubicBezTo>
                  <a:pt x="6859034" y="2320215"/>
                  <a:pt x="6881930" y="2311483"/>
                  <a:pt x="6882639" y="2326981"/>
                </a:cubicBezTo>
                <a:cubicBezTo>
                  <a:pt x="6867139" y="2327636"/>
                  <a:pt x="6852349" y="2343789"/>
                  <a:pt x="6844953" y="2351866"/>
                </a:cubicBezTo>
                <a:cubicBezTo>
                  <a:pt x="6821348" y="2345100"/>
                  <a:pt x="6796325" y="2307339"/>
                  <a:pt x="6819220" y="2298607"/>
                </a:cubicBezTo>
                <a:cubicBezTo>
                  <a:pt x="6786801" y="2268923"/>
                  <a:pt x="6803720" y="2299262"/>
                  <a:pt x="6788929" y="2315415"/>
                </a:cubicBezTo>
                <a:cubicBezTo>
                  <a:pt x="6788929" y="2315415"/>
                  <a:pt x="6788929" y="2315415"/>
                  <a:pt x="6805139" y="2330258"/>
                </a:cubicBezTo>
                <a:cubicBezTo>
                  <a:pt x="6782243" y="2338990"/>
                  <a:pt x="6807267" y="2376751"/>
                  <a:pt x="6776267" y="2378061"/>
                </a:cubicBezTo>
                <a:cubicBezTo>
                  <a:pt x="6760058" y="2363219"/>
                  <a:pt x="6782953" y="2354488"/>
                  <a:pt x="6782953" y="2354488"/>
                </a:cubicBezTo>
                <a:cubicBezTo>
                  <a:pt x="6758639" y="2332224"/>
                  <a:pt x="6752662" y="2371296"/>
                  <a:pt x="6745267" y="2379372"/>
                </a:cubicBezTo>
                <a:cubicBezTo>
                  <a:pt x="6737872" y="2387449"/>
                  <a:pt x="6721662" y="2372607"/>
                  <a:pt x="6713558" y="2365186"/>
                </a:cubicBezTo>
                <a:cubicBezTo>
                  <a:pt x="6698057" y="2365841"/>
                  <a:pt x="6714976" y="2396181"/>
                  <a:pt x="6698767" y="2381339"/>
                </a:cubicBezTo>
                <a:cubicBezTo>
                  <a:pt x="6699476" y="2396837"/>
                  <a:pt x="6722371" y="2388105"/>
                  <a:pt x="6723081" y="2403602"/>
                </a:cubicBezTo>
                <a:cubicBezTo>
                  <a:pt x="6708291" y="2419755"/>
                  <a:pt x="6692791" y="2420411"/>
                  <a:pt x="6670604" y="2444640"/>
                </a:cubicBezTo>
                <a:cubicBezTo>
                  <a:pt x="6662500" y="2437219"/>
                  <a:pt x="6647000" y="2437875"/>
                  <a:pt x="6654395" y="2429798"/>
                </a:cubicBezTo>
                <a:cubicBezTo>
                  <a:pt x="6646290" y="2422377"/>
                  <a:pt x="6638895" y="2430454"/>
                  <a:pt x="6623395" y="2431109"/>
                </a:cubicBezTo>
                <a:cubicBezTo>
                  <a:pt x="6678709" y="2452062"/>
                  <a:pt x="6616709" y="2454683"/>
                  <a:pt x="6633628" y="2485023"/>
                </a:cubicBezTo>
                <a:cubicBezTo>
                  <a:pt x="6618128" y="2485679"/>
                  <a:pt x="6610023" y="2478258"/>
                  <a:pt x="6594523" y="2478913"/>
                </a:cubicBezTo>
                <a:cubicBezTo>
                  <a:pt x="6595232" y="2494411"/>
                  <a:pt x="6618837" y="2501176"/>
                  <a:pt x="6611442" y="2509253"/>
                </a:cubicBezTo>
                <a:cubicBezTo>
                  <a:pt x="6604047" y="2517329"/>
                  <a:pt x="6603337" y="2501832"/>
                  <a:pt x="6595232" y="2494411"/>
                </a:cubicBezTo>
                <a:cubicBezTo>
                  <a:pt x="6564942" y="2511219"/>
                  <a:pt x="6612152" y="2524750"/>
                  <a:pt x="6597361" y="2540903"/>
                </a:cubicBezTo>
                <a:cubicBezTo>
                  <a:pt x="6564942" y="2511219"/>
                  <a:pt x="6589965" y="2548980"/>
                  <a:pt x="6605466" y="2548324"/>
                </a:cubicBezTo>
                <a:cubicBezTo>
                  <a:pt x="6621675" y="2563167"/>
                  <a:pt x="6620256" y="2532171"/>
                  <a:pt x="6628361" y="2539592"/>
                </a:cubicBezTo>
                <a:cubicBezTo>
                  <a:pt x="6644571" y="2554434"/>
                  <a:pt x="6606175" y="2563822"/>
                  <a:pt x="6598779" y="2571899"/>
                </a:cubicBezTo>
                <a:cubicBezTo>
                  <a:pt x="6606175" y="2563822"/>
                  <a:pt x="6582570" y="2557057"/>
                  <a:pt x="6589965" y="2548980"/>
                </a:cubicBezTo>
                <a:cubicBezTo>
                  <a:pt x="6581861" y="2541559"/>
                  <a:pt x="6574465" y="2549636"/>
                  <a:pt x="6558965" y="2550291"/>
                </a:cubicBezTo>
                <a:cubicBezTo>
                  <a:pt x="6552280" y="2573865"/>
                  <a:pt x="6598779" y="2571899"/>
                  <a:pt x="6591384" y="2579975"/>
                </a:cubicBezTo>
                <a:cubicBezTo>
                  <a:pt x="6584699" y="2603549"/>
                  <a:pt x="6575175" y="2565133"/>
                  <a:pt x="6568489" y="2588707"/>
                </a:cubicBezTo>
                <a:cubicBezTo>
                  <a:pt x="6552280" y="2573865"/>
                  <a:pt x="6567070" y="2557712"/>
                  <a:pt x="6550861" y="2542870"/>
                </a:cubicBezTo>
                <a:cubicBezTo>
                  <a:pt x="6550151" y="2527372"/>
                  <a:pt x="6566361" y="2542214"/>
                  <a:pt x="6573756" y="2534138"/>
                </a:cubicBezTo>
                <a:cubicBezTo>
                  <a:pt x="6556837" y="2503798"/>
                  <a:pt x="6542046" y="2519951"/>
                  <a:pt x="6542756" y="2535449"/>
                </a:cubicBezTo>
                <a:cubicBezTo>
                  <a:pt x="6509628" y="2490267"/>
                  <a:pt x="6512465" y="2552257"/>
                  <a:pt x="6512465" y="2552257"/>
                </a:cubicBezTo>
                <a:cubicBezTo>
                  <a:pt x="6490279" y="2576487"/>
                  <a:pt x="6420884" y="2587185"/>
                  <a:pt x="6454012" y="2632367"/>
                </a:cubicBezTo>
                <a:cubicBezTo>
                  <a:pt x="6470222" y="2647209"/>
                  <a:pt x="6477617" y="2639133"/>
                  <a:pt x="6477617" y="2639133"/>
                </a:cubicBezTo>
                <a:cubicBezTo>
                  <a:pt x="6485722" y="2646554"/>
                  <a:pt x="6485722" y="2646554"/>
                  <a:pt x="6501931" y="2661396"/>
                </a:cubicBezTo>
                <a:cubicBezTo>
                  <a:pt x="6487140" y="2677549"/>
                  <a:pt x="6470222" y="2647209"/>
                  <a:pt x="6462826" y="2655286"/>
                </a:cubicBezTo>
                <a:cubicBezTo>
                  <a:pt x="6463536" y="2670783"/>
                  <a:pt x="6448036" y="2671439"/>
                  <a:pt x="6464246" y="2686281"/>
                </a:cubicBezTo>
                <a:cubicBezTo>
                  <a:pt x="6417745" y="2688248"/>
                  <a:pt x="6427268" y="2726664"/>
                  <a:pt x="6412478" y="2742817"/>
                </a:cubicBezTo>
                <a:cubicBezTo>
                  <a:pt x="6420583" y="2750238"/>
                  <a:pt x="6427978" y="2742161"/>
                  <a:pt x="6436793" y="2765080"/>
                </a:cubicBezTo>
                <a:cubicBezTo>
                  <a:pt x="6421292" y="2765735"/>
                  <a:pt x="6461107" y="2787343"/>
                  <a:pt x="6445607" y="2787999"/>
                </a:cubicBezTo>
                <a:cubicBezTo>
                  <a:pt x="6429397" y="2773157"/>
                  <a:pt x="6428688" y="2757659"/>
                  <a:pt x="6405083" y="2750893"/>
                </a:cubicBezTo>
                <a:cubicBezTo>
                  <a:pt x="6405083" y="2750893"/>
                  <a:pt x="6405083" y="2750893"/>
                  <a:pt x="6397688" y="2758970"/>
                </a:cubicBezTo>
                <a:cubicBezTo>
                  <a:pt x="6390292" y="2767047"/>
                  <a:pt x="6413897" y="2773812"/>
                  <a:pt x="6422002" y="2781233"/>
                </a:cubicBezTo>
                <a:cubicBezTo>
                  <a:pt x="6398397" y="2774468"/>
                  <a:pt x="6416025" y="2820306"/>
                  <a:pt x="6383606" y="2790621"/>
                </a:cubicBezTo>
                <a:cubicBezTo>
                  <a:pt x="6385025" y="2821616"/>
                  <a:pt x="6376921" y="2814195"/>
                  <a:pt x="6354025" y="2822927"/>
                </a:cubicBezTo>
                <a:cubicBezTo>
                  <a:pt x="6362130" y="2830348"/>
                  <a:pt x="6385735" y="2837114"/>
                  <a:pt x="6393839" y="2844535"/>
                </a:cubicBezTo>
                <a:cubicBezTo>
                  <a:pt x="6410049" y="2859377"/>
                  <a:pt x="6378339" y="2845190"/>
                  <a:pt x="6362130" y="2830348"/>
                </a:cubicBezTo>
                <a:cubicBezTo>
                  <a:pt x="6339944" y="2854577"/>
                  <a:pt x="6294153" y="2872042"/>
                  <a:pt x="6304387" y="2925955"/>
                </a:cubicBezTo>
                <a:cubicBezTo>
                  <a:pt x="6296991" y="2934032"/>
                  <a:pt x="6281491" y="2934688"/>
                  <a:pt x="6257886" y="2927922"/>
                </a:cubicBezTo>
                <a:cubicBezTo>
                  <a:pt x="6258595" y="2943420"/>
                  <a:pt x="6289596" y="2942109"/>
                  <a:pt x="6290305" y="2957606"/>
                </a:cubicBezTo>
                <a:cubicBezTo>
                  <a:pt x="6275514" y="2973760"/>
                  <a:pt x="6275514" y="2973760"/>
                  <a:pt x="6260724" y="2989912"/>
                </a:cubicBezTo>
                <a:cubicBezTo>
                  <a:pt x="6244515" y="2975070"/>
                  <a:pt x="6251910" y="2966994"/>
                  <a:pt x="6236410" y="2967649"/>
                </a:cubicBezTo>
                <a:cubicBezTo>
                  <a:pt x="6232712" y="2971687"/>
                  <a:pt x="6231040" y="2977581"/>
                  <a:pt x="6230382" y="2984402"/>
                </a:cubicBezTo>
                <a:lnTo>
                  <a:pt x="6230427" y="3004206"/>
                </a:lnTo>
                <a:lnTo>
                  <a:pt x="6222328" y="2999300"/>
                </a:lnTo>
                <a:cubicBezTo>
                  <a:pt x="6254747" y="3028984"/>
                  <a:pt x="6223747" y="3030296"/>
                  <a:pt x="6240666" y="3060635"/>
                </a:cubicBezTo>
                <a:cubicBezTo>
                  <a:pt x="6227294" y="3107784"/>
                  <a:pt x="6180085" y="3094252"/>
                  <a:pt x="6175527" y="3164319"/>
                </a:cubicBezTo>
                <a:cubicBezTo>
                  <a:pt x="6199132" y="3171085"/>
                  <a:pt x="6181504" y="3125247"/>
                  <a:pt x="6198423" y="3155587"/>
                </a:cubicBezTo>
                <a:cubicBezTo>
                  <a:pt x="6199132" y="3171085"/>
                  <a:pt x="6176236" y="3179817"/>
                  <a:pt x="6160027" y="3164975"/>
                </a:cubicBezTo>
                <a:cubicBezTo>
                  <a:pt x="6168842" y="3187893"/>
                  <a:pt x="6168842" y="3187893"/>
                  <a:pt x="6145237" y="3181127"/>
                </a:cubicBezTo>
                <a:cubicBezTo>
                  <a:pt x="6154051" y="3204047"/>
                  <a:pt x="6176236" y="3179817"/>
                  <a:pt x="6193156" y="3210156"/>
                </a:cubicBezTo>
                <a:cubicBezTo>
                  <a:pt x="6185760" y="3218233"/>
                  <a:pt x="6193865" y="3225654"/>
                  <a:pt x="6201970" y="3233075"/>
                </a:cubicBezTo>
                <a:cubicBezTo>
                  <a:pt x="6171679" y="3249884"/>
                  <a:pt x="6142098" y="3282190"/>
                  <a:pt x="6159726" y="3328028"/>
                </a:cubicBezTo>
                <a:cubicBezTo>
                  <a:pt x="6175226" y="3327372"/>
                  <a:pt x="6165703" y="3288956"/>
                  <a:pt x="6190017" y="3311219"/>
                </a:cubicBezTo>
                <a:cubicBezTo>
                  <a:pt x="6204807" y="3295066"/>
                  <a:pt x="6188598" y="3280224"/>
                  <a:pt x="6180493" y="3272803"/>
                </a:cubicBezTo>
                <a:cubicBezTo>
                  <a:pt x="6203388" y="3264071"/>
                  <a:pt x="6196702" y="3287645"/>
                  <a:pt x="6212912" y="3302487"/>
                </a:cubicBezTo>
                <a:cubicBezTo>
                  <a:pt x="6212912" y="3302487"/>
                  <a:pt x="6212912" y="3302487"/>
                  <a:pt x="6220307" y="3294411"/>
                </a:cubicBezTo>
                <a:cubicBezTo>
                  <a:pt x="6162865" y="3226965"/>
                  <a:pt x="6264679" y="3245951"/>
                  <a:pt x="6310470" y="3228487"/>
                </a:cubicBezTo>
                <a:cubicBezTo>
                  <a:pt x="6294260" y="3213645"/>
                  <a:pt x="6280179" y="3245296"/>
                  <a:pt x="6255865" y="3223033"/>
                </a:cubicBezTo>
                <a:cubicBezTo>
                  <a:pt x="6255865" y="3223033"/>
                  <a:pt x="6255865" y="3223033"/>
                  <a:pt x="6269946" y="3191382"/>
                </a:cubicBezTo>
                <a:cubicBezTo>
                  <a:pt x="6261132" y="3168464"/>
                  <a:pt x="6247051" y="3200114"/>
                  <a:pt x="6253737" y="3176540"/>
                </a:cubicBezTo>
                <a:cubicBezTo>
                  <a:pt x="6237527" y="3161697"/>
                  <a:pt x="6238237" y="3177195"/>
                  <a:pt x="6230132" y="3169774"/>
                </a:cubicBezTo>
                <a:cubicBezTo>
                  <a:pt x="6213213" y="3139434"/>
                  <a:pt x="6269236" y="3175885"/>
                  <a:pt x="6260422" y="3152966"/>
                </a:cubicBezTo>
                <a:cubicBezTo>
                  <a:pt x="6332655" y="3204258"/>
                  <a:pt x="6352004" y="3118038"/>
                  <a:pt x="6404480" y="3076999"/>
                </a:cubicBezTo>
                <a:cubicBezTo>
                  <a:pt x="6388271" y="3062157"/>
                  <a:pt x="6380875" y="3070234"/>
                  <a:pt x="6373481" y="3078310"/>
                </a:cubicBezTo>
                <a:cubicBezTo>
                  <a:pt x="6372061" y="3047315"/>
                  <a:pt x="6418562" y="3045348"/>
                  <a:pt x="6434771" y="3060191"/>
                </a:cubicBezTo>
                <a:cubicBezTo>
                  <a:pt x="6427376" y="3068267"/>
                  <a:pt x="6428085" y="3083765"/>
                  <a:pt x="6428085" y="3083765"/>
                </a:cubicBezTo>
                <a:cubicBezTo>
                  <a:pt x="6444294" y="3098607"/>
                  <a:pt x="6442876" y="3067612"/>
                  <a:pt x="6450271" y="3059535"/>
                </a:cubicBezTo>
                <a:cubicBezTo>
                  <a:pt x="6442166" y="3052114"/>
                  <a:pt x="6434062" y="3044693"/>
                  <a:pt x="6417852" y="3029851"/>
                </a:cubicBezTo>
                <a:cubicBezTo>
                  <a:pt x="6425247" y="3021775"/>
                  <a:pt x="6449561" y="3044038"/>
                  <a:pt x="6456957" y="3035961"/>
                </a:cubicBezTo>
                <a:cubicBezTo>
                  <a:pt x="6465061" y="3043382"/>
                  <a:pt x="6465061" y="3043382"/>
                  <a:pt x="6473166" y="3050804"/>
                </a:cubicBezTo>
                <a:cubicBezTo>
                  <a:pt x="6466481" y="3074377"/>
                  <a:pt x="6459085" y="3082454"/>
                  <a:pt x="6445004" y="3114105"/>
                </a:cubicBezTo>
                <a:cubicBezTo>
                  <a:pt x="6389690" y="3093152"/>
                  <a:pt x="6346737" y="3172607"/>
                  <a:pt x="6317865" y="3220411"/>
                </a:cubicBezTo>
                <a:cubicBezTo>
                  <a:pt x="6341469" y="3227177"/>
                  <a:pt x="6340051" y="3196181"/>
                  <a:pt x="6356969" y="3226521"/>
                </a:cubicBezTo>
                <a:cubicBezTo>
                  <a:pt x="6379865" y="3217789"/>
                  <a:pt x="6363656" y="3202947"/>
                  <a:pt x="6362946" y="3187449"/>
                </a:cubicBezTo>
                <a:cubicBezTo>
                  <a:pt x="6380574" y="3233287"/>
                  <a:pt x="6431632" y="3161253"/>
                  <a:pt x="6425655" y="3200325"/>
                </a:cubicBezTo>
                <a:cubicBezTo>
                  <a:pt x="6449260" y="3207091"/>
                  <a:pt x="6432341" y="3176751"/>
                  <a:pt x="6416132" y="3161909"/>
                </a:cubicBezTo>
                <a:cubicBezTo>
                  <a:pt x="6431632" y="3161253"/>
                  <a:pt x="6439028" y="3153176"/>
                  <a:pt x="6447132" y="3160597"/>
                </a:cubicBezTo>
                <a:cubicBezTo>
                  <a:pt x="6455237" y="3168019"/>
                  <a:pt x="6439737" y="3168674"/>
                  <a:pt x="6455946" y="3183516"/>
                </a:cubicBezTo>
                <a:cubicBezTo>
                  <a:pt x="6464051" y="3190937"/>
                  <a:pt x="6478842" y="3174784"/>
                  <a:pt x="6501737" y="3166053"/>
                </a:cubicBezTo>
                <a:cubicBezTo>
                  <a:pt x="6509132" y="3157976"/>
                  <a:pt x="6478132" y="3159287"/>
                  <a:pt x="6470737" y="3167363"/>
                </a:cubicBezTo>
                <a:cubicBezTo>
                  <a:pt x="6462633" y="3159942"/>
                  <a:pt x="6478132" y="3159287"/>
                  <a:pt x="6478132" y="3159287"/>
                </a:cubicBezTo>
                <a:cubicBezTo>
                  <a:pt x="6485527" y="3151211"/>
                  <a:pt x="6470027" y="3151866"/>
                  <a:pt x="6470027" y="3151866"/>
                </a:cubicBezTo>
                <a:cubicBezTo>
                  <a:pt x="6532737" y="3164742"/>
                  <a:pt x="6554922" y="3140512"/>
                  <a:pt x="6585213" y="3123703"/>
                </a:cubicBezTo>
                <a:cubicBezTo>
                  <a:pt x="6538004" y="3110172"/>
                  <a:pt x="6532028" y="3149244"/>
                  <a:pt x="6492213" y="3127636"/>
                </a:cubicBezTo>
                <a:cubicBezTo>
                  <a:pt x="6500318" y="3135057"/>
                  <a:pt x="6507004" y="3111483"/>
                  <a:pt x="6523214" y="3126325"/>
                </a:cubicBezTo>
                <a:cubicBezTo>
                  <a:pt x="6538004" y="3110172"/>
                  <a:pt x="6537295" y="3094675"/>
                  <a:pt x="6536585" y="3079177"/>
                </a:cubicBezTo>
                <a:cubicBezTo>
                  <a:pt x="6528480" y="3071756"/>
                  <a:pt x="6521085" y="3079832"/>
                  <a:pt x="6505585" y="3080488"/>
                </a:cubicBezTo>
                <a:cubicBezTo>
                  <a:pt x="6490795" y="3096640"/>
                  <a:pt x="6514399" y="3103407"/>
                  <a:pt x="6499609" y="3119560"/>
                </a:cubicBezTo>
                <a:cubicBezTo>
                  <a:pt x="6499609" y="3119560"/>
                  <a:pt x="6499609" y="3119560"/>
                  <a:pt x="6475295" y="3097296"/>
                </a:cubicBezTo>
                <a:cubicBezTo>
                  <a:pt x="6506294" y="3095986"/>
                  <a:pt x="6474585" y="3081798"/>
                  <a:pt x="6489376" y="3065646"/>
                </a:cubicBezTo>
                <a:cubicBezTo>
                  <a:pt x="6529190" y="3087254"/>
                  <a:pt x="6550667" y="3047526"/>
                  <a:pt x="6591190" y="3084631"/>
                </a:cubicBezTo>
                <a:cubicBezTo>
                  <a:pt x="6614085" y="3075900"/>
                  <a:pt x="6604562" y="3037483"/>
                  <a:pt x="6628876" y="3059747"/>
                </a:cubicBezTo>
                <a:cubicBezTo>
                  <a:pt x="6622190" y="3083321"/>
                  <a:pt x="6614085" y="3075900"/>
                  <a:pt x="6607400" y="3099473"/>
                </a:cubicBezTo>
                <a:cubicBezTo>
                  <a:pt x="6591190" y="3084631"/>
                  <a:pt x="6569004" y="3108861"/>
                  <a:pt x="6575690" y="3085287"/>
                </a:cubicBezTo>
                <a:cubicBezTo>
                  <a:pt x="6560190" y="3085942"/>
                  <a:pt x="6552795" y="3094019"/>
                  <a:pt x="6545399" y="3102096"/>
                </a:cubicBezTo>
                <a:cubicBezTo>
                  <a:pt x="6569713" y="3124359"/>
                  <a:pt x="6576399" y="3100785"/>
                  <a:pt x="6592609" y="3115627"/>
                </a:cubicBezTo>
                <a:cubicBezTo>
                  <a:pt x="6585213" y="3123703"/>
                  <a:pt x="6594027" y="3146622"/>
                  <a:pt x="6586632" y="3154699"/>
                </a:cubicBezTo>
                <a:cubicBezTo>
                  <a:pt x="6586632" y="3154699"/>
                  <a:pt x="6602132" y="3154043"/>
                  <a:pt x="6602132" y="3154043"/>
                </a:cubicBezTo>
                <a:cubicBezTo>
                  <a:pt x="6633132" y="3152732"/>
                  <a:pt x="6579237" y="3162776"/>
                  <a:pt x="6602841" y="3169541"/>
                </a:cubicBezTo>
                <a:cubicBezTo>
                  <a:pt x="6587341" y="3170197"/>
                  <a:pt x="6571842" y="3170851"/>
                  <a:pt x="6555632" y="3156009"/>
                </a:cubicBezTo>
                <a:cubicBezTo>
                  <a:pt x="6547528" y="3148588"/>
                  <a:pt x="6540842" y="3172162"/>
                  <a:pt x="6532737" y="3164742"/>
                </a:cubicBezTo>
                <a:cubicBezTo>
                  <a:pt x="6533446" y="3180239"/>
                  <a:pt x="6549656" y="3195081"/>
                  <a:pt x="6542260" y="3203158"/>
                </a:cubicBezTo>
                <a:cubicBezTo>
                  <a:pt x="6502446" y="3181550"/>
                  <a:pt x="6496470" y="3220622"/>
                  <a:pt x="6456656" y="3199014"/>
                </a:cubicBezTo>
                <a:cubicBezTo>
                  <a:pt x="6480970" y="3221277"/>
                  <a:pt x="6449970" y="3222588"/>
                  <a:pt x="6434469" y="3223244"/>
                </a:cubicBezTo>
                <a:cubicBezTo>
                  <a:pt x="6427075" y="3231320"/>
                  <a:pt x="6459493" y="3261004"/>
                  <a:pt x="6458783" y="3245507"/>
                </a:cubicBezTo>
                <a:cubicBezTo>
                  <a:pt x="6459493" y="3261004"/>
                  <a:pt x="6452807" y="3284579"/>
                  <a:pt x="6454226" y="3315574"/>
                </a:cubicBezTo>
                <a:cubicBezTo>
                  <a:pt x="6446121" y="3308153"/>
                  <a:pt x="6438017" y="3300732"/>
                  <a:pt x="6423226" y="3316885"/>
                </a:cubicBezTo>
                <a:cubicBezTo>
                  <a:pt x="6447540" y="3339149"/>
                  <a:pt x="6462331" y="3322995"/>
                  <a:pt x="6485226" y="3314263"/>
                </a:cubicBezTo>
                <a:cubicBezTo>
                  <a:pt x="6468308" y="3283923"/>
                  <a:pt x="6475703" y="3275847"/>
                  <a:pt x="6482388" y="3252273"/>
                </a:cubicBezTo>
                <a:cubicBezTo>
                  <a:pt x="6482388" y="3252273"/>
                  <a:pt x="6507412" y="3290034"/>
                  <a:pt x="6514807" y="3281957"/>
                </a:cubicBezTo>
                <a:cubicBezTo>
                  <a:pt x="6522912" y="3289378"/>
                  <a:pt x="6516227" y="3312952"/>
                  <a:pt x="6500017" y="3298110"/>
                </a:cubicBezTo>
                <a:cubicBezTo>
                  <a:pt x="6500017" y="3298110"/>
                  <a:pt x="6500017" y="3298110"/>
                  <a:pt x="6492622" y="3306186"/>
                </a:cubicBezTo>
                <a:cubicBezTo>
                  <a:pt x="6508831" y="3321029"/>
                  <a:pt x="6531017" y="3296800"/>
                  <a:pt x="6508831" y="3321029"/>
                </a:cubicBezTo>
                <a:cubicBezTo>
                  <a:pt x="6532436" y="3327794"/>
                  <a:pt x="6524331" y="3320373"/>
                  <a:pt x="6540541" y="3335215"/>
                </a:cubicBezTo>
                <a:cubicBezTo>
                  <a:pt x="6523621" y="3304876"/>
                  <a:pt x="6555331" y="3319063"/>
                  <a:pt x="6530307" y="3281302"/>
                </a:cubicBezTo>
                <a:cubicBezTo>
                  <a:pt x="6537703" y="3273225"/>
                  <a:pt x="6547226" y="3311642"/>
                  <a:pt x="6553912" y="3288067"/>
                </a:cubicBezTo>
                <a:cubicBezTo>
                  <a:pt x="6562017" y="3295488"/>
                  <a:pt x="6554621" y="3303565"/>
                  <a:pt x="6554621" y="3303565"/>
                </a:cubicBezTo>
                <a:cubicBezTo>
                  <a:pt x="6562726" y="3310986"/>
                  <a:pt x="6570122" y="3302909"/>
                  <a:pt x="6586331" y="3317752"/>
                </a:cubicBezTo>
                <a:cubicBezTo>
                  <a:pt x="6577517" y="3294833"/>
                  <a:pt x="6568703" y="3271914"/>
                  <a:pt x="6551784" y="3241574"/>
                </a:cubicBezTo>
                <a:cubicBezTo>
                  <a:pt x="6566574" y="3225421"/>
                  <a:pt x="6559889" y="3248995"/>
                  <a:pt x="6583493" y="3255761"/>
                </a:cubicBezTo>
                <a:cubicBezTo>
                  <a:pt x="6582784" y="3240264"/>
                  <a:pt x="6574679" y="3232842"/>
                  <a:pt x="6551074" y="3226077"/>
                </a:cubicBezTo>
                <a:cubicBezTo>
                  <a:pt x="6566574" y="3225421"/>
                  <a:pt x="6565865" y="3209924"/>
                  <a:pt x="6557760" y="3202503"/>
                </a:cubicBezTo>
                <a:cubicBezTo>
                  <a:pt x="6557051" y="3187005"/>
                  <a:pt x="6572551" y="3186349"/>
                  <a:pt x="6579947" y="3178273"/>
                </a:cubicBezTo>
                <a:cubicBezTo>
                  <a:pt x="6596156" y="3193115"/>
                  <a:pt x="6573260" y="3201847"/>
                  <a:pt x="6565156" y="3194426"/>
                </a:cubicBezTo>
                <a:cubicBezTo>
                  <a:pt x="6573260" y="3201847"/>
                  <a:pt x="6581365" y="3209268"/>
                  <a:pt x="6589470" y="3216689"/>
                </a:cubicBezTo>
                <a:cubicBezTo>
                  <a:pt x="6588051" y="3185694"/>
                  <a:pt x="6642656" y="3191149"/>
                  <a:pt x="6610237" y="3161465"/>
                </a:cubicBezTo>
                <a:cubicBezTo>
                  <a:pt x="6617632" y="3153388"/>
                  <a:pt x="6649342" y="3167574"/>
                  <a:pt x="6633132" y="3152732"/>
                </a:cubicBezTo>
                <a:cubicBezTo>
                  <a:pt x="6656028" y="3144000"/>
                  <a:pt x="6633842" y="3168230"/>
                  <a:pt x="6657447" y="3174996"/>
                </a:cubicBezTo>
                <a:cubicBezTo>
                  <a:pt x="6649342" y="3167574"/>
                  <a:pt x="6642656" y="3191149"/>
                  <a:pt x="6633842" y="3168230"/>
                </a:cubicBezTo>
                <a:cubicBezTo>
                  <a:pt x="6635260" y="3199226"/>
                  <a:pt x="6597575" y="3224110"/>
                  <a:pt x="6629993" y="3253795"/>
                </a:cubicBezTo>
                <a:cubicBezTo>
                  <a:pt x="6623307" y="3277369"/>
                  <a:pt x="6598284" y="3239608"/>
                  <a:pt x="6598993" y="3255106"/>
                </a:cubicBezTo>
                <a:cubicBezTo>
                  <a:pt x="6615203" y="3269948"/>
                  <a:pt x="6591598" y="3263182"/>
                  <a:pt x="6584203" y="3271258"/>
                </a:cubicBezTo>
                <a:cubicBezTo>
                  <a:pt x="6646912" y="3284135"/>
                  <a:pt x="6644784" y="3237641"/>
                  <a:pt x="6643365" y="3206647"/>
                </a:cubicBezTo>
                <a:cubicBezTo>
                  <a:pt x="6652179" y="3229565"/>
                  <a:pt x="6682470" y="3212757"/>
                  <a:pt x="6698679" y="3227599"/>
                </a:cubicBezTo>
                <a:cubicBezTo>
                  <a:pt x="6697970" y="3212101"/>
                  <a:pt x="6697970" y="3212101"/>
                  <a:pt x="6681761" y="3197259"/>
                </a:cubicBezTo>
                <a:cubicBezTo>
                  <a:pt x="6704656" y="3188527"/>
                  <a:pt x="6697970" y="3212101"/>
                  <a:pt x="6713470" y="3211445"/>
                </a:cubicBezTo>
                <a:cubicBezTo>
                  <a:pt x="6714180" y="3226943"/>
                  <a:pt x="6746598" y="3256627"/>
                  <a:pt x="6715598" y="3257939"/>
                </a:cubicBezTo>
                <a:cubicBezTo>
                  <a:pt x="6747308" y="3272125"/>
                  <a:pt x="6744470" y="3210135"/>
                  <a:pt x="6775470" y="3208824"/>
                </a:cubicBezTo>
                <a:cubicBezTo>
                  <a:pt x="6784284" y="3231743"/>
                  <a:pt x="6769494" y="3247896"/>
                  <a:pt x="6770203" y="3263393"/>
                </a:cubicBezTo>
                <a:cubicBezTo>
                  <a:pt x="6777599" y="3255317"/>
                  <a:pt x="6800493" y="3246585"/>
                  <a:pt x="6815284" y="3230432"/>
                </a:cubicBezTo>
                <a:cubicBezTo>
                  <a:pt x="6798365" y="3200092"/>
                  <a:pt x="6782865" y="3200747"/>
                  <a:pt x="6767365" y="3201403"/>
                </a:cubicBezTo>
                <a:cubicBezTo>
                  <a:pt x="6751156" y="3186561"/>
                  <a:pt x="6790261" y="3192671"/>
                  <a:pt x="6758551" y="3178484"/>
                </a:cubicBezTo>
                <a:cubicBezTo>
                  <a:pt x="6773342" y="3162331"/>
                  <a:pt x="6782156" y="3185250"/>
                  <a:pt x="6798365" y="3200092"/>
                </a:cubicBezTo>
                <a:cubicBezTo>
                  <a:pt x="6821970" y="3206857"/>
                  <a:pt x="6820551" y="3175862"/>
                  <a:pt x="6812446" y="3168441"/>
                </a:cubicBezTo>
                <a:cubicBezTo>
                  <a:pt x="6804342" y="3161020"/>
                  <a:pt x="6813156" y="3183939"/>
                  <a:pt x="6789551" y="3177173"/>
                </a:cubicBezTo>
                <a:cubicBezTo>
                  <a:pt x="6780737" y="3154255"/>
                  <a:pt x="6780737" y="3154255"/>
                  <a:pt x="6787423" y="3130680"/>
                </a:cubicBezTo>
                <a:cubicBezTo>
                  <a:pt x="6811737" y="3152944"/>
                  <a:pt x="6818423" y="3129369"/>
                  <a:pt x="6834632" y="3144211"/>
                </a:cubicBezTo>
                <a:cubicBezTo>
                  <a:pt x="6842028" y="3136135"/>
                  <a:pt x="6833923" y="3128714"/>
                  <a:pt x="6841319" y="3120637"/>
                </a:cubicBezTo>
                <a:cubicBezTo>
                  <a:pt x="6858237" y="3150977"/>
                  <a:pt x="6857528" y="3135479"/>
                  <a:pt x="6873738" y="3150322"/>
                </a:cubicBezTo>
                <a:cubicBezTo>
                  <a:pt x="6904028" y="3133513"/>
                  <a:pt x="6870190" y="3072833"/>
                  <a:pt x="6855399" y="3088987"/>
                </a:cubicBezTo>
                <a:cubicBezTo>
                  <a:pt x="6847295" y="3081566"/>
                  <a:pt x="6846586" y="3066068"/>
                  <a:pt x="6853981" y="3057991"/>
                </a:cubicBezTo>
                <a:cubicBezTo>
                  <a:pt x="6854690" y="3073489"/>
                  <a:pt x="6862795" y="3080910"/>
                  <a:pt x="6870900" y="3088331"/>
                </a:cubicBezTo>
                <a:cubicBezTo>
                  <a:pt x="6885690" y="3072178"/>
                  <a:pt x="6852562" y="3026996"/>
                  <a:pt x="6900481" y="3056025"/>
                </a:cubicBezTo>
                <a:cubicBezTo>
                  <a:pt x="6893086" y="3064101"/>
                  <a:pt x="6869481" y="3057336"/>
                  <a:pt x="6878295" y="3080255"/>
                </a:cubicBezTo>
                <a:cubicBezTo>
                  <a:pt x="6893795" y="3079599"/>
                  <a:pt x="6900481" y="3056025"/>
                  <a:pt x="6917400" y="3086365"/>
                </a:cubicBezTo>
                <a:cubicBezTo>
                  <a:pt x="6932190" y="3070212"/>
                  <a:pt x="6923376" y="3047293"/>
                  <a:pt x="6955086" y="3061480"/>
                </a:cubicBezTo>
                <a:cubicBezTo>
                  <a:pt x="6954376" y="3045982"/>
                  <a:pt x="6953667" y="3030484"/>
                  <a:pt x="6937458" y="3015642"/>
                </a:cubicBezTo>
                <a:cubicBezTo>
                  <a:pt x="6921248" y="3000800"/>
                  <a:pt x="6946272" y="3038561"/>
                  <a:pt x="6930771" y="3039216"/>
                </a:cubicBezTo>
                <a:cubicBezTo>
                  <a:pt x="6930771" y="3039216"/>
                  <a:pt x="6913853" y="3008876"/>
                  <a:pt x="6928643" y="2992724"/>
                </a:cubicBezTo>
                <a:cubicBezTo>
                  <a:pt x="6953667" y="3030484"/>
                  <a:pt x="6961772" y="3037905"/>
                  <a:pt x="6994191" y="3067590"/>
                </a:cubicBezTo>
                <a:cubicBezTo>
                  <a:pt x="6971295" y="3076322"/>
                  <a:pt x="6955795" y="3076978"/>
                  <a:pt x="6941714" y="3108628"/>
                </a:cubicBezTo>
                <a:cubicBezTo>
                  <a:pt x="6972714" y="3107317"/>
                  <a:pt x="7002295" y="3075011"/>
                  <a:pt x="7008981" y="3051437"/>
                </a:cubicBezTo>
                <a:cubicBezTo>
                  <a:pt x="7033295" y="3073701"/>
                  <a:pt x="7003004" y="3090509"/>
                  <a:pt x="6987504" y="3091164"/>
                </a:cubicBezTo>
                <a:cubicBezTo>
                  <a:pt x="6980818" y="3114738"/>
                  <a:pt x="7018505" y="3089853"/>
                  <a:pt x="7027319" y="3112772"/>
                </a:cubicBezTo>
                <a:cubicBezTo>
                  <a:pt x="7033295" y="3073701"/>
                  <a:pt x="7064295" y="3072389"/>
                  <a:pt x="7086481" y="3048159"/>
                </a:cubicBezTo>
                <a:cubicBezTo>
                  <a:pt x="7101271" y="3032007"/>
                  <a:pt x="7078377" y="3040738"/>
                  <a:pt x="7070272" y="3033317"/>
                </a:cubicBezTo>
                <a:cubicBezTo>
                  <a:pt x="7076957" y="3009743"/>
                  <a:pt x="7093167" y="3024586"/>
                  <a:pt x="7084353" y="3001667"/>
                </a:cubicBezTo>
                <a:cubicBezTo>
                  <a:pt x="7084353" y="3001667"/>
                  <a:pt x="7053352" y="3002978"/>
                  <a:pt x="7076957" y="3009743"/>
                </a:cubicBezTo>
                <a:cubicBezTo>
                  <a:pt x="7054062" y="3018475"/>
                  <a:pt x="7060039" y="2979404"/>
                  <a:pt x="7067434" y="2971327"/>
                </a:cubicBezTo>
                <a:cubicBezTo>
                  <a:pt x="7059329" y="2963906"/>
                  <a:pt x="7045248" y="2995557"/>
                  <a:pt x="7053352" y="3002978"/>
                </a:cubicBezTo>
                <a:cubicBezTo>
                  <a:pt x="7053352" y="3002978"/>
                  <a:pt x="7028329" y="2965217"/>
                  <a:pt x="7029748" y="2996212"/>
                </a:cubicBezTo>
                <a:cubicBezTo>
                  <a:pt x="7022353" y="3004288"/>
                  <a:pt x="7036434" y="2972638"/>
                  <a:pt x="7004724" y="2958451"/>
                </a:cubicBezTo>
                <a:cubicBezTo>
                  <a:pt x="7020934" y="2973294"/>
                  <a:pt x="7027620" y="2949719"/>
                  <a:pt x="7051225" y="2956485"/>
                </a:cubicBezTo>
                <a:cubicBezTo>
                  <a:pt x="7081515" y="2939677"/>
                  <a:pt x="7072701" y="2916758"/>
                  <a:pt x="7103701" y="2915447"/>
                </a:cubicBezTo>
                <a:cubicBezTo>
                  <a:pt x="7111096" y="2907370"/>
                  <a:pt x="7095596" y="2908025"/>
                  <a:pt x="7095596" y="2908025"/>
                </a:cubicBezTo>
                <a:cubicBezTo>
                  <a:pt x="7078678" y="2877686"/>
                  <a:pt x="7126597" y="2906714"/>
                  <a:pt x="7133282" y="2883141"/>
                </a:cubicBezTo>
                <a:cubicBezTo>
                  <a:pt x="7140677" y="2875064"/>
                  <a:pt x="7109678" y="2876374"/>
                  <a:pt x="7109678" y="2876374"/>
                </a:cubicBezTo>
                <a:cubicBezTo>
                  <a:pt x="7086073" y="2869609"/>
                  <a:pt x="7124468" y="2860222"/>
                  <a:pt x="7108259" y="2845380"/>
                </a:cubicBezTo>
                <a:cubicBezTo>
                  <a:pt x="7131154" y="2836647"/>
                  <a:pt x="7124468" y="2860222"/>
                  <a:pt x="7140677" y="2875064"/>
                </a:cubicBezTo>
                <a:cubicBezTo>
                  <a:pt x="7140677" y="2875064"/>
                  <a:pt x="7140677" y="2875064"/>
                  <a:pt x="7148782" y="2882485"/>
                </a:cubicBezTo>
                <a:cubicBezTo>
                  <a:pt x="7163573" y="2866332"/>
                  <a:pt x="7139259" y="2844069"/>
                  <a:pt x="7170968" y="2858255"/>
                </a:cubicBezTo>
                <a:cubicBezTo>
                  <a:pt x="7122340" y="2813729"/>
                  <a:pt x="7199131" y="2794954"/>
                  <a:pt x="7159316" y="2773346"/>
                </a:cubicBezTo>
                <a:cubicBezTo>
                  <a:pt x="7163014" y="2769308"/>
                  <a:pt x="7168915" y="2770999"/>
                  <a:pt x="7174816" y="2772690"/>
                </a:cubicBezTo>
                <a:lnTo>
                  <a:pt x="7174817" y="2772690"/>
                </a:lnTo>
                <a:lnTo>
                  <a:pt x="7174817" y="2772690"/>
                </a:lnTo>
                <a:lnTo>
                  <a:pt x="7174817" y="2772690"/>
                </a:lnTo>
                <a:lnTo>
                  <a:pt x="7190317" y="2772035"/>
                </a:lnTo>
                <a:cubicBezTo>
                  <a:pt x="7190317" y="2772035"/>
                  <a:pt x="7182212" y="2764614"/>
                  <a:pt x="7182212" y="2764614"/>
                </a:cubicBezTo>
                <a:cubicBezTo>
                  <a:pt x="7182212" y="2764614"/>
                  <a:pt x="7182212" y="2764614"/>
                  <a:pt x="7181288" y="2765623"/>
                </a:cubicBezTo>
                <a:lnTo>
                  <a:pt x="7174817" y="2772690"/>
                </a:lnTo>
                <a:lnTo>
                  <a:pt x="7174817" y="2772690"/>
                </a:lnTo>
                <a:lnTo>
                  <a:pt x="7177034" y="2752217"/>
                </a:lnTo>
                <a:cubicBezTo>
                  <a:pt x="7187334" y="2738680"/>
                  <a:pt x="7218049" y="2741748"/>
                  <a:pt x="7234688" y="2723576"/>
                </a:cubicBezTo>
                <a:cubicBezTo>
                  <a:pt x="7234688" y="2723576"/>
                  <a:pt x="7234688" y="2723576"/>
                  <a:pt x="7232662" y="2721720"/>
                </a:cubicBezTo>
                <a:lnTo>
                  <a:pt x="7218865" y="2709087"/>
                </a:lnTo>
                <a:lnTo>
                  <a:pt x="7257584" y="2714844"/>
                </a:lnTo>
                <a:cubicBezTo>
                  <a:pt x="7256874" y="2699346"/>
                  <a:pt x="7241375" y="2700001"/>
                  <a:pt x="7233270" y="2692580"/>
                </a:cubicBezTo>
                <a:cubicBezTo>
                  <a:pt x="7240665" y="2684504"/>
                  <a:pt x="7256165" y="2683849"/>
                  <a:pt x="7272374" y="2698691"/>
                </a:cubicBezTo>
                <a:cubicBezTo>
                  <a:pt x="7264979" y="2706768"/>
                  <a:pt x="7264979" y="2706768"/>
                  <a:pt x="7264979" y="2706768"/>
                </a:cubicBezTo>
                <a:cubicBezTo>
                  <a:pt x="7273083" y="2714189"/>
                  <a:pt x="7279770" y="2690614"/>
                  <a:pt x="7271665" y="2683193"/>
                </a:cubicBezTo>
                <a:cubicBezTo>
                  <a:pt x="7279060" y="2675117"/>
                  <a:pt x="7295270" y="2689959"/>
                  <a:pt x="7302665" y="2681882"/>
                </a:cubicBezTo>
                <a:cubicBezTo>
                  <a:pt x="7293851" y="2658963"/>
                  <a:pt x="7293141" y="2643466"/>
                  <a:pt x="7300536" y="2635390"/>
                </a:cubicBezTo>
                <a:cubicBezTo>
                  <a:pt x="7332246" y="2649576"/>
                  <a:pt x="7293851" y="2658963"/>
                  <a:pt x="7310061" y="2673805"/>
                </a:cubicBezTo>
                <a:cubicBezTo>
                  <a:pt x="7324851" y="2657653"/>
                  <a:pt x="7347746" y="2648921"/>
                  <a:pt x="7338932" y="2626002"/>
                </a:cubicBezTo>
                <a:cubicBezTo>
                  <a:pt x="7417141" y="2638222"/>
                  <a:pt x="7373071" y="2523629"/>
                  <a:pt x="7435780" y="2536505"/>
                </a:cubicBezTo>
                <a:cubicBezTo>
                  <a:pt x="7410757" y="2498743"/>
                  <a:pt x="7441757" y="2497432"/>
                  <a:pt x="7432233" y="2459017"/>
                </a:cubicBezTo>
                <a:cubicBezTo>
                  <a:pt x="7455129" y="2450284"/>
                  <a:pt x="7441047" y="2481935"/>
                  <a:pt x="7449152" y="2489356"/>
                </a:cubicBezTo>
                <a:cubicBezTo>
                  <a:pt x="7465361" y="2504199"/>
                  <a:pt x="7478024" y="2441552"/>
                  <a:pt x="7494943" y="2471892"/>
                </a:cubicBezTo>
                <a:cubicBezTo>
                  <a:pt x="7501629" y="2448318"/>
                  <a:pt x="7499500" y="2401825"/>
                  <a:pt x="7530501" y="2400514"/>
                </a:cubicBezTo>
                <a:cubicBezTo>
                  <a:pt x="7531565" y="2423761"/>
                  <a:pt x="7514792" y="2439027"/>
                  <a:pt x="7519717" y="2451192"/>
                </a:cubicBezTo>
                <a:lnTo>
                  <a:pt x="7524443" y="2455117"/>
                </a:lnTo>
                <a:lnTo>
                  <a:pt x="7511671" y="2455657"/>
                </a:lnTo>
                <a:cubicBezTo>
                  <a:pt x="7509734" y="2455739"/>
                  <a:pt x="7509734" y="2455739"/>
                  <a:pt x="7509734" y="2455739"/>
                </a:cubicBezTo>
                <a:cubicBezTo>
                  <a:pt x="7495652" y="2487390"/>
                  <a:pt x="7542862" y="2500921"/>
                  <a:pt x="7513280" y="2533227"/>
                </a:cubicBezTo>
                <a:cubicBezTo>
                  <a:pt x="7529490" y="2548070"/>
                  <a:pt x="7559071" y="2515763"/>
                  <a:pt x="7542862" y="2500921"/>
                </a:cubicBezTo>
                <a:cubicBezTo>
                  <a:pt x="7534048" y="2478002"/>
                  <a:pt x="7559071" y="2515763"/>
                  <a:pt x="7559071" y="2515763"/>
                </a:cubicBezTo>
                <a:cubicBezTo>
                  <a:pt x="7574571" y="2515108"/>
                  <a:pt x="7573861" y="2499610"/>
                  <a:pt x="7550257" y="2492844"/>
                </a:cubicBezTo>
                <a:cubicBezTo>
                  <a:pt x="7597466" y="2506376"/>
                  <a:pt x="7595338" y="2459883"/>
                  <a:pt x="7627048" y="2474069"/>
                </a:cubicBezTo>
                <a:cubicBezTo>
                  <a:pt x="7633733" y="2450496"/>
                  <a:pt x="7595338" y="2459883"/>
                  <a:pt x="7594629" y="2444385"/>
                </a:cubicBezTo>
                <a:cubicBezTo>
                  <a:pt x="7602024" y="2436309"/>
                  <a:pt x="7617524" y="2435654"/>
                  <a:pt x="7633733" y="2450496"/>
                </a:cubicBezTo>
                <a:cubicBezTo>
                  <a:pt x="7648524" y="2434342"/>
                  <a:pt x="7655210" y="2410768"/>
                  <a:pt x="7646396" y="2387849"/>
                </a:cubicBezTo>
                <a:cubicBezTo>
                  <a:pt x="7669291" y="2379118"/>
                  <a:pt x="7670710" y="2410113"/>
                  <a:pt x="7670710" y="2410113"/>
                </a:cubicBezTo>
                <a:cubicBezTo>
                  <a:pt x="7686920" y="2424955"/>
                  <a:pt x="7684791" y="2378462"/>
                  <a:pt x="7701001" y="2393304"/>
                </a:cubicBezTo>
                <a:cubicBezTo>
                  <a:pt x="7684082" y="2362964"/>
                  <a:pt x="7691477" y="2354888"/>
                  <a:pt x="7721768" y="2338080"/>
                </a:cubicBezTo>
                <a:cubicBezTo>
                  <a:pt x="7721768" y="2338080"/>
                  <a:pt x="7714372" y="2346156"/>
                  <a:pt x="7722477" y="2353577"/>
                </a:cubicBezTo>
                <a:cubicBezTo>
                  <a:pt x="7752768" y="2336769"/>
                  <a:pt x="7806663" y="2326726"/>
                  <a:pt x="7780930" y="2273467"/>
                </a:cubicBezTo>
                <a:cubicBezTo>
                  <a:pt x="7796430" y="2272811"/>
                  <a:pt x="7811930" y="2272156"/>
                  <a:pt x="7828140" y="2286998"/>
                </a:cubicBezTo>
                <a:cubicBezTo>
                  <a:pt x="7842930" y="2270846"/>
                  <a:pt x="7850325" y="2262769"/>
                  <a:pt x="7866535" y="2277611"/>
                </a:cubicBezTo>
                <a:cubicBezTo>
                  <a:pt x="7873930" y="2269534"/>
                  <a:pt x="7865826" y="2262113"/>
                  <a:pt x="7865826" y="2262113"/>
                </a:cubicBezTo>
                <a:cubicBezTo>
                  <a:pt x="7841511" y="2239850"/>
                  <a:pt x="7835535" y="2278921"/>
                  <a:pt x="7803116" y="2249237"/>
                </a:cubicBezTo>
                <a:cubicBezTo>
                  <a:pt x="7856302" y="2223697"/>
                  <a:pt x="7902092" y="2206233"/>
                  <a:pt x="7938360" y="2150353"/>
                </a:cubicBezTo>
                <a:cubicBezTo>
                  <a:pt x="7946464" y="2157774"/>
                  <a:pt x="7939069" y="2165850"/>
                  <a:pt x="7947174" y="2173271"/>
                </a:cubicBezTo>
                <a:cubicBezTo>
                  <a:pt x="7946464" y="2157774"/>
                  <a:pt x="7951732" y="2103204"/>
                  <a:pt x="7976046" y="2125467"/>
                </a:cubicBezTo>
                <a:cubicBezTo>
                  <a:pt x="7945046" y="2126778"/>
                  <a:pt x="7977465" y="2156463"/>
                  <a:pt x="7954569" y="2165195"/>
                </a:cubicBezTo>
                <a:cubicBezTo>
                  <a:pt x="7970069" y="2164539"/>
                  <a:pt x="7978174" y="2171961"/>
                  <a:pt x="7992965" y="2155807"/>
                </a:cubicBezTo>
                <a:cubicBezTo>
                  <a:pt x="8033488" y="2192913"/>
                  <a:pt x="7971488" y="2195534"/>
                  <a:pt x="7955279" y="2180692"/>
                </a:cubicBezTo>
                <a:cubicBezTo>
                  <a:pt x="7933093" y="2204922"/>
                  <a:pt x="7941197" y="2212343"/>
                  <a:pt x="7933802" y="2220420"/>
                </a:cubicBezTo>
                <a:cubicBezTo>
                  <a:pt x="7950011" y="2235262"/>
                  <a:pt x="7964802" y="2219109"/>
                  <a:pt x="7995802" y="2217797"/>
                </a:cubicBezTo>
                <a:cubicBezTo>
                  <a:pt x="7971488" y="2195534"/>
                  <a:pt x="8025383" y="2185492"/>
                  <a:pt x="8023255" y="2138999"/>
                </a:cubicBezTo>
                <a:cubicBezTo>
                  <a:pt x="8046860" y="2145765"/>
                  <a:pt x="8009883" y="2186147"/>
                  <a:pt x="8034198" y="2208411"/>
                </a:cubicBezTo>
                <a:cubicBezTo>
                  <a:pt x="7995092" y="2202300"/>
                  <a:pt x="8005326" y="2256214"/>
                  <a:pt x="7974326" y="2257525"/>
                </a:cubicBezTo>
                <a:cubicBezTo>
                  <a:pt x="7989826" y="2256870"/>
                  <a:pt x="7975744" y="2288521"/>
                  <a:pt x="7983849" y="2295942"/>
                </a:cubicBezTo>
                <a:cubicBezTo>
                  <a:pt x="7968349" y="2296597"/>
                  <a:pt x="7975744" y="2288521"/>
                  <a:pt x="7960245" y="2289176"/>
                </a:cubicBezTo>
                <a:cubicBezTo>
                  <a:pt x="7944745" y="2289831"/>
                  <a:pt x="7976454" y="2304018"/>
                  <a:pt x="7953559" y="2312750"/>
                </a:cubicBezTo>
                <a:cubicBezTo>
                  <a:pt x="7937349" y="2297908"/>
                  <a:pt x="7960245" y="2289176"/>
                  <a:pt x="7936640" y="2282410"/>
                </a:cubicBezTo>
                <a:cubicBezTo>
                  <a:pt x="7944035" y="2274333"/>
                  <a:pt x="7951430" y="2266257"/>
                  <a:pt x="7959535" y="2273679"/>
                </a:cubicBezTo>
                <a:cubicBezTo>
                  <a:pt x="7958825" y="2258181"/>
                  <a:pt x="7950721" y="2250760"/>
                  <a:pt x="7950011" y="2235262"/>
                </a:cubicBezTo>
                <a:cubicBezTo>
                  <a:pt x="7910907" y="2229152"/>
                  <a:pt x="7905640" y="2283721"/>
                  <a:pt x="7898244" y="2291798"/>
                </a:cubicBezTo>
                <a:cubicBezTo>
                  <a:pt x="7906349" y="2299219"/>
                  <a:pt x="7913744" y="2291142"/>
                  <a:pt x="7921140" y="2283065"/>
                </a:cubicBezTo>
                <a:cubicBezTo>
                  <a:pt x="7946873" y="2336324"/>
                  <a:pt x="7892268" y="2330869"/>
                  <a:pt x="7845768" y="2332836"/>
                </a:cubicBezTo>
                <a:cubicBezTo>
                  <a:pt x="7838372" y="2340913"/>
                  <a:pt x="7870082" y="2355099"/>
                  <a:pt x="7855291" y="2371252"/>
                </a:cubicBezTo>
                <a:cubicBezTo>
                  <a:pt x="7847186" y="2363831"/>
                  <a:pt x="7854582" y="2355755"/>
                  <a:pt x="7838372" y="2340913"/>
                </a:cubicBezTo>
                <a:cubicBezTo>
                  <a:pt x="7825001" y="2388061"/>
                  <a:pt x="7813048" y="2466204"/>
                  <a:pt x="7767967" y="2499166"/>
                </a:cubicBezTo>
                <a:cubicBezTo>
                  <a:pt x="7784176" y="2514008"/>
                  <a:pt x="7798257" y="2482358"/>
                  <a:pt x="7814467" y="2497200"/>
                </a:cubicBezTo>
                <a:cubicBezTo>
                  <a:pt x="7799676" y="2513353"/>
                  <a:pt x="7792281" y="2521429"/>
                  <a:pt x="7760572" y="2507242"/>
                </a:cubicBezTo>
                <a:cubicBezTo>
                  <a:pt x="7746490" y="2538893"/>
                  <a:pt x="7668281" y="2526673"/>
                  <a:pt x="7694723" y="2595429"/>
                </a:cubicBezTo>
                <a:cubicBezTo>
                  <a:pt x="7678513" y="2580587"/>
                  <a:pt x="7663723" y="2596740"/>
                  <a:pt x="7648223" y="2597395"/>
                </a:cubicBezTo>
                <a:cubicBezTo>
                  <a:pt x="7648932" y="2612893"/>
                  <a:pt x="7672537" y="2619658"/>
                  <a:pt x="7648932" y="2612893"/>
                </a:cubicBezTo>
                <a:cubicBezTo>
                  <a:pt x="7642246" y="2636467"/>
                  <a:pt x="7672537" y="2619658"/>
                  <a:pt x="7673247" y="2635156"/>
                </a:cubicBezTo>
                <a:cubicBezTo>
                  <a:pt x="7673956" y="2650654"/>
                  <a:pt x="7641537" y="2620970"/>
                  <a:pt x="7634142" y="2629046"/>
                </a:cubicBezTo>
                <a:cubicBezTo>
                  <a:pt x="7634851" y="2644544"/>
                  <a:pt x="7642246" y="2636467"/>
                  <a:pt x="7642246" y="2636467"/>
                </a:cubicBezTo>
                <a:cubicBezTo>
                  <a:pt x="7651060" y="2659386"/>
                  <a:pt x="7543269" y="2679472"/>
                  <a:pt x="7576398" y="2724654"/>
                </a:cubicBezTo>
                <a:cubicBezTo>
                  <a:pt x="7576398" y="2724654"/>
                  <a:pt x="7568294" y="2717232"/>
                  <a:pt x="7560189" y="2709811"/>
                </a:cubicBezTo>
                <a:cubicBezTo>
                  <a:pt x="7553503" y="2733386"/>
                  <a:pt x="7530607" y="2742118"/>
                  <a:pt x="7515817" y="2758270"/>
                </a:cubicBezTo>
                <a:cubicBezTo>
                  <a:pt x="7501026" y="2774424"/>
                  <a:pt x="7539421" y="2765037"/>
                  <a:pt x="7532027" y="2773113"/>
                </a:cubicBezTo>
                <a:cubicBezTo>
                  <a:pt x="7493631" y="2782500"/>
                  <a:pt x="7433050" y="2816117"/>
                  <a:pt x="7497887" y="2875486"/>
                </a:cubicBezTo>
                <a:cubicBezTo>
                  <a:pt x="7474992" y="2884218"/>
                  <a:pt x="7481678" y="2860644"/>
                  <a:pt x="7449968" y="2846457"/>
                </a:cubicBezTo>
                <a:cubicBezTo>
                  <a:pt x="7449968" y="2846457"/>
                  <a:pt x="7442573" y="2854534"/>
                  <a:pt x="7434468" y="2847113"/>
                </a:cubicBezTo>
                <a:cubicBezTo>
                  <a:pt x="7427073" y="2855190"/>
                  <a:pt x="7458782" y="2869376"/>
                  <a:pt x="7466887" y="2876797"/>
                </a:cubicBezTo>
                <a:cubicBezTo>
                  <a:pt x="7444702" y="2901026"/>
                  <a:pt x="7438725" y="2940099"/>
                  <a:pt x="7463748" y="2977860"/>
                </a:cubicBezTo>
                <a:cubicBezTo>
                  <a:pt x="7479248" y="2977204"/>
                  <a:pt x="7479248" y="2977204"/>
                  <a:pt x="7486644" y="2969127"/>
                </a:cubicBezTo>
                <a:cubicBezTo>
                  <a:pt x="7486644" y="2969127"/>
                  <a:pt x="7470434" y="2954285"/>
                  <a:pt x="7462330" y="2946864"/>
                </a:cubicBezTo>
                <a:cubicBezTo>
                  <a:pt x="7485934" y="2953630"/>
                  <a:pt x="7485225" y="2938132"/>
                  <a:pt x="7492621" y="2930055"/>
                </a:cubicBezTo>
                <a:cubicBezTo>
                  <a:pt x="7484516" y="2922634"/>
                  <a:pt x="7484516" y="2922634"/>
                  <a:pt x="7469016" y="2923290"/>
                </a:cubicBezTo>
                <a:cubicBezTo>
                  <a:pt x="7468306" y="2907792"/>
                  <a:pt x="7459492" y="2884874"/>
                  <a:pt x="7474992" y="2884218"/>
                </a:cubicBezTo>
                <a:cubicBezTo>
                  <a:pt x="7475701" y="2899716"/>
                  <a:pt x="7476411" y="2915213"/>
                  <a:pt x="7500015" y="2921979"/>
                </a:cubicBezTo>
                <a:cubicBezTo>
                  <a:pt x="7492621" y="2930055"/>
                  <a:pt x="7493330" y="2945553"/>
                  <a:pt x="7494039" y="2961051"/>
                </a:cubicBezTo>
                <a:cubicBezTo>
                  <a:pt x="7502144" y="2968472"/>
                  <a:pt x="7506019" y="2968308"/>
                  <a:pt x="7509716" y="2964270"/>
                </a:cubicBezTo>
                <a:lnTo>
                  <a:pt x="7518849" y="2951753"/>
                </a:lnTo>
                <a:lnTo>
                  <a:pt x="7525528" y="2949778"/>
                </a:lnTo>
                <a:lnTo>
                  <a:pt x="7527714" y="2959870"/>
                </a:lnTo>
                <a:cubicBezTo>
                  <a:pt x="7533233" y="2969098"/>
                  <a:pt x="7544591" y="2962795"/>
                  <a:pt x="7556748" y="2973927"/>
                </a:cubicBezTo>
                <a:cubicBezTo>
                  <a:pt x="7547934" y="2951008"/>
                  <a:pt x="7548644" y="2966506"/>
                  <a:pt x="7563434" y="2950353"/>
                </a:cubicBezTo>
                <a:cubicBezTo>
                  <a:pt x="7555330" y="2942932"/>
                  <a:pt x="7547580" y="2943259"/>
                  <a:pt x="7539918" y="2945524"/>
                </a:cubicBezTo>
                <a:lnTo>
                  <a:pt x="7525528" y="2949778"/>
                </a:lnTo>
                <a:lnTo>
                  <a:pt x="7524329" y="2944243"/>
                </a:lnTo>
                <a:lnTo>
                  <a:pt x="7518849" y="2951753"/>
                </a:lnTo>
                <a:lnTo>
                  <a:pt x="7516935" y="2952318"/>
                </a:lnTo>
                <a:cubicBezTo>
                  <a:pt x="7508120" y="2929401"/>
                  <a:pt x="7523620" y="2928745"/>
                  <a:pt x="7522911" y="2913247"/>
                </a:cubicBezTo>
                <a:cubicBezTo>
                  <a:pt x="7539120" y="2928089"/>
                  <a:pt x="7538411" y="2912592"/>
                  <a:pt x="7546516" y="2920013"/>
                </a:cubicBezTo>
                <a:cubicBezTo>
                  <a:pt x="7554620" y="2927434"/>
                  <a:pt x="7547225" y="2935510"/>
                  <a:pt x="7562725" y="2934855"/>
                </a:cubicBezTo>
                <a:cubicBezTo>
                  <a:pt x="7578934" y="2949697"/>
                  <a:pt x="7584911" y="2910626"/>
                  <a:pt x="7599701" y="2894472"/>
                </a:cubicBezTo>
                <a:cubicBezTo>
                  <a:pt x="7607806" y="2901894"/>
                  <a:pt x="7600411" y="2909970"/>
                  <a:pt x="7608515" y="2917391"/>
                </a:cubicBezTo>
                <a:cubicBezTo>
                  <a:pt x="7615202" y="2893817"/>
                  <a:pt x="7646202" y="2892506"/>
                  <a:pt x="7613783" y="2862821"/>
                </a:cubicBezTo>
                <a:cubicBezTo>
                  <a:pt x="7629283" y="2862166"/>
                  <a:pt x="7645492" y="2877008"/>
                  <a:pt x="7660283" y="2860855"/>
                </a:cubicBezTo>
                <a:cubicBezTo>
                  <a:pt x="7652178" y="2853434"/>
                  <a:pt x="7644782" y="2861511"/>
                  <a:pt x="7644073" y="2846013"/>
                </a:cubicBezTo>
                <a:cubicBezTo>
                  <a:pt x="7659573" y="2845358"/>
                  <a:pt x="7675073" y="2844702"/>
                  <a:pt x="7690573" y="2844046"/>
                </a:cubicBezTo>
                <a:cubicBezTo>
                  <a:pt x="7689864" y="2828549"/>
                  <a:pt x="7679631" y="2774635"/>
                  <a:pt x="7718736" y="2780745"/>
                </a:cubicBezTo>
                <a:cubicBezTo>
                  <a:pt x="7726131" y="2772669"/>
                  <a:pt x="7733527" y="2764592"/>
                  <a:pt x="7709922" y="2757826"/>
                </a:cubicBezTo>
                <a:cubicBezTo>
                  <a:pt x="7740921" y="2756516"/>
                  <a:pt x="7740212" y="2741018"/>
                  <a:pt x="7762398" y="2716788"/>
                </a:cubicBezTo>
                <a:cubicBezTo>
                  <a:pt x="7794108" y="2730975"/>
                  <a:pt x="7763817" y="2747784"/>
                  <a:pt x="7756422" y="2755860"/>
                </a:cubicBezTo>
                <a:cubicBezTo>
                  <a:pt x="7788131" y="2770047"/>
                  <a:pt x="7771212" y="2739707"/>
                  <a:pt x="7786712" y="2739051"/>
                </a:cubicBezTo>
                <a:cubicBezTo>
                  <a:pt x="7802212" y="2738396"/>
                  <a:pt x="7785294" y="2708056"/>
                  <a:pt x="7777898" y="2716133"/>
                </a:cubicBezTo>
                <a:cubicBezTo>
                  <a:pt x="7769794" y="2708712"/>
                  <a:pt x="7785294" y="2708056"/>
                  <a:pt x="7792689" y="2699980"/>
                </a:cubicBezTo>
                <a:cubicBezTo>
                  <a:pt x="7800793" y="2707401"/>
                  <a:pt x="7816293" y="2706746"/>
                  <a:pt x="7824398" y="2714167"/>
                </a:cubicBezTo>
                <a:cubicBezTo>
                  <a:pt x="7839189" y="2698013"/>
                  <a:pt x="7862084" y="2689281"/>
                  <a:pt x="7853270" y="2666363"/>
                </a:cubicBezTo>
                <a:cubicBezTo>
                  <a:pt x="7837060" y="2651521"/>
                  <a:pt x="7862084" y="2689281"/>
                  <a:pt x="7829666" y="2659597"/>
                </a:cubicBezTo>
                <a:cubicBezTo>
                  <a:pt x="7836351" y="2636023"/>
                  <a:pt x="7868061" y="2650210"/>
                  <a:pt x="7874747" y="2626635"/>
                </a:cubicBezTo>
                <a:cubicBezTo>
                  <a:pt x="7882142" y="2618559"/>
                  <a:pt x="7866642" y="2619214"/>
                  <a:pt x="7858537" y="2611793"/>
                </a:cubicBezTo>
                <a:cubicBezTo>
                  <a:pt x="7942014" y="2569444"/>
                  <a:pt x="7969467" y="2490645"/>
                  <a:pt x="8037443" y="2448952"/>
                </a:cubicBezTo>
                <a:cubicBezTo>
                  <a:pt x="8038153" y="2464449"/>
                  <a:pt x="8038862" y="2479947"/>
                  <a:pt x="8023362" y="2480602"/>
                </a:cubicBezTo>
                <a:cubicBezTo>
                  <a:pt x="8055072" y="2494789"/>
                  <a:pt x="8024071" y="2496100"/>
                  <a:pt x="8048386" y="2518363"/>
                </a:cubicBezTo>
                <a:cubicBezTo>
                  <a:pt x="8040990" y="2526440"/>
                  <a:pt x="8032885" y="2519019"/>
                  <a:pt x="8016676" y="2504177"/>
                </a:cubicBezTo>
                <a:cubicBezTo>
                  <a:pt x="8018095" y="2535171"/>
                  <a:pt x="7985676" y="2505487"/>
                  <a:pt x="7978990" y="2529061"/>
                </a:cubicBezTo>
                <a:cubicBezTo>
                  <a:pt x="7964199" y="2545215"/>
                  <a:pt x="7995200" y="2543903"/>
                  <a:pt x="8002595" y="2535827"/>
                </a:cubicBezTo>
                <a:cubicBezTo>
                  <a:pt x="8011409" y="2558746"/>
                  <a:pt x="7979700" y="2544559"/>
                  <a:pt x="7996618" y="2574899"/>
                </a:cubicBezTo>
                <a:cubicBezTo>
                  <a:pt x="7958933" y="2599784"/>
                  <a:pt x="7927932" y="2601095"/>
                  <a:pt x="7930770" y="2663085"/>
                </a:cubicBezTo>
                <a:cubicBezTo>
                  <a:pt x="7930770" y="2663085"/>
                  <a:pt x="7930770" y="2663085"/>
                  <a:pt x="7906456" y="2640822"/>
                </a:cubicBezTo>
                <a:cubicBezTo>
                  <a:pt x="7907166" y="2656320"/>
                  <a:pt x="7899061" y="2648898"/>
                  <a:pt x="7891665" y="2656975"/>
                </a:cubicBezTo>
                <a:cubicBezTo>
                  <a:pt x="7892375" y="2672473"/>
                  <a:pt x="7915270" y="2663741"/>
                  <a:pt x="7923375" y="2671162"/>
                </a:cubicBezTo>
                <a:cubicBezTo>
                  <a:pt x="7931480" y="2678583"/>
                  <a:pt x="7932189" y="2694081"/>
                  <a:pt x="7956503" y="2716344"/>
                </a:cubicBezTo>
                <a:cubicBezTo>
                  <a:pt x="7949108" y="2724421"/>
                  <a:pt x="7901898" y="2710890"/>
                  <a:pt x="7926212" y="2733153"/>
                </a:cubicBezTo>
                <a:cubicBezTo>
                  <a:pt x="7918817" y="2741229"/>
                  <a:pt x="7901898" y="2710890"/>
                  <a:pt x="7901189" y="2695392"/>
                </a:cubicBezTo>
                <a:cubicBezTo>
                  <a:pt x="7870189" y="2696702"/>
                  <a:pt x="7879003" y="2719621"/>
                  <a:pt x="7904027" y="2757382"/>
                </a:cubicBezTo>
                <a:cubicBezTo>
                  <a:pt x="7896631" y="2765459"/>
                  <a:pt x="7889236" y="2773535"/>
                  <a:pt x="7897341" y="2780957"/>
                </a:cubicBezTo>
                <a:cubicBezTo>
                  <a:pt x="7881840" y="2781612"/>
                  <a:pt x="7881131" y="2766114"/>
                  <a:pt x="7888526" y="2758038"/>
                </a:cubicBezTo>
                <a:cubicBezTo>
                  <a:pt x="7854689" y="2697358"/>
                  <a:pt x="7802922" y="2753894"/>
                  <a:pt x="7836050" y="2799076"/>
                </a:cubicBezTo>
                <a:cubicBezTo>
                  <a:pt x="7821259" y="2815229"/>
                  <a:pt x="7811027" y="2761315"/>
                  <a:pt x="7796945" y="2792966"/>
                </a:cubicBezTo>
                <a:cubicBezTo>
                  <a:pt x="7788840" y="2785545"/>
                  <a:pt x="7804341" y="2784889"/>
                  <a:pt x="7803631" y="2769392"/>
                </a:cubicBezTo>
                <a:cubicBezTo>
                  <a:pt x="7772631" y="2770702"/>
                  <a:pt x="7805759" y="2815885"/>
                  <a:pt x="7782155" y="2809118"/>
                </a:cubicBezTo>
                <a:cubicBezTo>
                  <a:pt x="7782864" y="2824616"/>
                  <a:pt x="7790260" y="2816539"/>
                  <a:pt x="7799074" y="2839458"/>
                </a:cubicBezTo>
                <a:cubicBezTo>
                  <a:pt x="7768073" y="2840769"/>
                  <a:pt x="7784992" y="2871109"/>
                  <a:pt x="7753992" y="2872420"/>
                </a:cubicBezTo>
                <a:cubicBezTo>
                  <a:pt x="7778306" y="2894684"/>
                  <a:pt x="7747306" y="2895994"/>
                  <a:pt x="7764225" y="2926334"/>
                </a:cubicBezTo>
                <a:cubicBezTo>
                  <a:pt x="7740620" y="2919568"/>
                  <a:pt x="7756121" y="2918913"/>
                  <a:pt x="7748016" y="2911492"/>
                </a:cubicBezTo>
                <a:cubicBezTo>
                  <a:pt x="7724411" y="2904726"/>
                  <a:pt x="7725829" y="2935722"/>
                  <a:pt x="7742039" y="2950564"/>
                </a:cubicBezTo>
                <a:cubicBezTo>
                  <a:pt x="7727249" y="2966717"/>
                  <a:pt x="7725829" y="2935722"/>
                  <a:pt x="7702935" y="2944453"/>
                </a:cubicBezTo>
                <a:cubicBezTo>
                  <a:pt x="7696249" y="2968028"/>
                  <a:pt x="7719853" y="2974793"/>
                  <a:pt x="7688853" y="2976104"/>
                </a:cubicBezTo>
                <a:cubicBezTo>
                  <a:pt x="7705772" y="3006444"/>
                  <a:pt x="7720563" y="2990291"/>
                  <a:pt x="7736772" y="3005133"/>
                </a:cubicBezTo>
                <a:cubicBezTo>
                  <a:pt x="7737481" y="3020631"/>
                  <a:pt x="7737481" y="3020631"/>
                  <a:pt x="7721981" y="3021286"/>
                </a:cubicBezTo>
                <a:cubicBezTo>
                  <a:pt x="7730795" y="3044205"/>
                  <a:pt x="7707900" y="3052937"/>
                  <a:pt x="7724110" y="3067779"/>
                </a:cubicBezTo>
                <a:cubicBezTo>
                  <a:pt x="7740319" y="3082621"/>
                  <a:pt x="7723401" y="3052281"/>
                  <a:pt x="7738900" y="3051627"/>
                </a:cubicBezTo>
                <a:cubicBezTo>
                  <a:pt x="7755819" y="3081966"/>
                  <a:pt x="7739610" y="3067123"/>
                  <a:pt x="7771319" y="3081311"/>
                </a:cubicBezTo>
                <a:cubicBezTo>
                  <a:pt x="7748424" y="3090042"/>
                  <a:pt x="7741738" y="3113617"/>
                  <a:pt x="7694528" y="3100086"/>
                </a:cubicBezTo>
                <a:cubicBezTo>
                  <a:pt x="7704052" y="3138502"/>
                  <a:pt x="7705471" y="3169497"/>
                  <a:pt x="7683285" y="3193727"/>
                </a:cubicBezTo>
                <a:cubicBezTo>
                  <a:pt x="7658261" y="3155966"/>
                  <a:pt x="7719552" y="3137846"/>
                  <a:pt x="7679738" y="3116238"/>
                </a:cubicBezTo>
                <a:cubicBezTo>
                  <a:pt x="7656133" y="3109473"/>
                  <a:pt x="7633947" y="3133703"/>
                  <a:pt x="7601528" y="3104018"/>
                </a:cubicBezTo>
                <a:cubicBezTo>
                  <a:pt x="7616319" y="3087865"/>
                  <a:pt x="7656133" y="3109473"/>
                  <a:pt x="7677610" y="3069746"/>
                </a:cubicBezTo>
                <a:cubicBezTo>
                  <a:pt x="7654005" y="3062980"/>
                  <a:pt x="7647319" y="3086554"/>
                  <a:pt x="7623715" y="3079788"/>
                </a:cubicBezTo>
                <a:cubicBezTo>
                  <a:pt x="7630401" y="3056214"/>
                  <a:pt x="7699796" y="3045516"/>
                  <a:pt x="7697667" y="2999023"/>
                </a:cubicBezTo>
                <a:cubicBezTo>
                  <a:pt x="7682167" y="2999679"/>
                  <a:pt x="7643063" y="2993568"/>
                  <a:pt x="7641644" y="2962573"/>
                </a:cubicBezTo>
                <a:cubicBezTo>
                  <a:pt x="7610644" y="2963884"/>
                  <a:pt x="7612063" y="2994879"/>
                  <a:pt x="7589877" y="3019108"/>
                </a:cubicBezTo>
                <a:cubicBezTo>
                  <a:pt x="7606086" y="3033951"/>
                  <a:pt x="7613481" y="3025875"/>
                  <a:pt x="7621586" y="3033296"/>
                </a:cubicBezTo>
                <a:cubicBezTo>
                  <a:pt x="7606796" y="3049448"/>
                  <a:pt x="7598691" y="3042027"/>
                  <a:pt x="7623005" y="3064291"/>
                </a:cubicBezTo>
                <a:cubicBezTo>
                  <a:pt x="7614900" y="3056869"/>
                  <a:pt x="7599400" y="3057525"/>
                  <a:pt x="7584609" y="3073678"/>
                </a:cubicBezTo>
                <a:cubicBezTo>
                  <a:pt x="7584609" y="3073678"/>
                  <a:pt x="7592714" y="3081099"/>
                  <a:pt x="7592714" y="3081099"/>
                </a:cubicBezTo>
                <a:cubicBezTo>
                  <a:pt x="7562424" y="3097907"/>
                  <a:pt x="7540238" y="3122137"/>
                  <a:pt x="7510657" y="3154443"/>
                </a:cubicBezTo>
                <a:cubicBezTo>
                  <a:pt x="7503261" y="3162520"/>
                  <a:pt x="7526866" y="3169286"/>
                  <a:pt x="7519471" y="3177362"/>
                </a:cubicBezTo>
                <a:cubicBezTo>
                  <a:pt x="7534971" y="3176707"/>
                  <a:pt x="7534971" y="3176707"/>
                  <a:pt x="7542366" y="3168631"/>
                </a:cubicBezTo>
                <a:cubicBezTo>
                  <a:pt x="7535680" y="3192204"/>
                  <a:pt x="7566680" y="3190894"/>
                  <a:pt x="7581471" y="3174741"/>
                </a:cubicBezTo>
                <a:cubicBezTo>
                  <a:pt x="7573366" y="3167320"/>
                  <a:pt x="7549761" y="3160554"/>
                  <a:pt x="7556447" y="3136980"/>
                </a:cubicBezTo>
                <a:cubicBezTo>
                  <a:pt x="7571947" y="3136324"/>
                  <a:pt x="7573366" y="3167320"/>
                  <a:pt x="7604366" y="3166009"/>
                </a:cubicBezTo>
                <a:cubicBezTo>
                  <a:pt x="7603657" y="3150511"/>
                  <a:pt x="7580052" y="3143745"/>
                  <a:pt x="7579343" y="3128248"/>
                </a:cubicBezTo>
                <a:cubicBezTo>
                  <a:pt x="7610342" y="3126937"/>
                  <a:pt x="7636076" y="3180195"/>
                  <a:pt x="7649447" y="3133047"/>
                </a:cubicBezTo>
                <a:cubicBezTo>
                  <a:pt x="7673761" y="3155310"/>
                  <a:pt x="7650866" y="3164043"/>
                  <a:pt x="7643471" y="3172119"/>
                </a:cubicBezTo>
                <a:cubicBezTo>
                  <a:pt x="7643471" y="3172119"/>
                  <a:pt x="7627971" y="3172774"/>
                  <a:pt x="7611761" y="3157932"/>
                </a:cubicBezTo>
                <a:cubicBezTo>
                  <a:pt x="7574075" y="3182817"/>
                  <a:pt x="7654413" y="3241531"/>
                  <a:pt x="7667075" y="3178885"/>
                </a:cubicBezTo>
                <a:cubicBezTo>
                  <a:pt x="7667785" y="3194382"/>
                  <a:pt x="7667785" y="3194382"/>
                  <a:pt x="7683285" y="3193727"/>
                </a:cubicBezTo>
                <a:cubicBezTo>
                  <a:pt x="7683285" y="3193727"/>
                  <a:pt x="7661808" y="3233454"/>
                  <a:pt x="7645599" y="3218612"/>
                </a:cubicBezTo>
                <a:cubicBezTo>
                  <a:pt x="7638204" y="3226688"/>
                  <a:pt x="7669204" y="3225377"/>
                  <a:pt x="7669913" y="3240875"/>
                </a:cubicBezTo>
                <a:cubicBezTo>
                  <a:pt x="7683995" y="3209224"/>
                  <a:pt x="7715703" y="3223411"/>
                  <a:pt x="7737180" y="3183684"/>
                </a:cubicBezTo>
                <a:cubicBezTo>
                  <a:pt x="7713576" y="3176918"/>
                  <a:pt x="7727657" y="3145267"/>
                  <a:pt x="7720262" y="3153344"/>
                </a:cubicBezTo>
                <a:cubicBezTo>
                  <a:pt x="7735052" y="3137191"/>
                  <a:pt x="7765343" y="3120382"/>
                  <a:pt x="7779424" y="3088732"/>
                </a:cubicBezTo>
                <a:cubicBezTo>
                  <a:pt x="7780843" y="3119727"/>
                  <a:pt x="7780843" y="3119727"/>
                  <a:pt x="7812552" y="3133913"/>
                </a:cubicBezTo>
                <a:cubicBezTo>
                  <a:pt x="7805157" y="3141990"/>
                  <a:pt x="7789657" y="3142646"/>
                  <a:pt x="7788948" y="3127148"/>
                </a:cubicBezTo>
                <a:cubicBezTo>
                  <a:pt x="7789657" y="3142646"/>
                  <a:pt x="7774866" y="3158799"/>
                  <a:pt x="7757947" y="3128459"/>
                </a:cubicBezTo>
                <a:cubicBezTo>
                  <a:pt x="7743157" y="3144612"/>
                  <a:pt x="7774866" y="3158799"/>
                  <a:pt x="7767471" y="3166875"/>
                </a:cubicBezTo>
                <a:cubicBezTo>
                  <a:pt x="7783680" y="3181718"/>
                  <a:pt x="7781552" y="3135225"/>
                  <a:pt x="7797762" y="3150067"/>
                </a:cubicBezTo>
                <a:cubicBezTo>
                  <a:pt x="7821366" y="3156832"/>
                  <a:pt x="7791075" y="3173641"/>
                  <a:pt x="7799180" y="3181062"/>
                </a:cubicBezTo>
                <a:cubicBezTo>
                  <a:pt x="7815390" y="3195904"/>
                  <a:pt x="7822076" y="3172330"/>
                  <a:pt x="7830180" y="3179751"/>
                </a:cubicBezTo>
                <a:cubicBezTo>
                  <a:pt x="7806575" y="3172986"/>
                  <a:pt x="7820657" y="3141334"/>
                  <a:pt x="7843552" y="3132603"/>
                </a:cubicBezTo>
                <a:cubicBezTo>
                  <a:pt x="7812552" y="3133913"/>
                  <a:pt x="7819947" y="3125837"/>
                  <a:pt x="7826633" y="3102263"/>
                </a:cubicBezTo>
                <a:cubicBezTo>
                  <a:pt x="7851657" y="3140024"/>
                  <a:pt x="7895319" y="3076067"/>
                  <a:pt x="7870296" y="3038306"/>
                </a:cubicBezTo>
                <a:cubicBezTo>
                  <a:pt x="7876982" y="3014732"/>
                  <a:pt x="7893191" y="3029574"/>
                  <a:pt x="7900587" y="3021497"/>
                </a:cubicBezTo>
                <a:cubicBezTo>
                  <a:pt x="7916796" y="3036339"/>
                  <a:pt x="7901296" y="3036995"/>
                  <a:pt x="7909401" y="3044416"/>
                </a:cubicBezTo>
                <a:cubicBezTo>
                  <a:pt x="7925610" y="3059258"/>
                  <a:pt x="7908691" y="3028918"/>
                  <a:pt x="7924191" y="3028263"/>
                </a:cubicBezTo>
                <a:cubicBezTo>
                  <a:pt x="7931586" y="3020187"/>
                  <a:pt x="7907981" y="3013421"/>
                  <a:pt x="7915377" y="3005345"/>
                </a:cubicBezTo>
                <a:cubicBezTo>
                  <a:pt x="7899877" y="3006000"/>
                  <a:pt x="7884377" y="3006655"/>
                  <a:pt x="7876982" y="3014732"/>
                </a:cubicBezTo>
                <a:cubicBezTo>
                  <a:pt x="7860772" y="2999889"/>
                  <a:pt x="7860063" y="2984392"/>
                  <a:pt x="7836458" y="2977626"/>
                </a:cubicBezTo>
                <a:cubicBezTo>
                  <a:pt x="7828354" y="2970205"/>
                  <a:pt x="7820958" y="2978282"/>
                  <a:pt x="7813563" y="2986358"/>
                </a:cubicBezTo>
                <a:cubicBezTo>
                  <a:pt x="7868168" y="2991813"/>
                  <a:pt x="7791377" y="3010588"/>
                  <a:pt x="7807587" y="3025430"/>
                </a:cubicBezTo>
                <a:cubicBezTo>
                  <a:pt x="7783273" y="3003167"/>
                  <a:pt x="7776586" y="3026741"/>
                  <a:pt x="7761796" y="3042894"/>
                </a:cubicBezTo>
                <a:cubicBezTo>
                  <a:pt x="7778005" y="3057737"/>
                  <a:pt x="7785400" y="3049660"/>
                  <a:pt x="7793505" y="3057081"/>
                </a:cubicBezTo>
                <a:cubicBezTo>
                  <a:pt x="7770610" y="3065813"/>
                  <a:pt x="7769900" y="3050315"/>
                  <a:pt x="7746296" y="3043550"/>
                </a:cubicBezTo>
                <a:cubicBezTo>
                  <a:pt x="7746296" y="3043550"/>
                  <a:pt x="7746296" y="3043550"/>
                  <a:pt x="7767772" y="3003822"/>
                </a:cubicBezTo>
                <a:cubicBezTo>
                  <a:pt x="7759668" y="2996401"/>
                  <a:pt x="7751563" y="2988980"/>
                  <a:pt x="7736063" y="2989635"/>
                </a:cubicBezTo>
                <a:cubicBezTo>
                  <a:pt x="7727958" y="2982214"/>
                  <a:pt x="7750854" y="2973482"/>
                  <a:pt x="7734644" y="2958640"/>
                </a:cubicBezTo>
                <a:cubicBezTo>
                  <a:pt x="7742394" y="2958313"/>
                  <a:pt x="7742749" y="2966061"/>
                  <a:pt x="7744117" y="2974738"/>
                </a:cubicBezTo>
                <a:lnTo>
                  <a:pt x="7746278" y="2981910"/>
                </a:lnTo>
                <a:lnTo>
                  <a:pt x="7743458" y="2981559"/>
                </a:lnTo>
                <a:lnTo>
                  <a:pt x="7747207" y="2984991"/>
                </a:lnTo>
                <a:lnTo>
                  <a:pt x="7747979" y="2987555"/>
                </a:lnTo>
                <a:cubicBezTo>
                  <a:pt x="7750221" y="2991463"/>
                  <a:pt x="7753767" y="2994710"/>
                  <a:pt x="7759668" y="2996401"/>
                </a:cubicBezTo>
                <a:cubicBezTo>
                  <a:pt x="7759668" y="2996401"/>
                  <a:pt x="7757642" y="2994546"/>
                  <a:pt x="7754602" y="2991763"/>
                </a:cubicBezTo>
                <a:lnTo>
                  <a:pt x="7747207" y="2984991"/>
                </a:lnTo>
                <a:lnTo>
                  <a:pt x="7746278" y="2981910"/>
                </a:lnTo>
                <a:lnTo>
                  <a:pt x="7760176" y="2983642"/>
                </a:lnTo>
                <a:cubicBezTo>
                  <a:pt x="7775053" y="2982649"/>
                  <a:pt x="7781853" y="2972172"/>
                  <a:pt x="7757539" y="2949909"/>
                </a:cubicBezTo>
                <a:cubicBezTo>
                  <a:pt x="7764935" y="2941832"/>
                  <a:pt x="7781144" y="2956674"/>
                  <a:pt x="7789249" y="2964095"/>
                </a:cubicBezTo>
                <a:cubicBezTo>
                  <a:pt x="7804039" y="2947942"/>
                  <a:pt x="7802620" y="2916947"/>
                  <a:pt x="7826225" y="2923713"/>
                </a:cubicBezTo>
                <a:cubicBezTo>
                  <a:pt x="7826225" y="2923713"/>
                  <a:pt x="7810725" y="2924368"/>
                  <a:pt x="7802620" y="2916947"/>
                </a:cubicBezTo>
                <a:cubicBezTo>
                  <a:pt x="7849120" y="2914980"/>
                  <a:pt x="7877992" y="2867177"/>
                  <a:pt x="7868469" y="2828760"/>
                </a:cubicBezTo>
                <a:cubicBezTo>
                  <a:pt x="7906154" y="2803875"/>
                  <a:pt x="7905445" y="2788378"/>
                  <a:pt x="7958631" y="2762837"/>
                </a:cubicBezTo>
                <a:cubicBezTo>
                  <a:pt x="7950526" y="2755416"/>
                  <a:pt x="7943132" y="2763492"/>
                  <a:pt x="7926922" y="2748650"/>
                </a:cubicBezTo>
                <a:cubicBezTo>
                  <a:pt x="7958631" y="2762837"/>
                  <a:pt x="7949108" y="2724421"/>
                  <a:pt x="7980817" y="2738607"/>
                </a:cubicBezTo>
                <a:cubicBezTo>
                  <a:pt x="7980817" y="2738607"/>
                  <a:pt x="7988213" y="2730531"/>
                  <a:pt x="7988213" y="2730531"/>
                </a:cubicBezTo>
                <a:cubicBezTo>
                  <a:pt x="7987503" y="2715033"/>
                  <a:pt x="7978689" y="2692114"/>
                  <a:pt x="7971294" y="2700191"/>
                </a:cubicBezTo>
                <a:cubicBezTo>
                  <a:pt x="7962480" y="2677272"/>
                  <a:pt x="8003003" y="2714377"/>
                  <a:pt x="8011108" y="2721798"/>
                </a:cubicBezTo>
                <a:cubicBezTo>
                  <a:pt x="8003713" y="2729875"/>
                  <a:pt x="8005131" y="2760871"/>
                  <a:pt x="7973422" y="2746684"/>
                </a:cubicBezTo>
                <a:cubicBezTo>
                  <a:pt x="7974131" y="2762182"/>
                  <a:pt x="7959341" y="2778334"/>
                  <a:pt x="7960050" y="2793832"/>
                </a:cubicBezTo>
                <a:cubicBezTo>
                  <a:pt x="7952655" y="2801909"/>
                  <a:pt x="7944550" y="2794488"/>
                  <a:pt x="7936445" y="2787066"/>
                </a:cubicBezTo>
                <a:cubicBezTo>
                  <a:pt x="7923074" y="2834215"/>
                  <a:pt x="7884678" y="2843602"/>
                  <a:pt x="7902306" y="2889440"/>
                </a:cubicBezTo>
                <a:cubicBezTo>
                  <a:pt x="7917806" y="2888784"/>
                  <a:pt x="7931888" y="2857133"/>
                  <a:pt x="7954073" y="2832904"/>
                </a:cubicBezTo>
                <a:cubicBezTo>
                  <a:pt x="7978388" y="2855167"/>
                  <a:pt x="7932597" y="2872631"/>
                  <a:pt x="7941411" y="2895550"/>
                </a:cubicBezTo>
                <a:cubicBezTo>
                  <a:pt x="7949516" y="2902971"/>
                  <a:pt x="7963597" y="2871320"/>
                  <a:pt x="7965016" y="2902316"/>
                </a:cubicBezTo>
                <a:cubicBezTo>
                  <a:pt x="7979807" y="2886162"/>
                  <a:pt x="7971702" y="2878741"/>
                  <a:pt x="7995306" y="2885507"/>
                </a:cubicBezTo>
                <a:cubicBezTo>
                  <a:pt x="7965016" y="2902316"/>
                  <a:pt x="7998853" y="2962995"/>
                  <a:pt x="8036540" y="2938110"/>
                </a:cubicBezTo>
                <a:cubicBezTo>
                  <a:pt x="8043935" y="2930034"/>
                  <a:pt x="8012935" y="2931344"/>
                  <a:pt x="8012226" y="2915847"/>
                </a:cubicBezTo>
                <a:cubicBezTo>
                  <a:pt x="8019620" y="2907771"/>
                  <a:pt x="8035120" y="2907115"/>
                  <a:pt x="8043225" y="2914536"/>
                </a:cubicBezTo>
                <a:cubicBezTo>
                  <a:pt x="8034411" y="2891617"/>
                  <a:pt x="8074226" y="2913225"/>
                  <a:pt x="8057307" y="2882885"/>
                </a:cubicBezTo>
                <a:cubicBezTo>
                  <a:pt x="8072097" y="2866733"/>
                  <a:pt x="8073516" y="2897728"/>
                  <a:pt x="8105226" y="2911914"/>
                </a:cubicBezTo>
                <a:cubicBezTo>
                  <a:pt x="8089726" y="2912570"/>
                  <a:pt x="8049911" y="2890962"/>
                  <a:pt x="8066830" y="2921302"/>
                </a:cubicBezTo>
                <a:cubicBezTo>
                  <a:pt x="8066830" y="2921302"/>
                  <a:pt x="8097830" y="2919991"/>
                  <a:pt x="8075644" y="2944221"/>
                </a:cubicBezTo>
                <a:cubicBezTo>
                  <a:pt x="8091144" y="2943565"/>
                  <a:pt x="8097830" y="2919991"/>
                  <a:pt x="8114040" y="2934833"/>
                </a:cubicBezTo>
                <a:cubicBezTo>
                  <a:pt x="8107354" y="2958407"/>
                  <a:pt x="8091144" y="2943565"/>
                  <a:pt x="8099958" y="2966484"/>
                </a:cubicBezTo>
                <a:cubicBezTo>
                  <a:pt x="8108063" y="2973905"/>
                  <a:pt x="8108063" y="2973905"/>
                  <a:pt x="8115458" y="2965828"/>
                </a:cubicBezTo>
                <a:cubicBezTo>
                  <a:pt x="8123563" y="2973249"/>
                  <a:pt x="8101377" y="2997479"/>
                  <a:pt x="8109482" y="3004900"/>
                </a:cubicBezTo>
                <a:cubicBezTo>
                  <a:pt x="8093982" y="3005555"/>
                  <a:pt x="8100667" y="2981982"/>
                  <a:pt x="8077773" y="2990713"/>
                </a:cubicBezTo>
                <a:cubicBezTo>
                  <a:pt x="8085877" y="2998134"/>
                  <a:pt x="8071086" y="3014287"/>
                  <a:pt x="8054877" y="2999445"/>
                </a:cubicBezTo>
                <a:cubicBezTo>
                  <a:pt x="8047482" y="3007522"/>
                  <a:pt x="8055586" y="3014943"/>
                  <a:pt x="8071796" y="3029785"/>
                </a:cubicBezTo>
                <a:cubicBezTo>
                  <a:pt x="8040796" y="3031096"/>
                  <a:pt x="8042215" y="3062091"/>
                  <a:pt x="8011215" y="3063402"/>
                </a:cubicBezTo>
                <a:cubicBezTo>
                  <a:pt x="8003110" y="3055981"/>
                  <a:pt x="8026005" y="3047249"/>
                  <a:pt x="8025296" y="3031751"/>
                </a:cubicBezTo>
                <a:cubicBezTo>
                  <a:pt x="7969272" y="2995301"/>
                  <a:pt x="8011924" y="3078900"/>
                  <a:pt x="7988319" y="3072134"/>
                </a:cubicBezTo>
                <a:cubicBezTo>
                  <a:pt x="7980214" y="3064713"/>
                  <a:pt x="7995714" y="3064058"/>
                  <a:pt x="7979505" y="3049216"/>
                </a:cubicBezTo>
                <a:cubicBezTo>
                  <a:pt x="7971400" y="3041795"/>
                  <a:pt x="7964005" y="3049871"/>
                  <a:pt x="7956610" y="3057948"/>
                </a:cubicBezTo>
                <a:cubicBezTo>
                  <a:pt x="7949215" y="3066024"/>
                  <a:pt x="7972819" y="3072790"/>
                  <a:pt x="7965424" y="3080866"/>
                </a:cubicBezTo>
                <a:cubicBezTo>
                  <a:pt x="7973529" y="3088287"/>
                  <a:pt x="7972819" y="3072790"/>
                  <a:pt x="7972819" y="3072790"/>
                </a:cubicBezTo>
                <a:cubicBezTo>
                  <a:pt x="7995714" y="3064058"/>
                  <a:pt x="7966134" y="3096364"/>
                  <a:pt x="7981634" y="3095708"/>
                </a:cubicBezTo>
                <a:cubicBezTo>
                  <a:pt x="7981634" y="3095708"/>
                  <a:pt x="7949924" y="3081522"/>
                  <a:pt x="7957320" y="3073445"/>
                </a:cubicBezTo>
                <a:cubicBezTo>
                  <a:pt x="7941110" y="3058603"/>
                  <a:pt x="7933715" y="3066679"/>
                  <a:pt x="7917505" y="3051837"/>
                </a:cubicBezTo>
                <a:cubicBezTo>
                  <a:pt x="7902714" y="3067990"/>
                  <a:pt x="7910819" y="3075412"/>
                  <a:pt x="7903424" y="3083488"/>
                </a:cubicBezTo>
                <a:cubicBezTo>
                  <a:pt x="7927738" y="3105751"/>
                  <a:pt x="7910819" y="3075412"/>
                  <a:pt x="7926319" y="3074756"/>
                </a:cubicBezTo>
                <a:cubicBezTo>
                  <a:pt x="7934424" y="3082177"/>
                  <a:pt x="7927029" y="3090254"/>
                  <a:pt x="7919633" y="3098330"/>
                </a:cubicBezTo>
                <a:cubicBezTo>
                  <a:pt x="7912238" y="3106407"/>
                  <a:pt x="7951343" y="3112517"/>
                  <a:pt x="7928447" y="3121249"/>
                </a:cubicBezTo>
                <a:cubicBezTo>
                  <a:pt x="7920343" y="3113828"/>
                  <a:pt x="7912238" y="3106407"/>
                  <a:pt x="7911529" y="3090909"/>
                </a:cubicBezTo>
                <a:cubicBezTo>
                  <a:pt x="7887924" y="3084144"/>
                  <a:pt x="7873843" y="3115794"/>
                  <a:pt x="7859052" y="3131948"/>
                </a:cubicBezTo>
                <a:cubicBezTo>
                  <a:pt x="7867157" y="3139369"/>
                  <a:pt x="7875971" y="3162287"/>
                  <a:pt x="7906971" y="3160976"/>
                </a:cubicBezTo>
                <a:cubicBezTo>
                  <a:pt x="7892180" y="3177129"/>
                  <a:pt x="7868575" y="3170364"/>
                  <a:pt x="7859761" y="3147445"/>
                </a:cubicBezTo>
                <a:cubicBezTo>
                  <a:pt x="7843552" y="3132603"/>
                  <a:pt x="7853076" y="3171019"/>
                  <a:pt x="7845681" y="3179095"/>
                </a:cubicBezTo>
                <a:cubicBezTo>
                  <a:pt x="7868575" y="3170364"/>
                  <a:pt x="7877390" y="3193282"/>
                  <a:pt x="7877390" y="3193282"/>
                </a:cubicBezTo>
                <a:cubicBezTo>
                  <a:pt x="7886204" y="3216201"/>
                  <a:pt x="7853076" y="3171019"/>
                  <a:pt x="7846390" y="3194593"/>
                </a:cubicBezTo>
                <a:cubicBezTo>
                  <a:pt x="7839704" y="3218168"/>
                  <a:pt x="7886913" y="3231699"/>
                  <a:pt x="7872122" y="3247852"/>
                </a:cubicBezTo>
                <a:cubicBezTo>
                  <a:pt x="7888332" y="3262694"/>
                  <a:pt x="7895018" y="3239120"/>
                  <a:pt x="7878809" y="3224278"/>
                </a:cubicBezTo>
                <a:cubicBezTo>
                  <a:pt x="7894309" y="3223622"/>
                  <a:pt x="7894309" y="3223622"/>
                  <a:pt x="7910518" y="3238464"/>
                </a:cubicBezTo>
                <a:cubicBezTo>
                  <a:pt x="7910518" y="3238464"/>
                  <a:pt x="7902414" y="3231043"/>
                  <a:pt x="7894309" y="3223622"/>
                </a:cubicBezTo>
                <a:cubicBezTo>
                  <a:pt x="7901704" y="3215545"/>
                  <a:pt x="7909809" y="3222967"/>
                  <a:pt x="7917914" y="3230388"/>
                </a:cubicBezTo>
                <a:cubicBezTo>
                  <a:pt x="7948204" y="3213580"/>
                  <a:pt x="7962995" y="3197426"/>
                  <a:pt x="7993285" y="3180618"/>
                </a:cubicBezTo>
                <a:cubicBezTo>
                  <a:pt x="8016890" y="3187384"/>
                  <a:pt x="8009494" y="3195460"/>
                  <a:pt x="8025704" y="3210302"/>
                </a:cubicBezTo>
                <a:cubicBezTo>
                  <a:pt x="7979204" y="3212268"/>
                  <a:pt x="8004227" y="3250029"/>
                  <a:pt x="7973227" y="3251340"/>
                </a:cubicBezTo>
                <a:cubicBezTo>
                  <a:pt x="8029251" y="3287790"/>
                  <a:pt x="8097228" y="3246097"/>
                  <a:pt x="8126809" y="3213791"/>
                </a:cubicBezTo>
                <a:cubicBezTo>
                  <a:pt x="8110599" y="3198949"/>
                  <a:pt x="8110599" y="3198949"/>
                  <a:pt x="8093680" y="3168609"/>
                </a:cubicBezTo>
                <a:cubicBezTo>
                  <a:pt x="8101785" y="3176030"/>
                  <a:pt x="8117285" y="3175374"/>
                  <a:pt x="8109890" y="3183451"/>
                </a:cubicBezTo>
                <a:cubicBezTo>
                  <a:pt x="8133494" y="3190216"/>
                  <a:pt x="8117285" y="3175374"/>
                  <a:pt x="8140890" y="3182140"/>
                </a:cubicBezTo>
                <a:cubicBezTo>
                  <a:pt x="8148995" y="3189561"/>
                  <a:pt x="8133494" y="3190216"/>
                  <a:pt x="8134204" y="3205714"/>
                </a:cubicBezTo>
                <a:cubicBezTo>
                  <a:pt x="8156390" y="3181484"/>
                  <a:pt x="8210995" y="3186940"/>
                  <a:pt x="8185971" y="3149178"/>
                </a:cubicBezTo>
                <a:cubicBezTo>
                  <a:pt x="8202181" y="3164021"/>
                  <a:pt x="8202890" y="3179518"/>
                  <a:pt x="8219099" y="3194360"/>
                </a:cubicBezTo>
                <a:cubicBezTo>
                  <a:pt x="8239867" y="3139135"/>
                  <a:pt x="8239867" y="3139135"/>
                  <a:pt x="8292343" y="3098097"/>
                </a:cubicBezTo>
                <a:cubicBezTo>
                  <a:pt x="8293053" y="3113595"/>
                  <a:pt x="8309262" y="3128437"/>
                  <a:pt x="8315948" y="3104862"/>
                </a:cubicBezTo>
                <a:cubicBezTo>
                  <a:pt x="8340262" y="3127126"/>
                  <a:pt x="8301867" y="3136514"/>
                  <a:pt x="8318076" y="3151356"/>
                </a:cubicBezTo>
                <a:cubicBezTo>
                  <a:pt x="8326181" y="3158777"/>
                  <a:pt x="8347657" y="3119050"/>
                  <a:pt x="8331448" y="3104208"/>
                </a:cubicBezTo>
                <a:cubicBezTo>
                  <a:pt x="8339552" y="3111629"/>
                  <a:pt x="8355052" y="3110973"/>
                  <a:pt x="8370552" y="3110317"/>
                </a:cubicBezTo>
                <a:cubicBezTo>
                  <a:pt x="8362448" y="3102896"/>
                  <a:pt x="8377239" y="3086743"/>
                  <a:pt x="8361029" y="3071901"/>
                </a:cubicBezTo>
                <a:cubicBezTo>
                  <a:pt x="8383925" y="3063169"/>
                  <a:pt x="8383215" y="3047672"/>
                  <a:pt x="8398715" y="3047016"/>
                </a:cubicBezTo>
                <a:cubicBezTo>
                  <a:pt x="8414924" y="3061858"/>
                  <a:pt x="8423738" y="3084777"/>
                  <a:pt x="8438529" y="3068624"/>
                </a:cubicBezTo>
                <a:cubicBezTo>
                  <a:pt x="8446634" y="3076045"/>
                  <a:pt x="8439239" y="3084122"/>
                  <a:pt x="8462843" y="3090887"/>
                </a:cubicBezTo>
                <a:cubicBezTo>
                  <a:pt x="8439948" y="3099620"/>
                  <a:pt x="8417053" y="3108351"/>
                  <a:pt x="8433972" y="3138691"/>
                </a:cubicBezTo>
                <a:cubicBezTo>
                  <a:pt x="8371971" y="3141313"/>
                  <a:pt x="8364576" y="3149389"/>
                  <a:pt x="8344519" y="3220112"/>
                </a:cubicBezTo>
                <a:cubicBezTo>
                  <a:pt x="8328309" y="3205269"/>
                  <a:pt x="8343809" y="3204615"/>
                  <a:pt x="8327599" y="3189772"/>
                </a:cubicBezTo>
                <a:cubicBezTo>
                  <a:pt x="8328309" y="3205269"/>
                  <a:pt x="8320204" y="3197848"/>
                  <a:pt x="8320204" y="3197848"/>
                </a:cubicBezTo>
                <a:cubicBezTo>
                  <a:pt x="8312809" y="3205925"/>
                  <a:pt x="8329019" y="3220767"/>
                  <a:pt x="8344519" y="3220112"/>
                </a:cubicBezTo>
                <a:cubicBezTo>
                  <a:pt x="8337123" y="3228188"/>
                  <a:pt x="8320914" y="3213346"/>
                  <a:pt x="8313519" y="3221423"/>
                </a:cubicBezTo>
                <a:cubicBezTo>
                  <a:pt x="8306123" y="3229499"/>
                  <a:pt x="8314228" y="3236920"/>
                  <a:pt x="8337833" y="3243686"/>
                </a:cubicBezTo>
                <a:cubicBezTo>
                  <a:pt x="8290623" y="3230155"/>
                  <a:pt x="8316356" y="3283414"/>
                  <a:pt x="8268437" y="3254384"/>
                </a:cubicBezTo>
                <a:cubicBezTo>
                  <a:pt x="8246251" y="3278614"/>
                  <a:pt x="8262461" y="3293456"/>
                  <a:pt x="8247670" y="3309610"/>
                </a:cubicBezTo>
                <a:cubicBezTo>
                  <a:pt x="8247670" y="3309610"/>
                  <a:pt x="8224065" y="3302844"/>
                  <a:pt x="8216670" y="3310920"/>
                </a:cubicBezTo>
                <a:cubicBezTo>
                  <a:pt x="8232880" y="3325762"/>
                  <a:pt x="8255775" y="3317031"/>
                  <a:pt x="8264589" y="3339950"/>
                </a:cubicBezTo>
                <a:cubicBezTo>
                  <a:pt x="8265299" y="3355446"/>
                  <a:pt x="8249089" y="3340604"/>
                  <a:pt x="8241694" y="3348681"/>
                </a:cubicBezTo>
                <a:cubicBezTo>
                  <a:pt x="8240985" y="3333183"/>
                  <a:pt x="8216670" y="3310920"/>
                  <a:pt x="8209984" y="3334494"/>
                </a:cubicBezTo>
                <a:cubicBezTo>
                  <a:pt x="8233589" y="3341260"/>
                  <a:pt x="8249798" y="3356102"/>
                  <a:pt x="8243112" y="3379676"/>
                </a:cubicBezTo>
                <a:cubicBezTo>
                  <a:pt x="8209984" y="3334494"/>
                  <a:pt x="8196613" y="3381643"/>
                  <a:pt x="8204717" y="3389064"/>
                </a:cubicBezTo>
                <a:cubicBezTo>
                  <a:pt x="8197322" y="3397140"/>
                  <a:pt x="8180403" y="3366800"/>
                  <a:pt x="8165613" y="3382954"/>
                </a:cubicBezTo>
                <a:cubicBezTo>
                  <a:pt x="8190636" y="3420715"/>
                  <a:pt x="8229031" y="3411327"/>
                  <a:pt x="8227612" y="3380332"/>
                </a:cubicBezTo>
                <a:cubicBezTo>
                  <a:pt x="8244531" y="3410672"/>
                  <a:pt x="8213531" y="3411982"/>
                  <a:pt x="8214241" y="3427480"/>
                </a:cubicBezTo>
                <a:cubicBezTo>
                  <a:pt x="8198741" y="3428136"/>
                  <a:pt x="8166322" y="3398451"/>
                  <a:pt x="8150822" y="3399107"/>
                </a:cubicBezTo>
                <a:cubicBezTo>
                  <a:pt x="8144136" y="3422681"/>
                  <a:pt x="8144846" y="3438178"/>
                  <a:pt x="8168450" y="3444945"/>
                </a:cubicBezTo>
                <a:cubicBezTo>
                  <a:pt x="8175845" y="3436868"/>
                  <a:pt x="8159636" y="3422026"/>
                  <a:pt x="8167031" y="3413949"/>
                </a:cubicBezTo>
                <a:cubicBezTo>
                  <a:pt x="8206136" y="3420059"/>
                  <a:pt x="8177264" y="3467863"/>
                  <a:pt x="8199450" y="3443633"/>
                </a:cubicBezTo>
                <a:cubicBezTo>
                  <a:pt x="8208264" y="3466552"/>
                  <a:pt x="8185369" y="3475284"/>
                  <a:pt x="8177974" y="3483360"/>
                </a:cubicBezTo>
                <a:cubicBezTo>
                  <a:pt x="8169869" y="3475939"/>
                  <a:pt x="8192054" y="3451710"/>
                  <a:pt x="8144846" y="3438178"/>
                </a:cubicBezTo>
                <a:cubicBezTo>
                  <a:pt x="8130055" y="3454332"/>
                  <a:pt x="8130764" y="3469829"/>
                  <a:pt x="8146973" y="3484671"/>
                </a:cubicBezTo>
                <a:cubicBezTo>
                  <a:pt x="8130764" y="3469829"/>
                  <a:pt x="8101183" y="3502135"/>
                  <a:pt x="8132893" y="3516322"/>
                </a:cubicBezTo>
                <a:cubicBezTo>
                  <a:pt x="8118811" y="3547973"/>
                  <a:pt x="8088520" y="3564782"/>
                  <a:pt x="8128334" y="3586389"/>
                </a:cubicBezTo>
                <a:cubicBezTo>
                  <a:pt x="8120939" y="3594466"/>
                  <a:pt x="8104729" y="3579624"/>
                  <a:pt x="8104729" y="3579624"/>
                </a:cubicBezTo>
                <a:cubicBezTo>
                  <a:pt x="8102602" y="3533131"/>
                  <a:pt x="8056101" y="3535098"/>
                  <a:pt x="8024392" y="3520910"/>
                </a:cubicBezTo>
                <a:cubicBezTo>
                  <a:pt x="8025811" y="3551906"/>
                  <a:pt x="8048707" y="3543173"/>
                  <a:pt x="8065625" y="3573513"/>
                </a:cubicBezTo>
                <a:cubicBezTo>
                  <a:pt x="8050125" y="3574169"/>
                  <a:pt x="8035334" y="3590322"/>
                  <a:pt x="8011730" y="3583556"/>
                </a:cubicBezTo>
                <a:cubicBezTo>
                  <a:pt x="8006463" y="3638126"/>
                  <a:pt x="7952568" y="3648168"/>
                  <a:pt x="7954695" y="3694661"/>
                </a:cubicBezTo>
                <a:cubicBezTo>
                  <a:pt x="7970905" y="3709504"/>
                  <a:pt x="7977591" y="3685929"/>
                  <a:pt x="7993800" y="3700772"/>
                </a:cubicBezTo>
                <a:cubicBezTo>
                  <a:pt x="7978300" y="3701427"/>
                  <a:pt x="7978300" y="3701427"/>
                  <a:pt x="7979010" y="3716925"/>
                </a:cubicBezTo>
                <a:cubicBezTo>
                  <a:pt x="7979010" y="3716925"/>
                  <a:pt x="7970905" y="3709504"/>
                  <a:pt x="7962800" y="3702082"/>
                </a:cubicBezTo>
                <a:cubicBezTo>
                  <a:pt x="7948009" y="3718236"/>
                  <a:pt x="7964928" y="3748576"/>
                  <a:pt x="7950138" y="3764728"/>
                </a:cubicBezTo>
                <a:cubicBezTo>
                  <a:pt x="7942033" y="3757307"/>
                  <a:pt x="7949429" y="3749231"/>
                  <a:pt x="7941324" y="3741810"/>
                </a:cubicBezTo>
                <a:cubicBezTo>
                  <a:pt x="7890266" y="3813843"/>
                  <a:pt x="7852580" y="3838729"/>
                  <a:pt x="7786022" y="3911417"/>
                </a:cubicBezTo>
                <a:cubicBezTo>
                  <a:pt x="7808918" y="3902685"/>
                  <a:pt x="7824417" y="3902030"/>
                  <a:pt x="7839208" y="3885877"/>
                </a:cubicBezTo>
                <a:cubicBezTo>
                  <a:pt x="7865651" y="3954633"/>
                  <a:pt x="7763836" y="3935647"/>
                  <a:pt x="7774069" y="3989561"/>
                </a:cubicBezTo>
                <a:cubicBezTo>
                  <a:pt x="7797674" y="3996326"/>
                  <a:pt x="7789569" y="3988905"/>
                  <a:pt x="7813884" y="4011169"/>
                </a:cubicBezTo>
                <a:cubicBezTo>
                  <a:pt x="7768802" y="4044131"/>
                  <a:pt x="7714907" y="4054173"/>
                  <a:pt x="7756140" y="4106777"/>
                </a:cubicBezTo>
                <a:cubicBezTo>
                  <a:pt x="7786431" y="4089968"/>
                  <a:pt x="7792407" y="4050896"/>
                  <a:pt x="7849140" y="4102844"/>
                </a:cubicBezTo>
                <a:cubicBezTo>
                  <a:pt x="7849140" y="4102844"/>
                  <a:pt x="7849140" y="4102844"/>
                  <a:pt x="7834349" y="4118997"/>
                </a:cubicBezTo>
                <a:cubicBezTo>
                  <a:pt x="7846506" y="4130129"/>
                  <a:pt x="7858486" y="4137386"/>
                  <a:pt x="7869275" y="4139841"/>
                </a:cubicBezTo>
                <a:lnTo>
                  <a:pt x="7893146" y="4132995"/>
                </a:lnTo>
                <a:lnTo>
                  <a:pt x="7900125" y="4132592"/>
                </a:lnTo>
                <a:cubicBezTo>
                  <a:pt x="7901440" y="4132173"/>
                  <a:pt x="7900934" y="4131709"/>
                  <a:pt x="7897059" y="4131873"/>
                </a:cubicBezTo>
                <a:lnTo>
                  <a:pt x="7893146" y="4132995"/>
                </a:lnTo>
                <a:lnTo>
                  <a:pt x="7892259" y="4133046"/>
                </a:lnTo>
                <a:cubicBezTo>
                  <a:pt x="7885434" y="4132365"/>
                  <a:pt x="7877506" y="4128818"/>
                  <a:pt x="7880849" y="4117031"/>
                </a:cubicBezTo>
                <a:cubicBezTo>
                  <a:pt x="7944978" y="4160902"/>
                  <a:pt x="8020350" y="4111131"/>
                  <a:pt x="7970302" y="4035610"/>
                </a:cubicBezTo>
                <a:cubicBezTo>
                  <a:pt x="8001302" y="4034299"/>
                  <a:pt x="7995326" y="4073370"/>
                  <a:pt x="7988640" y="4096945"/>
                </a:cubicBezTo>
                <a:cubicBezTo>
                  <a:pt x="8020350" y="4111131"/>
                  <a:pt x="8035140" y="4094979"/>
                  <a:pt x="8058744" y="4101744"/>
                </a:cubicBezTo>
                <a:cubicBezTo>
                  <a:pt x="8049931" y="4078826"/>
                  <a:pt x="8072826" y="4070093"/>
                  <a:pt x="8056617" y="4055251"/>
                </a:cubicBezTo>
                <a:cubicBezTo>
                  <a:pt x="8064012" y="4047174"/>
                  <a:pt x="8089035" y="4084935"/>
                  <a:pt x="8096431" y="4076859"/>
                </a:cubicBezTo>
                <a:cubicBezTo>
                  <a:pt x="8103826" y="4068783"/>
                  <a:pt x="8087616" y="4053941"/>
                  <a:pt x="8095012" y="4045864"/>
                </a:cubicBezTo>
                <a:cubicBezTo>
                  <a:pt x="8134826" y="4067472"/>
                  <a:pt x="8117198" y="4021634"/>
                  <a:pt x="8123884" y="3998059"/>
                </a:cubicBezTo>
                <a:cubicBezTo>
                  <a:pt x="8178489" y="4003515"/>
                  <a:pt x="8191151" y="3940869"/>
                  <a:pt x="8230256" y="3946979"/>
                </a:cubicBezTo>
                <a:cubicBezTo>
                  <a:pt x="8229546" y="3931481"/>
                  <a:pt x="8220732" y="3908562"/>
                  <a:pt x="8235522" y="3892409"/>
                </a:cubicBezTo>
                <a:cubicBezTo>
                  <a:pt x="8251732" y="3907252"/>
                  <a:pt x="8251022" y="3891754"/>
                  <a:pt x="8267232" y="3906596"/>
                </a:cubicBezTo>
                <a:cubicBezTo>
                  <a:pt x="8296814" y="3874290"/>
                  <a:pt x="8296103" y="3858793"/>
                  <a:pt x="8333080" y="3818409"/>
                </a:cubicBezTo>
                <a:cubicBezTo>
                  <a:pt x="8341185" y="3825831"/>
                  <a:pt x="8326395" y="3841984"/>
                  <a:pt x="8318999" y="3850061"/>
                </a:cubicBezTo>
                <a:cubicBezTo>
                  <a:pt x="8341895" y="3841328"/>
                  <a:pt x="8373604" y="3855515"/>
                  <a:pt x="8396499" y="3846783"/>
                </a:cubicBezTo>
                <a:cubicBezTo>
                  <a:pt x="8388394" y="3839362"/>
                  <a:pt x="8387685" y="3823864"/>
                  <a:pt x="8387685" y="3823864"/>
                </a:cubicBezTo>
                <a:cubicBezTo>
                  <a:pt x="8395080" y="3815788"/>
                  <a:pt x="8410581" y="3815132"/>
                  <a:pt x="8426790" y="3829974"/>
                </a:cubicBezTo>
                <a:cubicBezTo>
                  <a:pt x="8435604" y="3852893"/>
                  <a:pt x="8396499" y="3846783"/>
                  <a:pt x="8420813" y="3869047"/>
                </a:cubicBezTo>
                <a:cubicBezTo>
                  <a:pt x="8397918" y="3877778"/>
                  <a:pt x="8369046" y="3925582"/>
                  <a:pt x="8408860" y="3947190"/>
                </a:cubicBezTo>
                <a:cubicBezTo>
                  <a:pt x="8425779" y="3977530"/>
                  <a:pt x="8393360" y="3947845"/>
                  <a:pt x="8385255" y="3940425"/>
                </a:cubicBezTo>
                <a:cubicBezTo>
                  <a:pt x="8394070" y="3963343"/>
                  <a:pt x="8362360" y="3949156"/>
                  <a:pt x="8355674" y="3972730"/>
                </a:cubicBezTo>
                <a:cubicBezTo>
                  <a:pt x="8356384" y="3988228"/>
                  <a:pt x="8372593" y="4003071"/>
                  <a:pt x="8357093" y="4003726"/>
                </a:cubicBezTo>
                <a:cubicBezTo>
                  <a:pt x="8373303" y="4018568"/>
                  <a:pt x="8373303" y="4018568"/>
                  <a:pt x="8381407" y="4025989"/>
                </a:cubicBezTo>
                <a:cubicBezTo>
                  <a:pt x="8366617" y="4042142"/>
                  <a:pt x="8337035" y="4074449"/>
                  <a:pt x="8353954" y="4104789"/>
                </a:cubicBezTo>
                <a:cubicBezTo>
                  <a:pt x="8331059" y="4113520"/>
                  <a:pt x="8317687" y="4160669"/>
                  <a:pt x="8270478" y="4147137"/>
                </a:cubicBezTo>
                <a:cubicBezTo>
                  <a:pt x="8304315" y="4207817"/>
                  <a:pt x="8210606" y="4196252"/>
                  <a:pt x="8243734" y="4241434"/>
                </a:cubicBezTo>
                <a:cubicBezTo>
                  <a:pt x="8228234" y="4242090"/>
                  <a:pt x="8212025" y="4227247"/>
                  <a:pt x="8203920" y="4219827"/>
                </a:cubicBezTo>
                <a:cubicBezTo>
                  <a:pt x="8212734" y="4242745"/>
                  <a:pt x="8220839" y="4250166"/>
                  <a:pt x="8189129" y="4235980"/>
                </a:cubicBezTo>
                <a:cubicBezTo>
                  <a:pt x="8175758" y="4283128"/>
                  <a:pt x="8083467" y="4302558"/>
                  <a:pt x="8101804" y="4363894"/>
                </a:cubicBezTo>
                <a:cubicBezTo>
                  <a:pt x="8070096" y="4349706"/>
                  <a:pt x="8040514" y="4382013"/>
                  <a:pt x="8050038" y="4420429"/>
                </a:cubicBezTo>
                <a:cubicBezTo>
                  <a:pt x="8050038" y="4420429"/>
                  <a:pt x="8058143" y="4427850"/>
                  <a:pt x="8066247" y="4435271"/>
                </a:cubicBezTo>
                <a:cubicBezTo>
                  <a:pt x="8053584" y="4497917"/>
                  <a:pt x="7984189" y="4508616"/>
                  <a:pt x="8026841" y="4592214"/>
                </a:cubicBezTo>
                <a:cubicBezTo>
                  <a:pt x="8057841" y="4590903"/>
                  <a:pt x="8017317" y="4553797"/>
                  <a:pt x="8040213" y="4545065"/>
                </a:cubicBezTo>
                <a:cubicBezTo>
                  <a:pt x="8075470" y="4636740"/>
                  <a:pt x="7944783" y="4665558"/>
                  <a:pt x="7956435" y="4750467"/>
                </a:cubicBezTo>
                <a:cubicBezTo>
                  <a:pt x="7886330" y="4745669"/>
                  <a:pt x="7945191" y="4844109"/>
                  <a:pt x="7889168" y="4807659"/>
                </a:cubicBezTo>
                <a:cubicBezTo>
                  <a:pt x="7881772" y="4815736"/>
                  <a:pt x="7882482" y="4831233"/>
                  <a:pt x="7890586" y="4838654"/>
                </a:cubicBezTo>
                <a:cubicBezTo>
                  <a:pt x="7875086" y="4839310"/>
                  <a:pt x="7859587" y="4839965"/>
                  <a:pt x="7844087" y="4840620"/>
                </a:cubicBezTo>
                <a:cubicBezTo>
                  <a:pt x="7844087" y="4840620"/>
                  <a:pt x="7844796" y="4856118"/>
                  <a:pt x="7860296" y="4855462"/>
                </a:cubicBezTo>
                <a:cubicBezTo>
                  <a:pt x="7861005" y="4870960"/>
                  <a:pt x="7845505" y="4871616"/>
                  <a:pt x="7830005" y="4872271"/>
                </a:cubicBezTo>
                <a:cubicBezTo>
                  <a:pt x="7785633" y="4920730"/>
                  <a:pt x="7780367" y="4975300"/>
                  <a:pt x="7719785" y="5008917"/>
                </a:cubicBezTo>
                <a:cubicBezTo>
                  <a:pt x="7730018" y="5062831"/>
                  <a:pt x="7653937" y="5097104"/>
                  <a:pt x="7624356" y="5129409"/>
                </a:cubicBezTo>
                <a:cubicBezTo>
                  <a:pt x="7582821" y="5239859"/>
                  <a:pt x="7468345" y="5283519"/>
                  <a:pt x="7457101" y="5377160"/>
                </a:cubicBezTo>
                <a:cubicBezTo>
                  <a:pt x="7440892" y="5362318"/>
                  <a:pt x="7433496" y="5370395"/>
                  <a:pt x="7417287" y="5355553"/>
                </a:cubicBezTo>
                <a:cubicBezTo>
                  <a:pt x="7409892" y="5363629"/>
                  <a:pt x="7426101" y="5378471"/>
                  <a:pt x="7442310" y="5393314"/>
                </a:cubicBezTo>
                <a:cubicBezTo>
                  <a:pt x="7426811" y="5393969"/>
                  <a:pt x="7418706" y="5386548"/>
                  <a:pt x="7410601" y="5379127"/>
                </a:cubicBezTo>
                <a:cubicBezTo>
                  <a:pt x="7427520" y="5409466"/>
                  <a:pt x="7403915" y="5402701"/>
                  <a:pt x="7396520" y="5410777"/>
                </a:cubicBezTo>
                <a:cubicBezTo>
                  <a:pt x="7413439" y="5441117"/>
                  <a:pt x="7411310" y="5394624"/>
                  <a:pt x="7435625" y="5416888"/>
                </a:cubicBezTo>
                <a:cubicBezTo>
                  <a:pt x="7412729" y="5425619"/>
                  <a:pt x="7375043" y="5450505"/>
                  <a:pt x="7358834" y="5435662"/>
                </a:cubicBezTo>
                <a:cubicBezTo>
                  <a:pt x="7343334" y="5436318"/>
                  <a:pt x="7359543" y="5451160"/>
                  <a:pt x="7375753" y="5466002"/>
                </a:cubicBezTo>
                <a:cubicBezTo>
                  <a:pt x="7331381" y="5514461"/>
                  <a:pt x="7283462" y="5485433"/>
                  <a:pt x="7271509" y="5563576"/>
                </a:cubicBezTo>
                <a:cubicBezTo>
                  <a:pt x="7270800" y="5548079"/>
                  <a:pt x="7263404" y="5556155"/>
                  <a:pt x="7255300" y="5548734"/>
                </a:cubicBezTo>
                <a:cubicBezTo>
                  <a:pt x="7232405" y="5557466"/>
                  <a:pt x="7240509" y="5564887"/>
                  <a:pt x="7249323" y="5587806"/>
                </a:cubicBezTo>
                <a:cubicBezTo>
                  <a:pt x="7250032" y="5603304"/>
                  <a:pt x="7225718" y="5581040"/>
                  <a:pt x="7218323" y="5589117"/>
                </a:cubicBezTo>
                <a:cubicBezTo>
                  <a:pt x="7203533" y="5605270"/>
                  <a:pt x="7235951" y="5634954"/>
                  <a:pt x="7213765" y="5659184"/>
                </a:cubicBezTo>
                <a:cubicBezTo>
                  <a:pt x="7196137" y="5613347"/>
                  <a:pt x="7183475" y="5675993"/>
                  <a:pt x="7159870" y="5669227"/>
                </a:cubicBezTo>
                <a:cubicBezTo>
                  <a:pt x="7153184" y="5692801"/>
                  <a:pt x="7169394" y="5707643"/>
                  <a:pt x="7161998" y="5715720"/>
                </a:cubicBezTo>
                <a:cubicBezTo>
                  <a:pt x="7146498" y="5716375"/>
                  <a:pt x="7161289" y="5700222"/>
                  <a:pt x="7153184" y="5692801"/>
                </a:cubicBezTo>
                <a:cubicBezTo>
                  <a:pt x="7116208" y="5733184"/>
                  <a:pt x="7109522" y="5756758"/>
                  <a:pt x="7071836" y="5781643"/>
                </a:cubicBezTo>
                <a:cubicBezTo>
                  <a:pt x="7049650" y="5805873"/>
                  <a:pt x="7035569" y="5837523"/>
                  <a:pt x="7028173" y="5845600"/>
                </a:cubicBezTo>
                <a:cubicBezTo>
                  <a:pt x="7013383" y="5861753"/>
                  <a:pt x="6989069" y="5839490"/>
                  <a:pt x="6974278" y="5855643"/>
                </a:cubicBezTo>
                <a:cubicBezTo>
                  <a:pt x="6951383" y="5864375"/>
                  <a:pt x="6946116" y="5918944"/>
                  <a:pt x="6914406" y="5904757"/>
                </a:cubicBezTo>
                <a:cubicBezTo>
                  <a:pt x="6893639" y="5959983"/>
                  <a:pt x="6855953" y="5984868"/>
                  <a:pt x="6819686" y="6040748"/>
                </a:cubicBezTo>
                <a:cubicBezTo>
                  <a:pt x="6836605" y="6071087"/>
                  <a:pt x="6775314" y="6089207"/>
                  <a:pt x="6767919" y="6097284"/>
                </a:cubicBezTo>
                <a:cubicBezTo>
                  <a:pt x="6760524" y="6105360"/>
                  <a:pt x="6768628" y="6112781"/>
                  <a:pt x="6792233" y="6119547"/>
                </a:cubicBezTo>
                <a:cubicBezTo>
                  <a:pt x="6769338" y="6128279"/>
                  <a:pt x="6745733" y="6121513"/>
                  <a:pt x="6739047" y="6145087"/>
                </a:cubicBezTo>
                <a:cubicBezTo>
                  <a:pt x="6731652" y="6153164"/>
                  <a:pt x="6755257" y="6159930"/>
                  <a:pt x="6763361" y="6167351"/>
                </a:cubicBezTo>
                <a:cubicBezTo>
                  <a:pt x="6764071" y="6182849"/>
                  <a:pt x="6747861" y="6168006"/>
                  <a:pt x="6739756" y="6160585"/>
                </a:cubicBezTo>
                <a:cubicBezTo>
                  <a:pt x="6686571" y="6186126"/>
                  <a:pt x="6706327" y="6278456"/>
                  <a:pt x="6644327" y="6281078"/>
                </a:cubicBezTo>
                <a:cubicBezTo>
                  <a:pt x="6653851" y="6319494"/>
                  <a:pt x="6576351" y="6322771"/>
                  <a:pt x="6617584" y="6375375"/>
                </a:cubicBezTo>
                <a:cubicBezTo>
                  <a:pt x="6602083" y="6376030"/>
                  <a:pt x="6594688" y="6384107"/>
                  <a:pt x="6578479" y="6369264"/>
                </a:cubicBezTo>
                <a:cubicBezTo>
                  <a:pt x="6571083" y="6377341"/>
                  <a:pt x="6587293" y="6392183"/>
                  <a:pt x="6588002" y="6407681"/>
                </a:cubicBezTo>
                <a:cubicBezTo>
                  <a:pt x="6547479" y="6370575"/>
                  <a:pt x="6551026" y="6448063"/>
                  <a:pt x="6536235" y="6464217"/>
                </a:cubicBezTo>
                <a:cubicBezTo>
                  <a:pt x="6521445" y="6480370"/>
                  <a:pt x="6474235" y="6466838"/>
                  <a:pt x="6499968" y="6520097"/>
                </a:cubicBezTo>
                <a:cubicBezTo>
                  <a:pt x="6444654" y="6499144"/>
                  <a:pt x="6447492" y="6561135"/>
                  <a:pt x="6426015" y="6600862"/>
                </a:cubicBezTo>
                <a:cubicBezTo>
                  <a:pt x="6426015" y="6600862"/>
                  <a:pt x="6434120" y="6608284"/>
                  <a:pt x="6442224" y="6615705"/>
                </a:cubicBezTo>
                <a:cubicBezTo>
                  <a:pt x="6389039" y="6641245"/>
                  <a:pt x="6383771" y="6695814"/>
                  <a:pt x="6370399" y="6742963"/>
                </a:cubicBezTo>
                <a:cubicBezTo>
                  <a:pt x="6363004" y="6751039"/>
                  <a:pt x="6339400" y="6744274"/>
                  <a:pt x="6315795" y="6737508"/>
                </a:cubicBezTo>
                <a:cubicBezTo>
                  <a:pt x="6301004" y="6753661"/>
                  <a:pt x="6325318" y="6775924"/>
                  <a:pt x="6310528" y="6792078"/>
                </a:cubicBezTo>
                <a:cubicBezTo>
                  <a:pt x="6286214" y="6769814"/>
                  <a:pt x="6289051" y="6831805"/>
                  <a:pt x="6264737" y="6809542"/>
                </a:cubicBezTo>
                <a:cubicBezTo>
                  <a:pt x="6273551" y="6832460"/>
                  <a:pt x="6243261" y="6849269"/>
                  <a:pt x="6228470" y="6865422"/>
                </a:cubicBezTo>
                <a:cubicBezTo>
                  <a:pt x="6235865" y="6857345"/>
                  <a:pt x="6190075" y="6874809"/>
                  <a:pt x="6182679" y="6882886"/>
                </a:cubicBezTo>
                <a:cubicBezTo>
                  <a:pt x="6175284" y="6890962"/>
                  <a:pt x="6184098" y="6913881"/>
                  <a:pt x="6169308" y="6930034"/>
                </a:cubicBezTo>
                <a:cubicBezTo>
                  <a:pt x="6161912" y="6938111"/>
                  <a:pt x="6130912" y="6939422"/>
                  <a:pt x="6123517" y="6947498"/>
                </a:cubicBezTo>
                <a:cubicBezTo>
                  <a:pt x="6093226" y="6964307"/>
                  <a:pt x="6063645" y="6996613"/>
                  <a:pt x="6042168" y="7036340"/>
                </a:cubicBezTo>
                <a:cubicBezTo>
                  <a:pt x="6018564" y="7029575"/>
                  <a:pt x="6026668" y="7036996"/>
                  <a:pt x="6002354" y="7014733"/>
                </a:cubicBezTo>
                <a:cubicBezTo>
                  <a:pt x="6028797" y="7083489"/>
                  <a:pt x="5957983" y="7063192"/>
                  <a:pt x="5943901" y="7094843"/>
                </a:cubicBezTo>
                <a:cubicBezTo>
                  <a:pt x="5960111" y="7109685"/>
                  <a:pt x="5974902" y="7093531"/>
                  <a:pt x="5991111" y="7108374"/>
                </a:cubicBezTo>
                <a:cubicBezTo>
                  <a:pt x="5935797" y="7087421"/>
                  <a:pt x="5924553" y="7181063"/>
                  <a:pt x="5886867" y="7205947"/>
                </a:cubicBezTo>
                <a:cubicBezTo>
                  <a:pt x="5911181" y="7228211"/>
                  <a:pt x="5916448" y="7173642"/>
                  <a:pt x="5948867" y="7203326"/>
                </a:cubicBezTo>
                <a:cubicBezTo>
                  <a:pt x="5931239" y="7157488"/>
                  <a:pt x="5985844" y="7162943"/>
                  <a:pt x="5991820" y="7123871"/>
                </a:cubicBezTo>
                <a:cubicBezTo>
                  <a:pt x="5980576" y="7217512"/>
                  <a:pt x="5907333" y="7313776"/>
                  <a:pt x="5871066" y="7369656"/>
                </a:cubicBezTo>
                <a:cubicBezTo>
                  <a:pt x="5941880" y="7389953"/>
                  <a:pt x="5943600" y="7257895"/>
                  <a:pt x="6015124" y="7293690"/>
                </a:cubicBezTo>
                <a:cubicBezTo>
                  <a:pt x="6021100" y="7254618"/>
                  <a:pt x="6028496" y="7246541"/>
                  <a:pt x="6027077" y="7215546"/>
                </a:cubicBezTo>
                <a:cubicBezTo>
                  <a:pt x="6035891" y="7238465"/>
                  <a:pt x="6059495" y="7245231"/>
                  <a:pt x="6066891" y="7237154"/>
                </a:cubicBezTo>
                <a:cubicBezTo>
                  <a:pt x="6048553" y="7175819"/>
                  <a:pt x="6141553" y="7171886"/>
                  <a:pt x="6107716" y="7111207"/>
                </a:cubicBezTo>
                <a:cubicBezTo>
                  <a:pt x="6147530" y="7132815"/>
                  <a:pt x="6129902" y="7086977"/>
                  <a:pt x="6145402" y="7086322"/>
                </a:cubicBezTo>
                <a:cubicBezTo>
                  <a:pt x="6153506" y="7093743"/>
                  <a:pt x="6138006" y="7094398"/>
                  <a:pt x="6154216" y="7109240"/>
                </a:cubicBezTo>
                <a:cubicBezTo>
                  <a:pt x="6178530" y="7131503"/>
                  <a:pt x="6205983" y="7052705"/>
                  <a:pt x="6182378" y="7045939"/>
                </a:cubicBezTo>
                <a:cubicBezTo>
                  <a:pt x="6236983" y="7051394"/>
                  <a:pt x="6234855" y="7004901"/>
                  <a:pt x="6240831" y="6965829"/>
                </a:cubicBezTo>
                <a:cubicBezTo>
                  <a:pt x="6271831" y="6964518"/>
                  <a:pt x="6354598" y="6906671"/>
                  <a:pt x="6328865" y="6853413"/>
                </a:cubicBezTo>
                <a:cubicBezTo>
                  <a:pt x="6336260" y="6845336"/>
                  <a:pt x="6344366" y="6852757"/>
                  <a:pt x="6360575" y="6867599"/>
                </a:cubicBezTo>
                <a:cubicBezTo>
                  <a:pt x="6389447" y="6819796"/>
                  <a:pt x="6403528" y="6788145"/>
                  <a:pt x="6456714" y="6762604"/>
                </a:cubicBezTo>
                <a:cubicBezTo>
                  <a:pt x="6443342" y="6809753"/>
                  <a:pt x="6389447" y="6819796"/>
                  <a:pt x="6415180" y="6873054"/>
                </a:cubicBezTo>
                <a:cubicBezTo>
                  <a:pt x="6423284" y="6880475"/>
                  <a:pt x="6430680" y="6872399"/>
                  <a:pt x="6438784" y="6879820"/>
                </a:cubicBezTo>
                <a:cubicBezTo>
                  <a:pt x="6438075" y="6864322"/>
                  <a:pt x="6445470" y="6856246"/>
                  <a:pt x="6460970" y="6855590"/>
                </a:cubicBezTo>
                <a:cubicBezTo>
                  <a:pt x="6459551" y="6824595"/>
                  <a:pt x="6473632" y="6792944"/>
                  <a:pt x="6497237" y="6799710"/>
                </a:cubicBezTo>
                <a:cubicBezTo>
                  <a:pt x="6479609" y="6753873"/>
                  <a:pt x="6510609" y="6752561"/>
                  <a:pt x="6492981" y="6706724"/>
                </a:cubicBezTo>
                <a:cubicBezTo>
                  <a:pt x="6502504" y="6745140"/>
                  <a:pt x="6524690" y="6720911"/>
                  <a:pt x="6539481" y="6704758"/>
                </a:cubicBezTo>
                <a:cubicBezTo>
                  <a:pt x="6520842" y="6806475"/>
                  <a:pt x="6453575" y="6863667"/>
                  <a:pt x="6433517" y="6934389"/>
                </a:cubicBezTo>
                <a:cubicBezTo>
                  <a:pt x="6418726" y="6950542"/>
                  <a:pt x="6371517" y="6937011"/>
                  <a:pt x="6403936" y="6966695"/>
                </a:cubicBezTo>
                <a:cubicBezTo>
                  <a:pt x="6381041" y="6975427"/>
                  <a:pt x="6364831" y="6960585"/>
                  <a:pt x="6357436" y="6968662"/>
                </a:cubicBezTo>
                <a:cubicBezTo>
                  <a:pt x="6365540" y="6976083"/>
                  <a:pt x="6358145" y="6984159"/>
                  <a:pt x="6366959" y="7007078"/>
                </a:cubicBezTo>
                <a:cubicBezTo>
                  <a:pt x="6359564" y="7015154"/>
                  <a:pt x="6335250" y="6992891"/>
                  <a:pt x="6335959" y="7008389"/>
                </a:cubicBezTo>
                <a:cubicBezTo>
                  <a:pt x="6313064" y="7017121"/>
                  <a:pt x="6360273" y="7030652"/>
                  <a:pt x="6345483" y="7046805"/>
                </a:cubicBezTo>
                <a:cubicBezTo>
                  <a:pt x="6337378" y="7039384"/>
                  <a:pt x="6321878" y="7040040"/>
                  <a:pt x="6321878" y="7040040"/>
                </a:cubicBezTo>
                <a:cubicBezTo>
                  <a:pt x="6340925" y="7116873"/>
                  <a:pt x="6233844" y="7152456"/>
                  <a:pt x="6227868" y="7191528"/>
                </a:cubicBezTo>
                <a:cubicBezTo>
                  <a:pt x="6173972" y="7201571"/>
                  <a:pt x="6185624" y="7286480"/>
                  <a:pt x="6124333" y="7304600"/>
                </a:cubicBezTo>
                <a:cubicBezTo>
                  <a:pt x="6125752" y="7335595"/>
                  <a:pt x="6112380" y="7382743"/>
                  <a:pt x="6080671" y="7368556"/>
                </a:cubicBezTo>
                <a:cubicBezTo>
                  <a:pt x="6073276" y="7376633"/>
                  <a:pt x="6089485" y="7391475"/>
                  <a:pt x="6082090" y="7399552"/>
                </a:cubicBezTo>
                <a:cubicBezTo>
                  <a:pt x="6090194" y="7406973"/>
                  <a:pt x="6097590" y="7398896"/>
                  <a:pt x="6105694" y="7406317"/>
                </a:cubicBezTo>
                <a:cubicBezTo>
                  <a:pt x="6082090" y="7399552"/>
                  <a:pt x="6090904" y="7422470"/>
                  <a:pt x="6076113" y="7438623"/>
                </a:cubicBezTo>
                <a:cubicBezTo>
                  <a:pt x="6039136" y="7479006"/>
                  <a:pt x="5979974" y="7543618"/>
                  <a:pt x="5928207" y="7600154"/>
                </a:cubicBezTo>
                <a:cubicBezTo>
                  <a:pt x="5903893" y="7577891"/>
                  <a:pt x="5919393" y="7577235"/>
                  <a:pt x="5926788" y="7569159"/>
                </a:cubicBezTo>
                <a:cubicBezTo>
                  <a:pt x="5918683" y="7561738"/>
                  <a:pt x="5918683" y="7561738"/>
                  <a:pt x="5926079" y="7553661"/>
                </a:cubicBezTo>
                <a:cubicBezTo>
                  <a:pt x="5917974" y="7546240"/>
                  <a:pt x="5910579" y="7554317"/>
                  <a:pt x="5918683" y="7561738"/>
                </a:cubicBezTo>
                <a:cubicBezTo>
                  <a:pt x="5895788" y="7570470"/>
                  <a:pt x="5902474" y="7546896"/>
                  <a:pt x="5886974" y="7547551"/>
                </a:cubicBezTo>
                <a:cubicBezTo>
                  <a:pt x="5921521" y="7623729"/>
                  <a:pt x="5835916" y="7619585"/>
                  <a:pt x="5806335" y="7651891"/>
                </a:cubicBezTo>
                <a:cubicBezTo>
                  <a:pt x="5814440" y="7659312"/>
                  <a:pt x="5821835" y="7651235"/>
                  <a:pt x="5821835" y="7651235"/>
                </a:cubicBezTo>
                <a:cubicBezTo>
                  <a:pt x="5817277" y="7721302"/>
                  <a:pt x="5773615" y="7785259"/>
                  <a:pt x="5734510" y="7779149"/>
                </a:cubicBezTo>
                <a:cubicBezTo>
                  <a:pt x="5719720" y="7795302"/>
                  <a:pt x="5758824" y="7801412"/>
                  <a:pt x="5744034" y="7817565"/>
                </a:cubicBezTo>
                <a:cubicBezTo>
                  <a:pt x="5727115" y="7787226"/>
                  <a:pt x="5721138" y="7826298"/>
                  <a:pt x="5696824" y="7804034"/>
                </a:cubicBezTo>
                <a:cubicBezTo>
                  <a:pt x="5697534" y="7819532"/>
                  <a:pt x="5690138" y="7827608"/>
                  <a:pt x="5666534" y="7820843"/>
                </a:cubicBezTo>
                <a:cubicBezTo>
                  <a:pt x="5665824" y="7805345"/>
                  <a:pt x="5642929" y="7814077"/>
                  <a:pt x="5627429" y="7814732"/>
                </a:cubicBezTo>
                <a:cubicBezTo>
                  <a:pt x="5635888" y="7829902"/>
                  <a:pt x="5638269" y="7839506"/>
                  <a:pt x="5636686" y="7847337"/>
                </a:cubicBezTo>
                <a:lnTo>
                  <a:pt x="5634376" y="7850832"/>
                </a:lnTo>
                <a:lnTo>
                  <a:pt x="5622400" y="7840056"/>
                </a:lnTo>
                <a:cubicBezTo>
                  <a:pt x="5610656" y="7829999"/>
                  <a:pt x="5604711" y="7827339"/>
                  <a:pt x="5580929" y="7816699"/>
                </a:cubicBezTo>
                <a:cubicBezTo>
                  <a:pt x="5597847" y="7847038"/>
                  <a:pt x="5565429" y="7817354"/>
                  <a:pt x="5566848" y="7848349"/>
                </a:cubicBezTo>
                <a:cubicBezTo>
                  <a:pt x="5558743" y="7840928"/>
                  <a:pt x="5558743" y="7840928"/>
                  <a:pt x="5558743" y="7840928"/>
                </a:cubicBezTo>
                <a:cubicBezTo>
                  <a:pt x="5526324" y="7811244"/>
                  <a:pt x="5517510" y="7788326"/>
                  <a:pt x="5516801" y="7772828"/>
                </a:cubicBezTo>
                <a:cubicBezTo>
                  <a:pt x="5494615" y="7797057"/>
                  <a:pt x="5479824" y="7813210"/>
                  <a:pt x="5488638" y="7836129"/>
                </a:cubicBezTo>
                <a:cubicBezTo>
                  <a:pt x="5473138" y="7836785"/>
                  <a:pt x="5465743" y="7844861"/>
                  <a:pt x="5457638" y="7837440"/>
                </a:cubicBezTo>
                <a:cubicBezTo>
                  <a:pt x="5438999" y="7939158"/>
                  <a:pt x="5330499" y="7943746"/>
                  <a:pt x="5295651" y="8030621"/>
                </a:cubicBezTo>
                <a:cubicBezTo>
                  <a:pt x="5263941" y="8016435"/>
                  <a:pt x="5257255" y="8040009"/>
                  <a:pt x="5242465" y="8056162"/>
                </a:cubicBezTo>
                <a:cubicBezTo>
                  <a:pt x="5234360" y="8048741"/>
                  <a:pt x="5226965" y="8056817"/>
                  <a:pt x="5210755" y="8041975"/>
                </a:cubicBezTo>
                <a:cubicBezTo>
                  <a:pt x="5198093" y="8104621"/>
                  <a:pt x="5119884" y="8092401"/>
                  <a:pt x="5091012" y="8140205"/>
                </a:cubicBezTo>
                <a:cubicBezTo>
                  <a:pt x="5091012" y="8140205"/>
                  <a:pt x="5091012" y="8140205"/>
                  <a:pt x="5074802" y="8125362"/>
                </a:cubicBezTo>
                <a:cubicBezTo>
                  <a:pt x="5076930" y="8171856"/>
                  <a:pt x="5036407" y="8134750"/>
                  <a:pt x="5038535" y="8181243"/>
                </a:cubicBezTo>
                <a:cubicBezTo>
                  <a:pt x="5022326" y="8166401"/>
                  <a:pt x="5007535" y="8182554"/>
                  <a:pt x="5008244" y="8198052"/>
                </a:cubicBezTo>
                <a:cubicBezTo>
                  <a:pt x="4992035" y="8183209"/>
                  <a:pt x="4984640" y="8191286"/>
                  <a:pt x="4976535" y="8183865"/>
                </a:cubicBezTo>
                <a:cubicBezTo>
                  <a:pt x="4953640" y="8192597"/>
                  <a:pt x="4985349" y="8206783"/>
                  <a:pt x="4969849" y="8207439"/>
                </a:cubicBezTo>
                <a:cubicBezTo>
                  <a:pt x="4907849" y="8210061"/>
                  <a:pt x="4839163" y="8236257"/>
                  <a:pt x="4810291" y="8284060"/>
                </a:cubicBezTo>
                <a:cubicBezTo>
                  <a:pt x="4770477" y="8262453"/>
                  <a:pt x="4732082" y="8271840"/>
                  <a:pt x="4701791" y="8288649"/>
                </a:cubicBezTo>
                <a:cubicBezTo>
                  <a:pt x="4701082" y="8273151"/>
                  <a:pt x="4684873" y="8258309"/>
                  <a:pt x="4668663" y="8243466"/>
                </a:cubicBezTo>
                <a:cubicBezTo>
                  <a:pt x="4598558" y="8238667"/>
                  <a:pt x="4603524" y="8347151"/>
                  <a:pt x="4532710" y="8326854"/>
                </a:cubicBezTo>
                <a:cubicBezTo>
                  <a:pt x="4600686" y="8285160"/>
                  <a:pt x="4651035" y="8197629"/>
                  <a:pt x="4695407" y="8149170"/>
                </a:cubicBezTo>
                <a:cubicBezTo>
                  <a:pt x="4704522" y="8009036"/>
                  <a:pt x="4818289" y="7949878"/>
                  <a:pt x="4883428" y="7846194"/>
                </a:cubicBezTo>
                <a:cubicBezTo>
                  <a:pt x="4982405" y="7803189"/>
                  <a:pt x="5032044" y="7700161"/>
                  <a:pt x="5065473" y="7582289"/>
                </a:cubicBezTo>
                <a:cubicBezTo>
                  <a:pt x="5041159" y="7560026"/>
                  <a:pt x="5027078" y="7591677"/>
                  <a:pt x="4994659" y="7561993"/>
                </a:cubicBezTo>
                <a:cubicBezTo>
                  <a:pt x="5016845" y="7537763"/>
                  <a:pt x="5039031" y="7513533"/>
                  <a:pt x="5053821" y="7497381"/>
                </a:cubicBezTo>
                <a:cubicBezTo>
                  <a:pt x="5045717" y="7489959"/>
                  <a:pt x="5045717" y="7489959"/>
                  <a:pt x="5029507" y="7475117"/>
                </a:cubicBezTo>
                <a:cubicBezTo>
                  <a:pt x="5044298" y="7458964"/>
                  <a:pt x="5060508" y="7473806"/>
                  <a:pt x="5061217" y="7489304"/>
                </a:cubicBezTo>
                <a:cubicBezTo>
                  <a:pt x="5076007" y="7473151"/>
                  <a:pt x="5082693" y="7449577"/>
                  <a:pt x="5096775" y="7417926"/>
                </a:cubicBezTo>
                <a:cubicBezTo>
                  <a:pt x="5088670" y="7410505"/>
                  <a:pt x="5073170" y="7411160"/>
                  <a:pt x="5065774" y="7419237"/>
                </a:cubicBezTo>
                <a:cubicBezTo>
                  <a:pt x="5081984" y="7434079"/>
                  <a:pt x="5074589" y="7442155"/>
                  <a:pt x="5059089" y="7442811"/>
                </a:cubicBezTo>
                <a:cubicBezTo>
                  <a:pt x="5059798" y="7458309"/>
                  <a:pt x="5044298" y="7458964"/>
                  <a:pt x="5028798" y="7459620"/>
                </a:cubicBezTo>
                <a:cubicBezTo>
                  <a:pt x="5028798" y="7459620"/>
                  <a:pt x="5028798" y="7459620"/>
                  <a:pt x="5036903" y="7467041"/>
                </a:cubicBezTo>
                <a:cubicBezTo>
                  <a:pt x="5021403" y="7467696"/>
                  <a:pt x="4998508" y="7476428"/>
                  <a:pt x="4991112" y="7484505"/>
                </a:cubicBezTo>
                <a:cubicBezTo>
                  <a:pt x="4991112" y="7484505"/>
                  <a:pt x="4991112" y="7484505"/>
                  <a:pt x="4999217" y="7491926"/>
                </a:cubicBezTo>
                <a:cubicBezTo>
                  <a:pt x="4991821" y="7500003"/>
                  <a:pt x="5023531" y="7514189"/>
                  <a:pt x="5008740" y="7530342"/>
                </a:cubicBezTo>
                <a:cubicBezTo>
                  <a:pt x="4991821" y="7500003"/>
                  <a:pt x="4984426" y="7508079"/>
                  <a:pt x="4968926" y="7508734"/>
                </a:cubicBezTo>
                <a:cubicBezTo>
                  <a:pt x="4961531" y="7516811"/>
                  <a:pt x="4954136" y="7524887"/>
                  <a:pt x="4946740" y="7532964"/>
                </a:cubicBezTo>
                <a:cubicBezTo>
                  <a:pt x="4962950" y="7547806"/>
                  <a:pt x="4947450" y="7548462"/>
                  <a:pt x="4939345" y="7541041"/>
                </a:cubicBezTo>
                <a:cubicBezTo>
                  <a:pt x="4916449" y="7549772"/>
                  <a:pt x="4909054" y="7557849"/>
                  <a:pt x="4878054" y="7559160"/>
                </a:cubicBezTo>
                <a:cubicBezTo>
                  <a:pt x="4886159" y="7566581"/>
                  <a:pt x="4909764" y="7573347"/>
                  <a:pt x="4910473" y="7588844"/>
                </a:cubicBezTo>
                <a:cubicBezTo>
                  <a:pt x="4878054" y="7559160"/>
                  <a:pt x="4856578" y="7598887"/>
                  <a:pt x="4866102" y="7637303"/>
                </a:cubicBezTo>
                <a:cubicBezTo>
                  <a:pt x="4840368" y="7584045"/>
                  <a:pt x="4804810" y="7655423"/>
                  <a:pt x="4773811" y="7656734"/>
                </a:cubicBezTo>
                <a:cubicBezTo>
                  <a:pt x="4773811" y="7656734"/>
                  <a:pt x="4781206" y="7648657"/>
                  <a:pt x="4773101" y="7641236"/>
                </a:cubicBezTo>
                <a:cubicBezTo>
                  <a:pt x="4757601" y="7641891"/>
                  <a:pt x="4750915" y="7665466"/>
                  <a:pt x="4759729" y="7688384"/>
                </a:cubicBezTo>
                <a:cubicBezTo>
                  <a:pt x="4752334" y="7696461"/>
                  <a:pt x="4735415" y="7666121"/>
                  <a:pt x="4727311" y="7658700"/>
                </a:cubicBezTo>
                <a:cubicBezTo>
                  <a:pt x="4698439" y="7706504"/>
                  <a:pt x="4635729" y="7693628"/>
                  <a:pt x="4623067" y="7756274"/>
                </a:cubicBezTo>
                <a:cubicBezTo>
                  <a:pt x="4606148" y="7725934"/>
                  <a:pt x="4599462" y="7749508"/>
                  <a:pt x="4582543" y="7719169"/>
                </a:cubicBezTo>
                <a:cubicBezTo>
                  <a:pt x="4575857" y="7742743"/>
                  <a:pt x="4568462" y="7750820"/>
                  <a:pt x="4552252" y="7735977"/>
                </a:cubicBezTo>
                <a:cubicBezTo>
                  <a:pt x="4544857" y="7744053"/>
                  <a:pt x="4561776" y="7774394"/>
                  <a:pt x="4561067" y="7758896"/>
                </a:cubicBezTo>
                <a:cubicBezTo>
                  <a:pt x="4577276" y="7773738"/>
                  <a:pt x="4545567" y="7759551"/>
                  <a:pt x="4546276" y="7775049"/>
                </a:cubicBezTo>
                <a:cubicBezTo>
                  <a:pt x="4530776" y="7775704"/>
                  <a:pt x="4538172" y="7767628"/>
                  <a:pt x="4514567" y="7760862"/>
                </a:cubicBezTo>
                <a:cubicBezTo>
                  <a:pt x="4531486" y="7791202"/>
                  <a:pt x="4477590" y="7801245"/>
                  <a:pt x="4501904" y="7823508"/>
                </a:cubicBezTo>
                <a:cubicBezTo>
                  <a:pt x="4453985" y="7794479"/>
                  <a:pt x="4455404" y="7825474"/>
                  <a:pt x="4424404" y="7826785"/>
                </a:cubicBezTo>
                <a:cubicBezTo>
                  <a:pt x="4416300" y="7819364"/>
                  <a:pt x="4446590" y="7802556"/>
                  <a:pt x="4445881" y="7787058"/>
                </a:cubicBezTo>
                <a:cubicBezTo>
                  <a:pt x="4437776" y="7779637"/>
                  <a:pt x="4422276" y="7780292"/>
                  <a:pt x="4422276" y="7780292"/>
                </a:cubicBezTo>
                <a:cubicBezTo>
                  <a:pt x="4414881" y="7788369"/>
                  <a:pt x="4415590" y="7803867"/>
                  <a:pt x="4415590" y="7803867"/>
                </a:cubicBezTo>
                <a:cubicBezTo>
                  <a:pt x="4371218" y="7852326"/>
                  <a:pt x="4408195" y="7811943"/>
                  <a:pt x="4399381" y="7789025"/>
                </a:cubicBezTo>
                <a:cubicBezTo>
                  <a:pt x="4390567" y="7766106"/>
                  <a:pt x="4406067" y="7765450"/>
                  <a:pt x="4421567" y="7764795"/>
                </a:cubicBezTo>
                <a:cubicBezTo>
                  <a:pt x="4413462" y="7757374"/>
                  <a:pt x="4413462" y="7757374"/>
                  <a:pt x="4405357" y="7749953"/>
                </a:cubicBezTo>
                <a:cubicBezTo>
                  <a:pt x="4397962" y="7758029"/>
                  <a:pt x="4397962" y="7758029"/>
                  <a:pt x="4381753" y="7743187"/>
                </a:cubicBezTo>
                <a:cubicBezTo>
                  <a:pt x="4366962" y="7759340"/>
                  <a:pt x="4390567" y="7766106"/>
                  <a:pt x="4367672" y="7774838"/>
                </a:cubicBezTo>
                <a:cubicBezTo>
                  <a:pt x="4360985" y="7798412"/>
                  <a:pt x="4383171" y="7774183"/>
                  <a:pt x="4391986" y="7797101"/>
                </a:cubicBezTo>
                <a:cubicBezTo>
                  <a:pt x="4360985" y="7798412"/>
                  <a:pt x="4360985" y="7798412"/>
                  <a:pt x="4321881" y="7792302"/>
                </a:cubicBezTo>
                <a:cubicBezTo>
                  <a:pt x="4329276" y="7784225"/>
                  <a:pt x="4336671" y="7776149"/>
                  <a:pt x="4320462" y="7761306"/>
                </a:cubicBezTo>
                <a:cubicBezTo>
                  <a:pt x="4312357" y="7753885"/>
                  <a:pt x="4312357" y="7753885"/>
                  <a:pt x="4296857" y="7754541"/>
                </a:cubicBezTo>
                <a:cubicBezTo>
                  <a:pt x="4313776" y="7784880"/>
                  <a:pt x="4282066" y="7770694"/>
                  <a:pt x="4275381" y="7794268"/>
                </a:cubicBezTo>
                <a:cubicBezTo>
                  <a:pt x="4274671" y="7778771"/>
                  <a:pt x="4250357" y="7756507"/>
                  <a:pt x="4243671" y="7780081"/>
                </a:cubicBezTo>
                <a:cubicBezTo>
                  <a:pt x="4220776" y="7788813"/>
                  <a:pt x="4250357" y="7756507"/>
                  <a:pt x="4257752" y="7748431"/>
                </a:cubicBezTo>
                <a:cubicBezTo>
                  <a:pt x="4219357" y="7757818"/>
                  <a:pt x="4212671" y="7781392"/>
                  <a:pt x="4190485" y="7805622"/>
                </a:cubicBezTo>
                <a:cubicBezTo>
                  <a:pt x="4166171" y="7783359"/>
                  <a:pt x="4150671" y="7784014"/>
                  <a:pt x="4165462" y="7767861"/>
                </a:cubicBezTo>
                <a:cubicBezTo>
                  <a:pt x="4135171" y="7784670"/>
                  <a:pt x="4136590" y="7815665"/>
                  <a:pt x="4169009" y="7845349"/>
                </a:cubicBezTo>
                <a:cubicBezTo>
                  <a:pt x="4154218" y="7861502"/>
                  <a:pt x="4115113" y="7855392"/>
                  <a:pt x="4132032" y="7885732"/>
                </a:cubicBezTo>
                <a:cubicBezTo>
                  <a:pt x="4148242" y="7900574"/>
                  <a:pt x="4146823" y="7869579"/>
                  <a:pt x="4163032" y="7884421"/>
                </a:cubicBezTo>
                <a:cubicBezTo>
                  <a:pt x="4164451" y="7915416"/>
                  <a:pt x="4115823" y="7870890"/>
                  <a:pt x="4092928" y="7879622"/>
                </a:cubicBezTo>
                <a:cubicBezTo>
                  <a:pt x="4085532" y="7887698"/>
                  <a:pt x="4094346" y="7910617"/>
                  <a:pt x="4101742" y="7902541"/>
                </a:cubicBezTo>
                <a:cubicBezTo>
                  <a:pt x="4117951" y="7917383"/>
                  <a:pt x="4078846" y="7911272"/>
                  <a:pt x="4077427" y="7880277"/>
                </a:cubicBezTo>
                <a:cubicBezTo>
                  <a:pt x="4053823" y="7873512"/>
                  <a:pt x="4072160" y="7934847"/>
                  <a:pt x="4039032" y="7889665"/>
                </a:cubicBezTo>
                <a:cubicBezTo>
                  <a:pt x="4039742" y="7905162"/>
                  <a:pt x="4064056" y="7927426"/>
                  <a:pt x="4064056" y="7927426"/>
                </a:cubicBezTo>
                <a:cubicBezTo>
                  <a:pt x="4056660" y="7935502"/>
                  <a:pt x="4027079" y="7967808"/>
                  <a:pt x="4011579" y="7968464"/>
                </a:cubicBezTo>
                <a:cubicBezTo>
                  <a:pt x="4011579" y="7968464"/>
                  <a:pt x="4011579" y="7968464"/>
                  <a:pt x="4018975" y="7960387"/>
                </a:cubicBezTo>
                <a:cubicBezTo>
                  <a:pt x="4003475" y="7961043"/>
                  <a:pt x="3995370" y="7953621"/>
                  <a:pt x="3979870" y="7954277"/>
                </a:cubicBezTo>
                <a:cubicBezTo>
                  <a:pt x="3979160" y="7938779"/>
                  <a:pt x="3986555" y="7930703"/>
                  <a:pt x="4009451" y="7921971"/>
                </a:cubicBezTo>
                <a:cubicBezTo>
                  <a:pt x="4009451" y="7921971"/>
                  <a:pt x="4009451" y="7921971"/>
                  <a:pt x="4017556" y="7929392"/>
                </a:cubicBezTo>
                <a:cubicBezTo>
                  <a:pt x="4008741" y="7906473"/>
                  <a:pt x="4024951" y="7921315"/>
                  <a:pt x="4040451" y="7920660"/>
                </a:cubicBezTo>
                <a:cubicBezTo>
                  <a:pt x="4047846" y="7912583"/>
                  <a:pt x="4031637" y="7897741"/>
                  <a:pt x="4023532" y="7890320"/>
                </a:cubicBezTo>
                <a:cubicBezTo>
                  <a:pt x="3964370" y="7954932"/>
                  <a:pt x="3819603" y="8015401"/>
                  <a:pt x="3777359" y="8110353"/>
                </a:cubicBezTo>
                <a:cubicBezTo>
                  <a:pt x="3751626" y="8057094"/>
                  <a:pt x="3685068" y="8129783"/>
                  <a:pt x="3701987" y="8160123"/>
                </a:cubicBezTo>
                <a:cubicBezTo>
                  <a:pt x="3686487" y="8160779"/>
                  <a:pt x="3678382" y="8153357"/>
                  <a:pt x="3662882" y="8154013"/>
                </a:cubicBezTo>
                <a:cubicBezTo>
                  <a:pt x="3679801" y="8184353"/>
                  <a:pt x="3655487" y="8162090"/>
                  <a:pt x="3648801" y="8185664"/>
                </a:cubicBezTo>
                <a:cubicBezTo>
                  <a:pt x="3625906" y="8194396"/>
                  <a:pt x="3663592" y="8169511"/>
                  <a:pt x="3639987" y="8162745"/>
                </a:cubicBezTo>
                <a:cubicBezTo>
                  <a:pt x="3600882" y="8156635"/>
                  <a:pt x="3649511" y="8201161"/>
                  <a:pt x="3618510" y="8202472"/>
                </a:cubicBezTo>
                <a:cubicBezTo>
                  <a:pt x="3610406" y="8195051"/>
                  <a:pt x="3617801" y="8186975"/>
                  <a:pt x="3609696" y="8179554"/>
                </a:cubicBezTo>
                <a:cubicBezTo>
                  <a:pt x="3578696" y="8180865"/>
                  <a:pt x="3556510" y="8205094"/>
                  <a:pt x="3588929" y="8234778"/>
                </a:cubicBezTo>
                <a:cubicBezTo>
                  <a:pt x="3541720" y="8221247"/>
                  <a:pt x="3524801" y="8190907"/>
                  <a:pt x="3494510" y="8207716"/>
                </a:cubicBezTo>
                <a:cubicBezTo>
                  <a:pt x="3479010" y="8208371"/>
                  <a:pt x="3503324" y="8230634"/>
                  <a:pt x="3487824" y="8231290"/>
                </a:cubicBezTo>
                <a:cubicBezTo>
                  <a:pt x="3464220" y="8224524"/>
                  <a:pt x="3449429" y="8240677"/>
                  <a:pt x="3442743" y="8264251"/>
                </a:cubicBezTo>
                <a:cubicBezTo>
                  <a:pt x="3386010" y="8212304"/>
                  <a:pt x="3382162" y="8297869"/>
                  <a:pt x="3343057" y="8291758"/>
                </a:cubicBezTo>
                <a:cubicBezTo>
                  <a:pt x="3345185" y="8338251"/>
                  <a:pt x="3269814" y="8388021"/>
                  <a:pt x="3238814" y="8389332"/>
                </a:cubicBezTo>
                <a:cubicBezTo>
                  <a:pt x="3230000" y="8366414"/>
                  <a:pt x="3245500" y="8365758"/>
                  <a:pt x="3269104" y="8372524"/>
                </a:cubicBezTo>
                <a:cubicBezTo>
                  <a:pt x="3268395" y="8357026"/>
                  <a:pt x="3237395" y="8358337"/>
                  <a:pt x="3252185" y="8342184"/>
                </a:cubicBezTo>
                <a:cubicBezTo>
                  <a:pt x="3252895" y="8357682"/>
                  <a:pt x="3268395" y="8357026"/>
                  <a:pt x="3276499" y="8364447"/>
                </a:cubicBezTo>
                <a:cubicBezTo>
                  <a:pt x="3267685" y="8341529"/>
                  <a:pt x="3298685" y="8340218"/>
                  <a:pt x="3306081" y="8332141"/>
                </a:cubicBezTo>
                <a:cubicBezTo>
                  <a:pt x="3305371" y="8316644"/>
                  <a:pt x="3305371" y="8316644"/>
                  <a:pt x="3297267" y="8309223"/>
                </a:cubicBezTo>
                <a:cubicBezTo>
                  <a:pt x="3264848" y="8279538"/>
                  <a:pt x="3228581" y="8335419"/>
                  <a:pt x="3244790" y="8350261"/>
                </a:cubicBezTo>
                <a:cubicBezTo>
                  <a:pt x="3229290" y="8350916"/>
                  <a:pt x="3198290" y="8352227"/>
                  <a:pt x="3215209" y="8382567"/>
                </a:cubicBezTo>
                <a:cubicBezTo>
                  <a:pt x="3184209" y="8383878"/>
                  <a:pt x="3213790" y="8351572"/>
                  <a:pt x="3221186" y="8343495"/>
                </a:cubicBezTo>
                <a:cubicBezTo>
                  <a:pt x="3221186" y="8343495"/>
                  <a:pt x="3221186" y="8343495"/>
                  <a:pt x="3189476" y="8329308"/>
                </a:cubicBezTo>
                <a:cubicBezTo>
                  <a:pt x="3182081" y="8337385"/>
                  <a:pt x="3205685" y="8344150"/>
                  <a:pt x="3190894" y="8360303"/>
                </a:cubicBezTo>
                <a:cubicBezTo>
                  <a:pt x="3181371" y="8321887"/>
                  <a:pt x="3167290" y="8353538"/>
                  <a:pt x="3160604" y="8377112"/>
                </a:cubicBezTo>
                <a:cubicBezTo>
                  <a:pt x="3136290" y="8354849"/>
                  <a:pt x="3174685" y="8345461"/>
                  <a:pt x="3181371" y="8321887"/>
                </a:cubicBezTo>
                <a:cubicBezTo>
                  <a:pt x="3149662" y="8307700"/>
                  <a:pt x="3157766" y="8315121"/>
                  <a:pt x="3134162" y="8308356"/>
                </a:cubicBezTo>
                <a:cubicBezTo>
                  <a:pt x="3173976" y="8329964"/>
                  <a:pt x="3107418" y="8402652"/>
                  <a:pt x="3068313" y="8396542"/>
                </a:cubicBezTo>
                <a:cubicBezTo>
                  <a:pt x="3070441" y="8443035"/>
                  <a:pt x="3001756" y="8469231"/>
                  <a:pt x="3003884" y="8515724"/>
                </a:cubicBezTo>
                <a:cubicBezTo>
                  <a:pt x="3027488" y="8522490"/>
                  <a:pt x="3026779" y="8506992"/>
                  <a:pt x="3026070" y="8491494"/>
                </a:cubicBezTo>
                <a:cubicBezTo>
                  <a:pt x="3049674" y="8498260"/>
                  <a:pt x="3034884" y="8514413"/>
                  <a:pt x="3027488" y="8522490"/>
                </a:cubicBezTo>
                <a:cubicBezTo>
                  <a:pt x="3043698" y="8537332"/>
                  <a:pt x="3051093" y="8529256"/>
                  <a:pt x="3066593" y="8528600"/>
                </a:cubicBezTo>
                <a:cubicBezTo>
                  <a:pt x="3082803" y="8543442"/>
                  <a:pt x="3088779" y="8504370"/>
                  <a:pt x="3113093" y="8526634"/>
                </a:cubicBezTo>
                <a:cubicBezTo>
                  <a:pt x="3068012" y="8559595"/>
                  <a:pt x="3059908" y="8552174"/>
                  <a:pt x="3031745" y="8615476"/>
                </a:cubicBezTo>
                <a:cubicBezTo>
                  <a:pt x="3022931" y="8592557"/>
                  <a:pt x="3030326" y="8584480"/>
                  <a:pt x="2998617" y="8570293"/>
                </a:cubicBezTo>
                <a:cubicBezTo>
                  <a:pt x="3005303" y="8546719"/>
                  <a:pt x="3013407" y="8554140"/>
                  <a:pt x="3004593" y="8531222"/>
                </a:cubicBezTo>
                <a:cubicBezTo>
                  <a:pt x="2988384" y="8516380"/>
                  <a:pt x="2988384" y="8516380"/>
                  <a:pt x="2964779" y="8509614"/>
                </a:cubicBezTo>
                <a:cubicBezTo>
                  <a:pt x="2972884" y="8517035"/>
                  <a:pt x="2972884" y="8517035"/>
                  <a:pt x="2972884" y="8517035"/>
                </a:cubicBezTo>
                <a:cubicBezTo>
                  <a:pt x="2989803" y="8547375"/>
                  <a:pt x="2935198" y="8541920"/>
                  <a:pt x="2959512" y="8564183"/>
                </a:cubicBezTo>
                <a:cubicBezTo>
                  <a:pt x="2935907" y="8557418"/>
                  <a:pt x="2944012" y="8564839"/>
                  <a:pt x="2936617" y="8572915"/>
                </a:cubicBezTo>
                <a:cubicBezTo>
                  <a:pt x="2928512" y="8565494"/>
                  <a:pt x="2918913" y="8567841"/>
                  <a:pt x="2914114" y="8569014"/>
                </a:cubicBezTo>
                <a:lnTo>
                  <a:pt x="2912452" y="8568727"/>
                </a:lnTo>
                <a:lnTo>
                  <a:pt x="2920407" y="8558073"/>
                </a:lnTo>
                <a:cubicBezTo>
                  <a:pt x="2914861" y="8564131"/>
                  <a:pt x="2912087" y="8567159"/>
                  <a:pt x="2911301" y="8568527"/>
                </a:cubicBezTo>
                <a:lnTo>
                  <a:pt x="2912452" y="8568727"/>
                </a:lnTo>
                <a:lnTo>
                  <a:pt x="2887483" y="8602166"/>
                </a:lnTo>
                <a:cubicBezTo>
                  <a:pt x="2876568" y="8618156"/>
                  <a:pt x="2865652" y="8634145"/>
                  <a:pt x="2854559" y="8646260"/>
                </a:cubicBezTo>
                <a:cubicBezTo>
                  <a:pt x="2858407" y="8560695"/>
                  <a:pt x="2748187" y="8697341"/>
                  <a:pt x="2750315" y="8743834"/>
                </a:cubicBezTo>
                <a:cubicBezTo>
                  <a:pt x="2703815" y="8745800"/>
                  <a:pt x="2676362" y="8824599"/>
                  <a:pt x="2654176" y="8848829"/>
                </a:cubicBezTo>
                <a:cubicBezTo>
                  <a:pt x="2630572" y="8842063"/>
                  <a:pt x="2623176" y="8850140"/>
                  <a:pt x="2607676" y="8850795"/>
                </a:cubicBezTo>
                <a:cubicBezTo>
                  <a:pt x="2600990" y="8874369"/>
                  <a:pt x="2638676" y="8849484"/>
                  <a:pt x="2640095" y="8880479"/>
                </a:cubicBezTo>
                <a:cubicBezTo>
                  <a:pt x="2623886" y="8865637"/>
                  <a:pt x="2608386" y="8866293"/>
                  <a:pt x="2601700" y="8889867"/>
                </a:cubicBezTo>
                <a:cubicBezTo>
                  <a:pt x="2593595" y="8882446"/>
                  <a:pt x="2600990" y="8874369"/>
                  <a:pt x="2592885" y="8866948"/>
                </a:cubicBezTo>
                <a:cubicBezTo>
                  <a:pt x="2594304" y="8897943"/>
                  <a:pt x="2572118" y="8922173"/>
                  <a:pt x="2540409" y="8907986"/>
                </a:cubicBezTo>
                <a:cubicBezTo>
                  <a:pt x="2527037" y="8955135"/>
                  <a:pt x="2473851" y="8980675"/>
                  <a:pt x="2452375" y="9020402"/>
                </a:cubicBezTo>
                <a:cubicBezTo>
                  <a:pt x="2428060" y="8998139"/>
                  <a:pt x="2397770" y="9014948"/>
                  <a:pt x="2438294" y="9052053"/>
                </a:cubicBezTo>
                <a:cubicBezTo>
                  <a:pt x="2414689" y="9045287"/>
                  <a:pt x="2422793" y="9052709"/>
                  <a:pt x="2398479" y="9030445"/>
                </a:cubicBezTo>
                <a:cubicBezTo>
                  <a:pt x="2384398" y="9062096"/>
                  <a:pt x="2360793" y="9055330"/>
                  <a:pt x="2346712" y="9086981"/>
                </a:cubicBezTo>
                <a:cubicBezTo>
                  <a:pt x="2362921" y="9101823"/>
                  <a:pt x="2393212" y="9085015"/>
                  <a:pt x="2384398" y="9062096"/>
                </a:cubicBezTo>
                <a:cubicBezTo>
                  <a:pt x="2408003" y="9068862"/>
                  <a:pt x="2362921" y="9101823"/>
                  <a:pt x="2379131" y="9116666"/>
                </a:cubicBezTo>
                <a:cubicBezTo>
                  <a:pt x="2379131" y="9116666"/>
                  <a:pt x="2379131" y="9116666"/>
                  <a:pt x="2362921" y="9101823"/>
                </a:cubicBezTo>
                <a:cubicBezTo>
                  <a:pt x="2356236" y="9125397"/>
                  <a:pt x="2340736" y="9126053"/>
                  <a:pt x="2334759" y="9165125"/>
                </a:cubicBezTo>
                <a:cubicBezTo>
                  <a:pt x="2280864" y="9175168"/>
                  <a:pt x="2242468" y="9184555"/>
                  <a:pt x="2245306" y="9246546"/>
                </a:cubicBezTo>
                <a:cubicBezTo>
                  <a:pt x="2253411" y="9253967"/>
                  <a:pt x="2268911" y="9253311"/>
                  <a:pt x="2277016" y="9260732"/>
                </a:cubicBezTo>
                <a:cubicBezTo>
                  <a:pt x="2283701" y="9237158"/>
                  <a:pt x="2252701" y="9238469"/>
                  <a:pt x="2267492" y="9222316"/>
                </a:cubicBezTo>
                <a:cubicBezTo>
                  <a:pt x="2277016" y="9260732"/>
                  <a:pt x="2345701" y="9234536"/>
                  <a:pt x="2305887" y="9212929"/>
                </a:cubicBezTo>
                <a:cubicBezTo>
                  <a:pt x="2353097" y="9226460"/>
                  <a:pt x="2366469" y="9179312"/>
                  <a:pt x="2372445" y="9140240"/>
                </a:cubicBezTo>
                <a:cubicBezTo>
                  <a:pt x="2388654" y="9155082"/>
                  <a:pt x="2388654" y="9155082"/>
                  <a:pt x="2396759" y="9162503"/>
                </a:cubicBezTo>
                <a:cubicBezTo>
                  <a:pt x="2412969" y="9177345"/>
                  <a:pt x="2402736" y="9123431"/>
                  <a:pt x="2435154" y="9153115"/>
                </a:cubicBezTo>
                <a:cubicBezTo>
                  <a:pt x="2442550" y="9145039"/>
                  <a:pt x="2426340" y="9130197"/>
                  <a:pt x="2433736" y="9122120"/>
                </a:cubicBezTo>
                <a:cubicBezTo>
                  <a:pt x="2441840" y="9129541"/>
                  <a:pt x="2434445" y="9137618"/>
                  <a:pt x="2442550" y="9145039"/>
                </a:cubicBezTo>
                <a:cubicBezTo>
                  <a:pt x="2466154" y="9151804"/>
                  <a:pt x="2457340" y="9128886"/>
                  <a:pt x="2480236" y="9120154"/>
                </a:cubicBezTo>
                <a:cubicBezTo>
                  <a:pt x="2488340" y="9127575"/>
                  <a:pt x="2473550" y="9143728"/>
                  <a:pt x="2489759" y="9158570"/>
                </a:cubicBezTo>
                <a:cubicBezTo>
                  <a:pt x="2458759" y="9159881"/>
                  <a:pt x="2444678" y="9191532"/>
                  <a:pt x="2445388" y="9207030"/>
                </a:cubicBezTo>
                <a:cubicBezTo>
                  <a:pt x="2437992" y="9215106"/>
                  <a:pt x="2429888" y="9207685"/>
                  <a:pt x="2422492" y="9215762"/>
                </a:cubicBezTo>
                <a:cubicBezTo>
                  <a:pt x="2415097" y="9223838"/>
                  <a:pt x="2431306" y="9238680"/>
                  <a:pt x="2432016" y="9254178"/>
                </a:cubicBezTo>
                <a:cubicBezTo>
                  <a:pt x="2408411" y="9247412"/>
                  <a:pt x="2409120" y="9262910"/>
                  <a:pt x="2394330" y="9279063"/>
                </a:cubicBezTo>
                <a:cubicBezTo>
                  <a:pt x="2378120" y="9264221"/>
                  <a:pt x="2401016" y="9255489"/>
                  <a:pt x="2384806" y="9240646"/>
                </a:cubicBezTo>
                <a:cubicBezTo>
                  <a:pt x="2376701" y="9233225"/>
                  <a:pt x="2361201" y="9233881"/>
                  <a:pt x="2353806" y="9241957"/>
                </a:cubicBezTo>
                <a:cubicBezTo>
                  <a:pt x="2353806" y="9241957"/>
                  <a:pt x="2354515" y="9257455"/>
                  <a:pt x="2354515" y="9257455"/>
                </a:cubicBezTo>
                <a:cubicBezTo>
                  <a:pt x="2355225" y="9272953"/>
                  <a:pt x="2377411" y="9248723"/>
                  <a:pt x="2370725" y="9272297"/>
                </a:cubicBezTo>
                <a:cubicBezTo>
                  <a:pt x="2339725" y="9273608"/>
                  <a:pt x="2323515" y="9258766"/>
                  <a:pt x="2309434" y="9290417"/>
                </a:cubicBezTo>
                <a:cubicBezTo>
                  <a:pt x="2309434" y="9290417"/>
                  <a:pt x="2309434" y="9290417"/>
                  <a:pt x="2302039" y="9298493"/>
                </a:cubicBezTo>
                <a:cubicBezTo>
                  <a:pt x="2302039" y="9298493"/>
                  <a:pt x="2301330" y="9282996"/>
                  <a:pt x="2285830" y="9283651"/>
                </a:cubicBezTo>
                <a:cubicBezTo>
                  <a:pt x="2269620" y="9268809"/>
                  <a:pt x="2255539" y="9300460"/>
                  <a:pt x="2263644" y="9307881"/>
                </a:cubicBezTo>
                <a:cubicBezTo>
                  <a:pt x="2248144" y="9308536"/>
                  <a:pt x="2246725" y="9277541"/>
                  <a:pt x="2223120" y="9270775"/>
                </a:cubicBezTo>
                <a:cubicBezTo>
                  <a:pt x="2231934" y="9293694"/>
                  <a:pt x="2223830" y="9286273"/>
                  <a:pt x="2200225" y="9279507"/>
                </a:cubicBezTo>
                <a:cubicBezTo>
                  <a:pt x="2186144" y="9311158"/>
                  <a:pt x="2232644" y="9309192"/>
                  <a:pt x="2217853" y="9325345"/>
                </a:cubicBezTo>
                <a:cubicBezTo>
                  <a:pt x="2209748" y="9317924"/>
                  <a:pt x="2201644" y="9310503"/>
                  <a:pt x="2193539" y="9303081"/>
                </a:cubicBezTo>
                <a:cubicBezTo>
                  <a:pt x="2193539" y="9303081"/>
                  <a:pt x="2193539" y="9303081"/>
                  <a:pt x="2178748" y="9319234"/>
                </a:cubicBezTo>
                <a:cubicBezTo>
                  <a:pt x="2203772" y="9356995"/>
                  <a:pt x="2157272" y="9358962"/>
                  <a:pt x="2142481" y="9375115"/>
                </a:cubicBezTo>
                <a:cubicBezTo>
                  <a:pt x="2166795" y="9397378"/>
                  <a:pt x="2165377" y="9366383"/>
                  <a:pt x="2189691" y="9388646"/>
                </a:cubicBezTo>
                <a:cubicBezTo>
                  <a:pt x="2205191" y="9387991"/>
                  <a:pt x="2173481" y="9373804"/>
                  <a:pt x="2196377" y="9365072"/>
                </a:cubicBezTo>
                <a:cubicBezTo>
                  <a:pt x="2212586" y="9379914"/>
                  <a:pt x="2219981" y="9371838"/>
                  <a:pt x="2236191" y="9386680"/>
                </a:cubicBezTo>
                <a:cubicBezTo>
                  <a:pt x="2236900" y="9402177"/>
                  <a:pt x="2221400" y="9402833"/>
                  <a:pt x="2237610" y="9417675"/>
                </a:cubicBezTo>
                <a:cubicBezTo>
                  <a:pt x="2215424" y="9441905"/>
                  <a:pt x="2177028" y="9451292"/>
                  <a:pt x="2138633" y="9460679"/>
                </a:cubicBezTo>
                <a:cubicBezTo>
                  <a:pt x="2131947" y="9484254"/>
                  <a:pt x="2088284" y="9548211"/>
                  <a:pt x="2041075" y="9534679"/>
                </a:cubicBezTo>
                <a:cubicBezTo>
                  <a:pt x="2064680" y="9541445"/>
                  <a:pt x="2117156" y="9500407"/>
                  <a:pt x="2092133" y="9462646"/>
                </a:cubicBezTo>
                <a:cubicBezTo>
                  <a:pt x="2122424" y="9445837"/>
                  <a:pt x="2153423" y="9444526"/>
                  <a:pt x="2152005" y="9413531"/>
                </a:cubicBezTo>
                <a:cubicBezTo>
                  <a:pt x="2127691" y="9391268"/>
                  <a:pt x="2129109" y="9422263"/>
                  <a:pt x="2112191" y="9391923"/>
                </a:cubicBezTo>
                <a:cubicBezTo>
                  <a:pt x="2097400" y="9408076"/>
                  <a:pt x="2105505" y="9415498"/>
                  <a:pt x="2113609" y="9422919"/>
                </a:cubicBezTo>
                <a:cubicBezTo>
                  <a:pt x="2113609" y="9422919"/>
                  <a:pt x="2113609" y="9422919"/>
                  <a:pt x="2106924" y="9446493"/>
                </a:cubicBezTo>
                <a:cubicBezTo>
                  <a:pt x="2098819" y="9439072"/>
                  <a:pt x="2090714" y="9431651"/>
                  <a:pt x="2082609" y="9424229"/>
                </a:cubicBezTo>
                <a:cubicBezTo>
                  <a:pt x="2092842" y="9478144"/>
                  <a:pt x="2024866" y="9519837"/>
                  <a:pt x="1979785" y="9552799"/>
                </a:cubicBezTo>
                <a:cubicBezTo>
                  <a:pt x="1972389" y="9560875"/>
                  <a:pt x="1995994" y="9567641"/>
                  <a:pt x="2012203" y="9582483"/>
                </a:cubicBezTo>
                <a:cubicBezTo>
                  <a:pt x="2004808" y="9590560"/>
                  <a:pt x="2012913" y="9597981"/>
                  <a:pt x="2005517" y="9606057"/>
                </a:cubicBezTo>
                <a:cubicBezTo>
                  <a:pt x="1996703" y="9583139"/>
                  <a:pt x="1981203" y="9583794"/>
                  <a:pt x="1964994" y="9568952"/>
                </a:cubicBezTo>
                <a:cubicBezTo>
                  <a:pt x="1981913" y="9599292"/>
                  <a:pt x="1958308" y="9592526"/>
                  <a:pt x="1936122" y="9616756"/>
                </a:cubicBezTo>
                <a:cubicBezTo>
                  <a:pt x="1927308" y="9593837"/>
                  <a:pt x="1905122" y="9618067"/>
                  <a:pt x="1880808" y="9595803"/>
                </a:cubicBezTo>
                <a:cubicBezTo>
                  <a:pt x="1866727" y="9627454"/>
                  <a:pt x="1874831" y="9634875"/>
                  <a:pt x="1852645" y="9659105"/>
                </a:cubicBezTo>
                <a:cubicBezTo>
                  <a:pt x="1845250" y="9667181"/>
                  <a:pt x="1868855" y="9673947"/>
                  <a:pt x="1876960" y="9681368"/>
                </a:cubicBezTo>
                <a:cubicBezTo>
                  <a:pt x="1861460" y="9682024"/>
                  <a:pt x="1862169" y="9697521"/>
                  <a:pt x="1845960" y="9682679"/>
                </a:cubicBezTo>
                <a:cubicBezTo>
                  <a:pt x="1839274" y="9706253"/>
                  <a:pt x="1846669" y="9698177"/>
                  <a:pt x="1870274" y="9704942"/>
                </a:cubicBezTo>
                <a:cubicBezTo>
                  <a:pt x="1856192" y="9736593"/>
                  <a:pt x="1831878" y="9714330"/>
                  <a:pt x="1817797" y="9745980"/>
                </a:cubicBezTo>
                <a:cubicBezTo>
                  <a:pt x="1809693" y="9738559"/>
                  <a:pt x="1817088" y="9730483"/>
                  <a:pt x="1800878" y="9715640"/>
                </a:cubicBezTo>
                <a:cubicBezTo>
                  <a:pt x="1794192" y="9739215"/>
                  <a:pt x="1778692" y="9739870"/>
                  <a:pt x="1756506" y="9764100"/>
                </a:cubicBezTo>
                <a:cubicBezTo>
                  <a:pt x="1772716" y="9778942"/>
                  <a:pt x="1772716" y="9778942"/>
                  <a:pt x="1780111" y="9770866"/>
                </a:cubicBezTo>
                <a:cubicBezTo>
                  <a:pt x="1780821" y="9786363"/>
                  <a:pt x="1773425" y="9794440"/>
                  <a:pt x="1766030" y="9802516"/>
                </a:cubicBezTo>
                <a:cubicBezTo>
                  <a:pt x="1766030" y="9802516"/>
                  <a:pt x="1757925" y="9795095"/>
                  <a:pt x="1757925" y="9795095"/>
                </a:cubicBezTo>
                <a:cubicBezTo>
                  <a:pt x="1711425" y="9797061"/>
                  <a:pt x="1628658" y="9854908"/>
                  <a:pt x="1624100" y="9924975"/>
                </a:cubicBezTo>
                <a:cubicBezTo>
                  <a:pt x="1576182" y="9895946"/>
                  <a:pt x="1573043" y="9997008"/>
                  <a:pt x="1540624" y="9967324"/>
                </a:cubicBezTo>
                <a:cubicBezTo>
                  <a:pt x="1535357" y="10021893"/>
                  <a:pt x="1473357" y="10024515"/>
                  <a:pt x="1467380" y="10063587"/>
                </a:cubicBezTo>
                <a:cubicBezTo>
                  <a:pt x="1442357" y="10025826"/>
                  <a:pt x="1511043" y="9999630"/>
                  <a:pt x="1525124" y="9967979"/>
                </a:cubicBezTo>
                <a:cubicBezTo>
                  <a:pt x="1525124" y="9967979"/>
                  <a:pt x="1524415" y="9952482"/>
                  <a:pt x="1524415" y="9952482"/>
                </a:cubicBezTo>
                <a:cubicBezTo>
                  <a:pt x="1501519" y="9961214"/>
                  <a:pt x="1495543" y="10000286"/>
                  <a:pt x="1472647" y="10009018"/>
                </a:cubicBezTo>
                <a:cubicBezTo>
                  <a:pt x="1464543" y="10001597"/>
                  <a:pt x="1456438" y="9994175"/>
                  <a:pt x="1455728" y="9978678"/>
                </a:cubicBezTo>
                <a:cubicBezTo>
                  <a:pt x="1440938" y="9994831"/>
                  <a:pt x="1449752" y="10017750"/>
                  <a:pt x="1450461" y="10033247"/>
                </a:cubicBezTo>
                <a:cubicBezTo>
                  <a:pt x="1443066" y="10041324"/>
                  <a:pt x="1418043" y="10003563"/>
                  <a:pt x="1440938" y="9994831"/>
                </a:cubicBezTo>
                <a:cubicBezTo>
                  <a:pt x="1402543" y="10004218"/>
                  <a:pt x="1397275" y="10058788"/>
                  <a:pt x="1383194" y="10090439"/>
                </a:cubicBezTo>
                <a:cubicBezTo>
                  <a:pt x="1399404" y="10105281"/>
                  <a:pt x="1397985" y="10074286"/>
                  <a:pt x="1422299" y="10096549"/>
                </a:cubicBezTo>
                <a:cubicBezTo>
                  <a:pt x="1431113" y="10119467"/>
                  <a:pt x="1398694" y="10089783"/>
                  <a:pt x="1383904" y="10105936"/>
                </a:cubicBezTo>
                <a:cubicBezTo>
                  <a:pt x="1383904" y="10105936"/>
                  <a:pt x="1392008" y="10113357"/>
                  <a:pt x="1400113" y="10120778"/>
                </a:cubicBezTo>
                <a:cubicBezTo>
                  <a:pt x="1352904" y="10107247"/>
                  <a:pt x="1309241" y="10171204"/>
                  <a:pt x="1268718" y="10134098"/>
                </a:cubicBezTo>
                <a:cubicBezTo>
                  <a:pt x="1254636" y="10165749"/>
                  <a:pt x="1231741" y="10174481"/>
                  <a:pt x="1208846" y="10183213"/>
                </a:cubicBezTo>
                <a:cubicBezTo>
                  <a:pt x="1209555" y="10198711"/>
                  <a:pt x="1217660" y="10206132"/>
                  <a:pt x="1225765" y="10213553"/>
                </a:cubicBezTo>
                <a:cubicBezTo>
                  <a:pt x="1202869" y="10222285"/>
                  <a:pt x="1204288" y="10253280"/>
                  <a:pt x="1189497" y="10269433"/>
                </a:cubicBezTo>
                <a:cubicBezTo>
                  <a:pt x="1173288" y="10254591"/>
                  <a:pt x="1173998" y="10270089"/>
                  <a:pt x="1157788" y="10255247"/>
                </a:cubicBezTo>
                <a:cubicBezTo>
                  <a:pt x="1151102" y="10278821"/>
                  <a:pt x="1182812" y="10293007"/>
                  <a:pt x="1151102" y="10278821"/>
                </a:cubicBezTo>
                <a:cubicBezTo>
                  <a:pt x="1151812" y="10294318"/>
                  <a:pt x="1175416" y="10301084"/>
                  <a:pt x="1160626" y="10317237"/>
                </a:cubicBezTo>
                <a:cubicBezTo>
                  <a:pt x="1142998" y="10271400"/>
                  <a:pt x="1137730" y="10325969"/>
                  <a:pt x="1120812" y="10295629"/>
                </a:cubicBezTo>
                <a:cubicBezTo>
                  <a:pt x="1122230" y="10326625"/>
                  <a:pt x="1106730" y="10327280"/>
                  <a:pt x="1114835" y="10334701"/>
                </a:cubicBezTo>
                <a:cubicBezTo>
                  <a:pt x="1108149" y="10358275"/>
                  <a:pt x="1076440" y="10344089"/>
                  <a:pt x="1083835" y="10336012"/>
                </a:cubicBezTo>
                <a:cubicBezTo>
                  <a:pt x="1052126" y="10321825"/>
                  <a:pt x="1046149" y="10360897"/>
                  <a:pt x="1039463" y="10384471"/>
                </a:cubicBezTo>
                <a:cubicBezTo>
                  <a:pt x="1046859" y="10376395"/>
                  <a:pt x="1046859" y="10376395"/>
                  <a:pt x="1063068" y="10391237"/>
                </a:cubicBezTo>
                <a:cubicBezTo>
                  <a:pt x="1048277" y="10407390"/>
                  <a:pt x="1015149" y="10362208"/>
                  <a:pt x="992963" y="10386438"/>
                </a:cubicBezTo>
                <a:cubicBezTo>
                  <a:pt x="978173" y="10402591"/>
                  <a:pt x="989824" y="10487500"/>
                  <a:pt x="941196" y="10442973"/>
                </a:cubicBezTo>
                <a:cubicBezTo>
                  <a:pt x="956696" y="10442318"/>
                  <a:pt x="956696" y="10442318"/>
                  <a:pt x="955987" y="10426820"/>
                </a:cubicBezTo>
                <a:cubicBezTo>
                  <a:pt x="947882" y="10419399"/>
                  <a:pt x="924987" y="10428131"/>
                  <a:pt x="939777" y="10411978"/>
                </a:cubicBezTo>
                <a:cubicBezTo>
                  <a:pt x="931673" y="10404557"/>
                  <a:pt x="916882" y="10420710"/>
                  <a:pt x="916882" y="10420710"/>
                </a:cubicBezTo>
                <a:cubicBezTo>
                  <a:pt x="924987" y="10428131"/>
                  <a:pt x="926405" y="10459126"/>
                  <a:pt x="902091" y="10436863"/>
                </a:cubicBezTo>
                <a:cubicBezTo>
                  <a:pt x="899963" y="10390370"/>
                  <a:pt x="978882" y="10418088"/>
                  <a:pt x="953149" y="10364830"/>
                </a:cubicBezTo>
                <a:cubicBezTo>
                  <a:pt x="968649" y="10364174"/>
                  <a:pt x="984858" y="10379016"/>
                  <a:pt x="992254" y="10370940"/>
                </a:cubicBezTo>
                <a:cubicBezTo>
                  <a:pt x="999649" y="10362863"/>
                  <a:pt x="984149" y="10363519"/>
                  <a:pt x="983440" y="10348021"/>
                </a:cubicBezTo>
                <a:cubicBezTo>
                  <a:pt x="983440" y="10348021"/>
                  <a:pt x="1043312" y="10298907"/>
                  <a:pt x="1066207" y="10290175"/>
                </a:cubicBezTo>
                <a:cubicBezTo>
                  <a:pt x="1073602" y="10282098"/>
                  <a:pt x="1049997" y="10275332"/>
                  <a:pt x="1041893" y="10267911"/>
                </a:cubicBezTo>
                <a:cubicBezTo>
                  <a:pt x="1104602" y="10280787"/>
                  <a:pt x="1147555" y="10201333"/>
                  <a:pt x="1162346" y="10185179"/>
                </a:cubicBezTo>
                <a:cubicBezTo>
                  <a:pt x="1200741" y="10175792"/>
                  <a:pt x="1282799" y="10102448"/>
                  <a:pt x="1288775" y="10063376"/>
                </a:cubicBezTo>
                <a:cubicBezTo>
                  <a:pt x="1303566" y="10047223"/>
                  <a:pt x="1327880" y="10069486"/>
                  <a:pt x="1326461" y="10038491"/>
                </a:cubicBezTo>
                <a:cubicBezTo>
                  <a:pt x="1334566" y="10045912"/>
                  <a:pt x="1350066" y="10045257"/>
                  <a:pt x="1366275" y="10060099"/>
                </a:cubicBezTo>
                <a:cubicBezTo>
                  <a:pt x="1366275" y="10060099"/>
                  <a:pt x="1366275" y="10060099"/>
                  <a:pt x="1373671" y="10052022"/>
                </a:cubicBezTo>
                <a:cubicBezTo>
                  <a:pt x="1372961" y="10036525"/>
                  <a:pt x="1357461" y="10037180"/>
                  <a:pt x="1357461" y="10037180"/>
                </a:cubicBezTo>
                <a:cubicBezTo>
                  <a:pt x="1386333" y="9989376"/>
                  <a:pt x="1446914" y="9955759"/>
                  <a:pt x="1466972" y="9885036"/>
                </a:cubicBezTo>
                <a:cubicBezTo>
                  <a:pt x="1427867" y="9878926"/>
                  <a:pt x="1424019" y="9964491"/>
                  <a:pt x="1351786" y="9913199"/>
                </a:cubicBezTo>
                <a:cubicBezTo>
                  <a:pt x="1336996" y="9929352"/>
                  <a:pt x="1368705" y="9943539"/>
                  <a:pt x="1361310" y="9951615"/>
                </a:cubicBezTo>
                <a:cubicBezTo>
                  <a:pt x="1353205" y="9944194"/>
                  <a:pt x="1345100" y="9936773"/>
                  <a:pt x="1329600" y="9937429"/>
                </a:cubicBezTo>
                <a:cubicBezTo>
                  <a:pt x="1331019" y="9968424"/>
                  <a:pt x="1330310" y="9952926"/>
                  <a:pt x="1323624" y="9976500"/>
                </a:cubicBezTo>
                <a:cubicBezTo>
                  <a:pt x="1300728" y="9985232"/>
                  <a:pt x="1322914" y="9961003"/>
                  <a:pt x="1314810" y="9953582"/>
                </a:cubicBezTo>
                <a:cubicBezTo>
                  <a:pt x="1291205" y="9946816"/>
                  <a:pt x="1300728" y="9985232"/>
                  <a:pt x="1292624" y="9977811"/>
                </a:cubicBezTo>
                <a:cubicBezTo>
                  <a:pt x="1260914" y="9963624"/>
                  <a:pt x="1275705" y="9947471"/>
                  <a:pt x="1252810" y="9956203"/>
                </a:cubicBezTo>
                <a:cubicBezTo>
                  <a:pt x="1229205" y="9949438"/>
                  <a:pt x="1291205" y="9946816"/>
                  <a:pt x="1298600" y="9938739"/>
                </a:cubicBezTo>
                <a:cubicBezTo>
                  <a:pt x="1266181" y="9909055"/>
                  <a:pt x="1360600" y="9936118"/>
                  <a:pt x="1365867" y="9881548"/>
                </a:cubicBezTo>
                <a:cubicBezTo>
                  <a:pt x="1350367" y="9882204"/>
                  <a:pt x="1326763" y="9875438"/>
                  <a:pt x="1341553" y="9859285"/>
                </a:cubicBezTo>
                <a:cubicBezTo>
                  <a:pt x="1309844" y="9845098"/>
                  <a:pt x="1298600" y="9938739"/>
                  <a:pt x="1241867" y="9886792"/>
                </a:cubicBezTo>
                <a:cubicBezTo>
                  <a:pt x="1249262" y="9878715"/>
                  <a:pt x="1249262" y="9878715"/>
                  <a:pt x="1241158" y="9871294"/>
                </a:cubicBezTo>
                <a:cubicBezTo>
                  <a:pt x="1265472" y="9893557"/>
                  <a:pt x="1270030" y="9823490"/>
                  <a:pt x="1294344" y="9845753"/>
                </a:cubicBezTo>
                <a:cubicBezTo>
                  <a:pt x="1293634" y="9830256"/>
                  <a:pt x="1324634" y="9828945"/>
                  <a:pt x="1308425" y="9814103"/>
                </a:cubicBezTo>
                <a:cubicBezTo>
                  <a:pt x="1331320" y="9805371"/>
                  <a:pt x="1353506" y="9781141"/>
                  <a:pt x="1369006" y="9780486"/>
                </a:cubicBezTo>
                <a:cubicBezTo>
                  <a:pt x="1376401" y="9772409"/>
                  <a:pt x="1369006" y="9780486"/>
                  <a:pt x="1352797" y="9765644"/>
                </a:cubicBezTo>
                <a:cubicBezTo>
                  <a:pt x="1374983" y="9741414"/>
                  <a:pt x="1406692" y="9755601"/>
                  <a:pt x="1431006" y="9777864"/>
                </a:cubicBezTo>
                <a:cubicBezTo>
                  <a:pt x="1438402" y="9769788"/>
                  <a:pt x="1430297" y="9762367"/>
                  <a:pt x="1414088" y="9747524"/>
                </a:cubicBezTo>
                <a:cubicBezTo>
                  <a:pt x="1429587" y="9746869"/>
                  <a:pt x="1429587" y="9746869"/>
                  <a:pt x="1445087" y="9746213"/>
                </a:cubicBezTo>
                <a:cubicBezTo>
                  <a:pt x="1445087" y="9746213"/>
                  <a:pt x="1437692" y="9754290"/>
                  <a:pt x="1445797" y="9761711"/>
                </a:cubicBezTo>
                <a:cubicBezTo>
                  <a:pt x="1461297" y="9761056"/>
                  <a:pt x="1451773" y="9722639"/>
                  <a:pt x="1459169" y="9714563"/>
                </a:cubicBezTo>
                <a:cubicBezTo>
                  <a:pt x="1473959" y="9698410"/>
                  <a:pt x="1498983" y="9736171"/>
                  <a:pt x="1505669" y="9712596"/>
                </a:cubicBezTo>
                <a:cubicBezTo>
                  <a:pt x="1465855" y="9690989"/>
                  <a:pt x="1459169" y="9714563"/>
                  <a:pt x="1449645" y="9676146"/>
                </a:cubicBezTo>
                <a:cubicBezTo>
                  <a:pt x="1434145" y="9676802"/>
                  <a:pt x="1426040" y="9669381"/>
                  <a:pt x="1418645" y="9677457"/>
                </a:cubicBezTo>
                <a:cubicBezTo>
                  <a:pt x="1411250" y="9685534"/>
                  <a:pt x="1442250" y="9684223"/>
                  <a:pt x="1442959" y="9699721"/>
                </a:cubicBezTo>
                <a:cubicBezTo>
                  <a:pt x="1389064" y="9709763"/>
                  <a:pt x="1319668" y="9720462"/>
                  <a:pt x="1315111" y="9790529"/>
                </a:cubicBezTo>
                <a:cubicBezTo>
                  <a:pt x="1282692" y="9760844"/>
                  <a:pt x="1335878" y="9735304"/>
                  <a:pt x="1303459" y="9705620"/>
                </a:cubicBezTo>
                <a:cubicBezTo>
                  <a:pt x="1326354" y="9696888"/>
                  <a:pt x="1326354" y="9696888"/>
                  <a:pt x="1333750" y="9688811"/>
                </a:cubicBezTo>
                <a:cubicBezTo>
                  <a:pt x="1341145" y="9680734"/>
                  <a:pt x="1324226" y="9650395"/>
                  <a:pt x="1317540" y="9673969"/>
                </a:cubicBezTo>
                <a:cubicBezTo>
                  <a:pt x="1316122" y="9642974"/>
                  <a:pt x="1348540" y="9672658"/>
                  <a:pt x="1371436" y="9663926"/>
                </a:cubicBezTo>
                <a:cubicBezTo>
                  <a:pt x="1354517" y="9633586"/>
                  <a:pt x="1394331" y="9655194"/>
                  <a:pt x="1392203" y="9608701"/>
                </a:cubicBezTo>
                <a:cubicBezTo>
                  <a:pt x="1426040" y="9669381"/>
                  <a:pt x="1347831" y="9657160"/>
                  <a:pt x="1334459" y="9704309"/>
                </a:cubicBezTo>
                <a:cubicBezTo>
                  <a:pt x="1411250" y="9685534"/>
                  <a:pt x="1423912" y="9622888"/>
                  <a:pt x="1484493" y="9589271"/>
                </a:cubicBezTo>
                <a:cubicBezTo>
                  <a:pt x="1491179" y="9565697"/>
                  <a:pt x="1452075" y="9559586"/>
                  <a:pt x="1436575" y="9560242"/>
                </a:cubicBezTo>
                <a:cubicBezTo>
                  <a:pt x="1444679" y="9567663"/>
                  <a:pt x="1453494" y="9590582"/>
                  <a:pt x="1446098" y="9598658"/>
                </a:cubicBezTo>
                <a:cubicBezTo>
                  <a:pt x="1437993" y="9591237"/>
                  <a:pt x="1429889" y="9583816"/>
                  <a:pt x="1437284" y="9575739"/>
                </a:cubicBezTo>
                <a:cubicBezTo>
                  <a:pt x="1406284" y="9577050"/>
                  <a:pt x="1440122" y="9637730"/>
                  <a:pt x="1408412" y="9623543"/>
                </a:cubicBezTo>
                <a:cubicBezTo>
                  <a:pt x="1392203" y="9608701"/>
                  <a:pt x="1391493" y="9593203"/>
                  <a:pt x="1390784" y="9577706"/>
                </a:cubicBezTo>
                <a:cubicBezTo>
                  <a:pt x="1367179" y="9570940"/>
                  <a:pt x="1337598" y="9603246"/>
                  <a:pt x="1330912" y="9626821"/>
                </a:cubicBezTo>
                <a:cubicBezTo>
                  <a:pt x="1275598" y="9605868"/>
                  <a:pt x="1278436" y="9667859"/>
                  <a:pt x="1287959" y="9706275"/>
                </a:cubicBezTo>
                <a:cubicBezTo>
                  <a:pt x="1255540" y="9676591"/>
                  <a:pt x="1277017" y="9636863"/>
                  <a:pt x="1253412" y="9630098"/>
                </a:cubicBezTo>
                <a:cubicBezTo>
                  <a:pt x="1268912" y="9629442"/>
                  <a:pt x="1284412" y="9628787"/>
                  <a:pt x="1307307" y="9620055"/>
                </a:cubicBezTo>
                <a:cubicBezTo>
                  <a:pt x="1282993" y="9597792"/>
                  <a:pt x="1297784" y="9581638"/>
                  <a:pt x="1297075" y="9566141"/>
                </a:cubicBezTo>
                <a:cubicBezTo>
                  <a:pt x="1288970" y="9558720"/>
                  <a:pt x="1282993" y="9597792"/>
                  <a:pt x="1259389" y="9591026"/>
                </a:cubicBezTo>
                <a:cubicBezTo>
                  <a:pt x="1258679" y="9575528"/>
                  <a:pt x="1274179" y="9574873"/>
                  <a:pt x="1266074" y="9567452"/>
                </a:cubicBezTo>
                <a:cubicBezTo>
                  <a:pt x="1249865" y="9552610"/>
                  <a:pt x="1243888" y="9591681"/>
                  <a:pt x="1219574" y="9569418"/>
                </a:cubicBezTo>
                <a:cubicBezTo>
                  <a:pt x="1242470" y="9560686"/>
                  <a:pt x="1273470" y="9559375"/>
                  <a:pt x="1279446" y="9520303"/>
                </a:cubicBezTo>
                <a:cubicBezTo>
                  <a:pt x="1263946" y="9520959"/>
                  <a:pt x="1256551" y="9529035"/>
                  <a:pt x="1240342" y="9514193"/>
                </a:cubicBezTo>
                <a:cubicBezTo>
                  <a:pt x="1224132" y="9499351"/>
                  <a:pt x="1217446" y="9522925"/>
                  <a:pt x="1209341" y="9515504"/>
                </a:cubicBezTo>
                <a:cubicBezTo>
                  <a:pt x="1217446" y="9522925"/>
                  <a:pt x="1194551" y="9531657"/>
                  <a:pt x="1218156" y="9538423"/>
                </a:cubicBezTo>
                <a:cubicBezTo>
                  <a:pt x="1211470" y="9561997"/>
                  <a:pt x="1195260" y="9547155"/>
                  <a:pt x="1187865" y="9555231"/>
                </a:cubicBezTo>
                <a:cubicBezTo>
                  <a:pt x="1186446" y="9524236"/>
                  <a:pt x="1200527" y="9492585"/>
                  <a:pt x="1230818" y="9475777"/>
                </a:cubicBezTo>
                <a:cubicBezTo>
                  <a:pt x="1198399" y="9446093"/>
                  <a:pt x="1185027" y="9493241"/>
                  <a:pt x="1170237" y="9509394"/>
                </a:cubicBezTo>
                <a:cubicBezTo>
                  <a:pt x="1145213" y="9471633"/>
                  <a:pt x="1084632" y="9505250"/>
                  <a:pt x="1132551" y="9534279"/>
                </a:cubicBezTo>
                <a:cubicBezTo>
                  <a:pt x="1132551" y="9534279"/>
                  <a:pt x="1132551" y="9534279"/>
                  <a:pt x="1110365" y="9558509"/>
                </a:cubicBezTo>
                <a:cubicBezTo>
                  <a:pt x="1077946" y="9528824"/>
                  <a:pt x="1072679" y="9583394"/>
                  <a:pt x="1065284" y="9591470"/>
                </a:cubicBezTo>
                <a:cubicBezTo>
                  <a:pt x="1040970" y="9569207"/>
                  <a:pt x="1079365" y="9559819"/>
                  <a:pt x="1055051" y="9537556"/>
                </a:cubicBezTo>
                <a:cubicBezTo>
                  <a:pt x="1039551" y="9538212"/>
                  <a:pt x="1040260" y="9553709"/>
                  <a:pt x="1024760" y="9554365"/>
                </a:cubicBezTo>
                <a:cubicBezTo>
                  <a:pt x="1032865" y="9561786"/>
                  <a:pt x="1033574" y="9577283"/>
                  <a:pt x="1041679" y="9584704"/>
                </a:cubicBezTo>
                <a:cubicBezTo>
                  <a:pt x="1003993" y="9609590"/>
                  <a:pt x="1013517" y="9648006"/>
                  <a:pt x="975831" y="9672891"/>
                </a:cubicBezTo>
                <a:cubicBezTo>
                  <a:pt x="982516" y="9649317"/>
                  <a:pt x="967017" y="9649972"/>
                  <a:pt x="944121" y="9658704"/>
                </a:cubicBezTo>
                <a:cubicBezTo>
                  <a:pt x="943412" y="9643207"/>
                  <a:pt x="957493" y="9611556"/>
                  <a:pt x="964888" y="9603479"/>
                </a:cubicBezTo>
                <a:cubicBezTo>
                  <a:pt x="956784" y="9596058"/>
                  <a:pt x="932469" y="9573795"/>
                  <a:pt x="931760" y="9558297"/>
                </a:cubicBezTo>
                <a:cubicBezTo>
                  <a:pt x="900051" y="9544111"/>
                  <a:pt x="909574" y="9582527"/>
                  <a:pt x="885970" y="9575761"/>
                </a:cubicBezTo>
                <a:cubicBezTo>
                  <a:pt x="884551" y="9544766"/>
                  <a:pt x="920818" y="9488886"/>
                  <a:pt x="959923" y="9494996"/>
                </a:cubicBezTo>
                <a:cubicBezTo>
                  <a:pt x="966608" y="9471422"/>
                  <a:pt x="926794" y="9449814"/>
                  <a:pt x="949690" y="9441082"/>
                </a:cubicBezTo>
                <a:cubicBezTo>
                  <a:pt x="932771" y="9410742"/>
                  <a:pt x="934190" y="9441737"/>
                  <a:pt x="909875" y="9419474"/>
                </a:cubicBezTo>
                <a:cubicBezTo>
                  <a:pt x="901061" y="9396555"/>
                  <a:pt x="979271" y="9408776"/>
                  <a:pt x="938747" y="9371670"/>
                </a:cubicBezTo>
                <a:cubicBezTo>
                  <a:pt x="961642" y="9362938"/>
                  <a:pt x="954957" y="9386513"/>
                  <a:pt x="963061" y="9393934"/>
                </a:cubicBezTo>
                <a:cubicBezTo>
                  <a:pt x="994061" y="9392623"/>
                  <a:pt x="1022224" y="9329321"/>
                  <a:pt x="1060619" y="9319934"/>
                </a:cubicBezTo>
                <a:cubicBezTo>
                  <a:pt x="1059910" y="9304436"/>
                  <a:pt x="1028200" y="9290249"/>
                  <a:pt x="1028910" y="9305747"/>
                </a:cubicBezTo>
                <a:cubicBezTo>
                  <a:pt x="1027491" y="9274752"/>
                  <a:pt x="1042281" y="9258599"/>
                  <a:pt x="1009863" y="9228914"/>
                </a:cubicBezTo>
                <a:cubicBezTo>
                  <a:pt x="1025363" y="9228259"/>
                  <a:pt x="1042281" y="9258599"/>
                  <a:pt x="1048967" y="9235025"/>
                </a:cubicBezTo>
                <a:cubicBezTo>
                  <a:pt x="1032758" y="9220182"/>
                  <a:pt x="991525" y="9167579"/>
                  <a:pt x="1029211" y="9142694"/>
                </a:cubicBezTo>
                <a:cubicBezTo>
                  <a:pt x="1012292" y="9112354"/>
                  <a:pt x="1053525" y="9164957"/>
                  <a:pt x="1030630" y="9173689"/>
                </a:cubicBezTo>
                <a:cubicBezTo>
                  <a:pt x="1030630" y="9173689"/>
                  <a:pt x="1030630" y="9173689"/>
                  <a:pt x="1046839" y="9188532"/>
                </a:cubicBezTo>
                <a:cubicBezTo>
                  <a:pt x="1070444" y="9195297"/>
                  <a:pt x="1091920" y="9155570"/>
                  <a:pt x="1083106" y="9132651"/>
                </a:cubicBezTo>
                <a:cubicBezTo>
                  <a:pt x="1098606" y="9131996"/>
                  <a:pt x="1099316" y="9147493"/>
                  <a:pt x="1106711" y="9139417"/>
                </a:cubicBezTo>
                <a:cubicBezTo>
                  <a:pt x="1122920" y="9154259"/>
                  <a:pt x="1115525" y="9162336"/>
                  <a:pt x="1107420" y="9154915"/>
                </a:cubicBezTo>
                <a:cubicBezTo>
                  <a:pt x="1139839" y="9184599"/>
                  <a:pt x="1122920" y="9154259"/>
                  <a:pt x="1137711" y="9138106"/>
                </a:cubicBezTo>
                <a:cubicBezTo>
                  <a:pt x="1145106" y="9130029"/>
                  <a:pt x="1121502" y="9123264"/>
                  <a:pt x="1113397" y="9115843"/>
                </a:cubicBezTo>
                <a:cubicBezTo>
                  <a:pt x="1105292" y="9108422"/>
                  <a:pt x="1106002" y="9123919"/>
                  <a:pt x="1098606" y="9131996"/>
                </a:cubicBezTo>
                <a:cubicBezTo>
                  <a:pt x="1073583" y="9094235"/>
                  <a:pt x="1144397" y="9114532"/>
                  <a:pt x="1145106" y="9130029"/>
                </a:cubicBezTo>
                <a:cubicBezTo>
                  <a:pt x="1142978" y="9083537"/>
                  <a:pt x="1166583" y="9090302"/>
                  <a:pt x="1180664" y="9058652"/>
                </a:cubicBezTo>
                <a:cubicBezTo>
                  <a:pt x="1204269" y="9065417"/>
                  <a:pt x="1204978" y="9080915"/>
                  <a:pt x="1213792" y="9103834"/>
                </a:cubicBezTo>
                <a:cubicBezTo>
                  <a:pt x="1191606" y="9128063"/>
                  <a:pt x="1176106" y="9128719"/>
                  <a:pt x="1161316" y="9144872"/>
                </a:cubicBezTo>
                <a:cubicBezTo>
                  <a:pt x="1169421" y="9152293"/>
                  <a:pt x="1184921" y="9151637"/>
                  <a:pt x="1193025" y="9159058"/>
                </a:cubicBezTo>
                <a:cubicBezTo>
                  <a:pt x="1178235" y="9175212"/>
                  <a:pt x="1169421" y="9152293"/>
                  <a:pt x="1153920" y="9152948"/>
                </a:cubicBezTo>
                <a:cubicBezTo>
                  <a:pt x="1154630" y="9168446"/>
                  <a:pt x="1162735" y="9175867"/>
                  <a:pt x="1147235" y="9176522"/>
                </a:cubicBezTo>
                <a:cubicBezTo>
                  <a:pt x="1156049" y="9199441"/>
                  <a:pt x="1157467" y="9230436"/>
                  <a:pt x="1173677" y="9245279"/>
                </a:cubicBezTo>
                <a:cubicBezTo>
                  <a:pt x="1189177" y="9244623"/>
                  <a:pt x="1196572" y="9236547"/>
                  <a:pt x="1220886" y="9258810"/>
                </a:cubicBezTo>
                <a:cubicBezTo>
                  <a:pt x="1224025" y="9157748"/>
                  <a:pt x="1399491" y="9259021"/>
                  <a:pt x="1385711" y="9127619"/>
                </a:cubicBezTo>
                <a:cubicBezTo>
                  <a:pt x="1417421" y="9141806"/>
                  <a:pt x="1387130" y="9158614"/>
                  <a:pt x="1387839" y="9174112"/>
                </a:cubicBezTo>
                <a:cubicBezTo>
                  <a:pt x="1412154" y="9196375"/>
                  <a:pt x="1410735" y="9165380"/>
                  <a:pt x="1425525" y="9149227"/>
                </a:cubicBezTo>
                <a:cubicBezTo>
                  <a:pt x="1443154" y="9195064"/>
                  <a:pt x="1457235" y="9163414"/>
                  <a:pt x="1472735" y="9162758"/>
                </a:cubicBezTo>
                <a:cubicBezTo>
                  <a:pt x="1472735" y="9162758"/>
                  <a:pt x="1488944" y="9177600"/>
                  <a:pt x="1481549" y="9185677"/>
                </a:cubicBezTo>
                <a:cubicBezTo>
                  <a:pt x="1497049" y="9185021"/>
                  <a:pt x="1528049" y="9183710"/>
                  <a:pt x="1553073" y="9221471"/>
                </a:cubicBezTo>
                <a:cubicBezTo>
                  <a:pt x="1545677" y="9229548"/>
                  <a:pt x="1528758" y="9199208"/>
                  <a:pt x="1522073" y="9222782"/>
                </a:cubicBezTo>
                <a:cubicBezTo>
                  <a:pt x="1544968" y="9214050"/>
                  <a:pt x="1585491" y="9251156"/>
                  <a:pt x="1599573" y="9219505"/>
                </a:cubicBezTo>
                <a:cubicBezTo>
                  <a:pt x="1600282" y="9235003"/>
                  <a:pt x="1586910" y="9282151"/>
                  <a:pt x="1564015" y="9290883"/>
                </a:cubicBezTo>
                <a:cubicBezTo>
                  <a:pt x="1564724" y="9306381"/>
                  <a:pt x="1596434" y="9320567"/>
                  <a:pt x="1573538" y="9329299"/>
                </a:cubicBezTo>
                <a:cubicBezTo>
                  <a:pt x="1612643" y="9335410"/>
                  <a:pt x="1595015" y="9289572"/>
                  <a:pt x="1609805" y="9273419"/>
                </a:cubicBezTo>
                <a:cubicBezTo>
                  <a:pt x="1609805" y="9273419"/>
                  <a:pt x="1609805" y="9273419"/>
                  <a:pt x="1610515" y="9288917"/>
                </a:cubicBezTo>
                <a:cubicBezTo>
                  <a:pt x="1610515" y="9288917"/>
                  <a:pt x="1617910" y="9280840"/>
                  <a:pt x="1617910" y="9280840"/>
                </a:cubicBezTo>
                <a:cubicBezTo>
                  <a:pt x="1626015" y="9288261"/>
                  <a:pt x="1618620" y="9296338"/>
                  <a:pt x="1626724" y="9303759"/>
                </a:cubicBezTo>
                <a:cubicBezTo>
                  <a:pt x="1650329" y="9310524"/>
                  <a:pt x="1648910" y="9279529"/>
                  <a:pt x="1640805" y="9272108"/>
                </a:cubicBezTo>
                <a:cubicBezTo>
                  <a:pt x="1656306" y="9271453"/>
                  <a:pt x="1672515" y="9286295"/>
                  <a:pt x="1671806" y="9270797"/>
                </a:cubicBezTo>
                <a:cubicBezTo>
                  <a:pt x="1688015" y="9285639"/>
                  <a:pt x="1680620" y="9293716"/>
                  <a:pt x="1696829" y="9308558"/>
                </a:cubicBezTo>
                <a:cubicBezTo>
                  <a:pt x="1689434" y="9316635"/>
                  <a:pt x="1681329" y="9309214"/>
                  <a:pt x="1665120" y="9294371"/>
                </a:cubicBezTo>
                <a:cubicBezTo>
                  <a:pt x="1667957" y="9356362"/>
                  <a:pt x="1585190" y="9414209"/>
                  <a:pt x="1594714" y="9452625"/>
                </a:cubicBezTo>
                <a:cubicBezTo>
                  <a:pt x="1594714" y="9452625"/>
                  <a:pt x="1594004" y="9437127"/>
                  <a:pt x="1585899" y="9429706"/>
                </a:cubicBezTo>
                <a:cubicBezTo>
                  <a:pt x="1571109" y="9445859"/>
                  <a:pt x="1594714" y="9452625"/>
                  <a:pt x="1587318" y="9460702"/>
                </a:cubicBezTo>
                <a:cubicBezTo>
                  <a:pt x="1556318" y="9462012"/>
                  <a:pt x="1549633" y="9485587"/>
                  <a:pt x="1535551" y="9517237"/>
                </a:cubicBezTo>
                <a:cubicBezTo>
                  <a:pt x="1509818" y="9463979"/>
                  <a:pt x="1489760" y="9534701"/>
                  <a:pt x="1457342" y="9505017"/>
                </a:cubicBezTo>
                <a:cubicBezTo>
                  <a:pt x="1442551" y="9521170"/>
                  <a:pt x="1435156" y="9529247"/>
                  <a:pt x="1466865" y="9543433"/>
                </a:cubicBezTo>
                <a:cubicBezTo>
                  <a:pt x="1497865" y="9542122"/>
                  <a:pt x="1503842" y="9503050"/>
                  <a:pt x="1527447" y="9509816"/>
                </a:cubicBezTo>
                <a:cubicBezTo>
                  <a:pt x="1551761" y="9532080"/>
                  <a:pt x="1505261" y="9534046"/>
                  <a:pt x="1514075" y="9556965"/>
                </a:cubicBezTo>
                <a:cubicBezTo>
                  <a:pt x="1583470" y="9546266"/>
                  <a:pt x="1602109" y="9444549"/>
                  <a:pt x="1679609" y="9441271"/>
                </a:cubicBezTo>
                <a:cubicBezTo>
                  <a:pt x="1695109" y="9440616"/>
                  <a:pt x="1656714" y="9450003"/>
                  <a:pt x="1680319" y="9456769"/>
                </a:cubicBezTo>
                <a:cubicBezTo>
                  <a:pt x="1703923" y="9463535"/>
                  <a:pt x="1702504" y="9432539"/>
                  <a:pt x="1726109" y="9439305"/>
                </a:cubicBezTo>
                <a:cubicBezTo>
                  <a:pt x="1717295" y="9416386"/>
                  <a:pt x="1708481" y="9393467"/>
                  <a:pt x="1715167" y="9369893"/>
                </a:cubicBezTo>
                <a:cubicBezTo>
                  <a:pt x="1708481" y="9393467"/>
                  <a:pt x="1676062" y="9363783"/>
                  <a:pt x="1668667" y="9371860"/>
                </a:cubicBezTo>
                <a:cubicBezTo>
                  <a:pt x="1652457" y="9357017"/>
                  <a:pt x="1682748" y="9340209"/>
                  <a:pt x="1697539" y="9324056"/>
                </a:cubicBezTo>
                <a:cubicBezTo>
                  <a:pt x="1744748" y="9337587"/>
                  <a:pt x="1733806" y="9268175"/>
                  <a:pt x="1762677" y="9220372"/>
                </a:cubicBezTo>
                <a:cubicBezTo>
                  <a:pt x="1747177" y="9221027"/>
                  <a:pt x="1739073" y="9213606"/>
                  <a:pt x="1730968" y="9206185"/>
                </a:cubicBezTo>
                <a:cubicBezTo>
                  <a:pt x="1738364" y="9198108"/>
                  <a:pt x="1737477" y="9178736"/>
                  <a:pt x="1734564" y="9157509"/>
                </a:cubicBezTo>
                <a:lnTo>
                  <a:pt x="1730000" y="9128867"/>
                </a:lnTo>
                <a:lnTo>
                  <a:pt x="1750909" y="9130251"/>
                </a:lnTo>
                <a:cubicBezTo>
                  <a:pt x="1764101" y="9124234"/>
                  <a:pt x="1751278" y="9098573"/>
                  <a:pt x="1756293" y="9080893"/>
                </a:cubicBezTo>
                <a:cubicBezTo>
                  <a:pt x="1765107" y="9103812"/>
                  <a:pt x="1757712" y="9111888"/>
                  <a:pt x="1773212" y="9111233"/>
                </a:cubicBezTo>
                <a:cubicBezTo>
                  <a:pt x="1779897" y="9087658"/>
                  <a:pt x="1786583" y="9064084"/>
                  <a:pt x="1762269" y="9041821"/>
                </a:cubicBezTo>
                <a:cubicBezTo>
                  <a:pt x="1769665" y="9033745"/>
                  <a:pt x="1777060" y="9025668"/>
                  <a:pt x="1783746" y="9002094"/>
                </a:cubicBezTo>
                <a:cubicBezTo>
                  <a:pt x="1721036" y="8989218"/>
                  <a:pt x="1724583" y="9066706"/>
                  <a:pt x="1693583" y="9068017"/>
                </a:cubicBezTo>
                <a:cubicBezTo>
                  <a:pt x="1709793" y="9082859"/>
                  <a:pt x="1727421" y="9128697"/>
                  <a:pt x="1687607" y="9107089"/>
                </a:cubicBezTo>
                <a:cubicBezTo>
                  <a:pt x="1687607" y="9107089"/>
                  <a:pt x="1688316" y="9122586"/>
                  <a:pt x="1696421" y="9130008"/>
                </a:cubicBezTo>
                <a:cubicBezTo>
                  <a:pt x="1689026" y="9138084"/>
                  <a:pt x="1663293" y="9084826"/>
                  <a:pt x="1649211" y="9116476"/>
                </a:cubicBezTo>
                <a:cubicBezTo>
                  <a:pt x="1633002" y="9101634"/>
                  <a:pt x="1640397" y="9093558"/>
                  <a:pt x="1655188" y="9077405"/>
                </a:cubicBezTo>
                <a:cubicBezTo>
                  <a:pt x="1672107" y="9107744"/>
                  <a:pt x="1687607" y="9107089"/>
                  <a:pt x="1695002" y="9099012"/>
                </a:cubicBezTo>
                <a:cubicBezTo>
                  <a:pt x="1694293" y="9083515"/>
                  <a:pt x="1661874" y="9053830"/>
                  <a:pt x="1654479" y="9061907"/>
                </a:cubicBezTo>
                <a:cubicBezTo>
                  <a:pt x="1646374" y="9054486"/>
                  <a:pt x="1684060" y="9029601"/>
                  <a:pt x="1661165" y="9038333"/>
                </a:cubicBezTo>
                <a:cubicBezTo>
                  <a:pt x="1652350" y="9015414"/>
                  <a:pt x="1698141" y="8997950"/>
                  <a:pt x="1665722" y="8968266"/>
                </a:cubicBezTo>
                <a:cubicBezTo>
                  <a:pt x="1603722" y="8970887"/>
                  <a:pt x="1582246" y="9010615"/>
                  <a:pt x="1560769" y="9050342"/>
                </a:cubicBezTo>
                <a:cubicBezTo>
                  <a:pt x="1537874" y="9059074"/>
                  <a:pt x="1545269" y="9050997"/>
                  <a:pt x="1529060" y="9036155"/>
                </a:cubicBezTo>
                <a:cubicBezTo>
                  <a:pt x="1529769" y="9051653"/>
                  <a:pt x="1514269" y="9052308"/>
                  <a:pt x="1491374" y="9061040"/>
                </a:cubicBezTo>
                <a:cubicBezTo>
                  <a:pt x="1498769" y="9052964"/>
                  <a:pt x="1474455" y="9030700"/>
                  <a:pt x="1489246" y="9014547"/>
                </a:cubicBezTo>
                <a:cubicBezTo>
                  <a:pt x="1473745" y="9015203"/>
                  <a:pt x="1467060" y="9038777"/>
                  <a:pt x="1452269" y="9054930"/>
                </a:cubicBezTo>
                <a:cubicBezTo>
                  <a:pt x="1435350" y="9024590"/>
                  <a:pt x="1397664" y="9049475"/>
                  <a:pt x="1365955" y="9035288"/>
                </a:cubicBezTo>
                <a:cubicBezTo>
                  <a:pt x="1343769" y="9059518"/>
                  <a:pt x="1306792" y="9099901"/>
                  <a:pt x="1300816" y="9138973"/>
                </a:cubicBezTo>
                <a:cubicBezTo>
                  <a:pt x="1269816" y="9140283"/>
                  <a:pt x="1246921" y="9149015"/>
                  <a:pt x="1256444" y="9187432"/>
                </a:cubicBezTo>
                <a:cubicBezTo>
                  <a:pt x="1249049" y="9195509"/>
                  <a:pt x="1232130" y="9165169"/>
                  <a:pt x="1224735" y="9173245"/>
                </a:cubicBezTo>
                <a:cubicBezTo>
                  <a:pt x="1277921" y="9147705"/>
                  <a:pt x="1297269" y="9061484"/>
                  <a:pt x="1342350" y="9028523"/>
                </a:cubicBezTo>
                <a:cubicBezTo>
                  <a:pt x="1342350" y="9028523"/>
                  <a:pt x="1334245" y="9021102"/>
                  <a:pt x="1318036" y="9006260"/>
                </a:cubicBezTo>
                <a:cubicBezTo>
                  <a:pt x="1349745" y="9020446"/>
                  <a:pt x="1348327" y="8989451"/>
                  <a:pt x="1355722" y="8981374"/>
                </a:cubicBezTo>
                <a:cubicBezTo>
                  <a:pt x="1324012" y="8967188"/>
                  <a:pt x="1287036" y="9007570"/>
                  <a:pt x="1280350" y="9031145"/>
                </a:cubicBezTo>
                <a:cubicBezTo>
                  <a:pt x="1256036" y="9008881"/>
                  <a:pt x="1240536" y="9009537"/>
                  <a:pt x="1216931" y="9002771"/>
                </a:cubicBezTo>
                <a:cubicBezTo>
                  <a:pt x="1224327" y="8994695"/>
                  <a:pt x="1239117" y="8978542"/>
                  <a:pt x="1255327" y="8993384"/>
                </a:cubicBezTo>
                <a:cubicBezTo>
                  <a:pt x="1251779" y="8915896"/>
                  <a:pt x="1354303" y="8950379"/>
                  <a:pt x="1335256" y="8873546"/>
                </a:cubicBezTo>
                <a:cubicBezTo>
                  <a:pt x="1335256" y="8873546"/>
                  <a:pt x="1351466" y="8888389"/>
                  <a:pt x="1359570" y="8895810"/>
                </a:cubicBezTo>
                <a:cubicBezTo>
                  <a:pt x="1374361" y="8879657"/>
                  <a:pt x="1366256" y="8872236"/>
                  <a:pt x="1358151" y="8864815"/>
                </a:cubicBezTo>
                <a:cubicBezTo>
                  <a:pt x="1357442" y="8849317"/>
                  <a:pt x="1382465" y="8887078"/>
                  <a:pt x="1373651" y="8864159"/>
                </a:cubicBezTo>
                <a:cubicBezTo>
                  <a:pt x="1389151" y="8863504"/>
                  <a:pt x="1397965" y="8886422"/>
                  <a:pt x="1412756" y="8870269"/>
                </a:cubicBezTo>
                <a:cubicBezTo>
                  <a:pt x="1412756" y="8870269"/>
                  <a:pt x="1404651" y="8862848"/>
                  <a:pt x="1412047" y="8854772"/>
                </a:cubicBezTo>
                <a:cubicBezTo>
                  <a:pt x="1403942" y="8847351"/>
                  <a:pt x="1388442" y="8848006"/>
                  <a:pt x="1388442" y="8848006"/>
                </a:cubicBezTo>
                <a:cubicBezTo>
                  <a:pt x="1387733" y="8832508"/>
                  <a:pt x="1418023" y="8815700"/>
                  <a:pt x="1442337" y="8837963"/>
                </a:cubicBezTo>
                <a:cubicBezTo>
                  <a:pt x="1442337" y="8837963"/>
                  <a:pt x="1442337" y="8837963"/>
                  <a:pt x="1443047" y="8853461"/>
                </a:cubicBezTo>
                <a:cubicBezTo>
                  <a:pt x="1451152" y="8860882"/>
                  <a:pt x="1458547" y="8852805"/>
                  <a:pt x="1465942" y="8844729"/>
                </a:cubicBezTo>
                <a:cubicBezTo>
                  <a:pt x="1474047" y="8852150"/>
                  <a:pt x="1482152" y="8859571"/>
                  <a:pt x="1490256" y="8866992"/>
                </a:cubicBezTo>
                <a:cubicBezTo>
                  <a:pt x="1497651" y="8858915"/>
                  <a:pt x="1505047" y="8850839"/>
                  <a:pt x="1481442" y="8844073"/>
                </a:cubicBezTo>
                <a:cubicBezTo>
                  <a:pt x="1488837" y="8835997"/>
                  <a:pt x="1496942" y="8843418"/>
                  <a:pt x="1520547" y="8850183"/>
                </a:cubicBezTo>
                <a:cubicBezTo>
                  <a:pt x="1490966" y="8882490"/>
                  <a:pt x="1453280" y="8907375"/>
                  <a:pt x="1454698" y="8938370"/>
                </a:cubicBezTo>
                <a:cubicBezTo>
                  <a:pt x="1479013" y="8960633"/>
                  <a:pt x="1471617" y="8968710"/>
                  <a:pt x="1487827" y="8983552"/>
                </a:cubicBezTo>
                <a:cubicBezTo>
                  <a:pt x="1518827" y="8982241"/>
                  <a:pt x="1532908" y="8950590"/>
                  <a:pt x="1563908" y="8949280"/>
                </a:cubicBezTo>
                <a:cubicBezTo>
                  <a:pt x="1532199" y="8935093"/>
                  <a:pt x="1539594" y="8927016"/>
                  <a:pt x="1563199" y="8933782"/>
                </a:cubicBezTo>
                <a:cubicBezTo>
                  <a:pt x="1562489" y="8918284"/>
                  <a:pt x="1553675" y="8895365"/>
                  <a:pt x="1530780" y="8904097"/>
                </a:cubicBezTo>
                <a:cubicBezTo>
                  <a:pt x="1537466" y="8880523"/>
                  <a:pt x="1529361" y="8873102"/>
                  <a:pt x="1520547" y="8850183"/>
                </a:cubicBezTo>
                <a:cubicBezTo>
                  <a:pt x="1550128" y="8817877"/>
                  <a:pt x="1575861" y="8871136"/>
                  <a:pt x="1605442" y="8838830"/>
                </a:cubicBezTo>
                <a:cubicBezTo>
                  <a:pt x="1613547" y="8846251"/>
                  <a:pt x="1606152" y="8854327"/>
                  <a:pt x="1614256" y="8861748"/>
                </a:cubicBezTo>
                <a:cubicBezTo>
                  <a:pt x="1612837" y="8830753"/>
                  <a:pt x="1620942" y="8838174"/>
                  <a:pt x="1643837" y="8829442"/>
                </a:cubicBezTo>
                <a:cubicBezTo>
                  <a:pt x="1651233" y="8821366"/>
                  <a:pt x="1619523" y="8807179"/>
                  <a:pt x="1603314" y="8792337"/>
                </a:cubicBezTo>
                <a:cubicBezTo>
                  <a:pt x="1605442" y="8838830"/>
                  <a:pt x="1534628" y="8818533"/>
                  <a:pt x="1504337" y="8835341"/>
                </a:cubicBezTo>
                <a:cubicBezTo>
                  <a:pt x="1511023" y="8811767"/>
                  <a:pt x="1517709" y="8788193"/>
                  <a:pt x="1500790" y="8757853"/>
                </a:cubicBezTo>
                <a:cubicBezTo>
                  <a:pt x="1500790" y="8757853"/>
                  <a:pt x="1500790" y="8757853"/>
                  <a:pt x="1525105" y="8780116"/>
                </a:cubicBezTo>
                <a:cubicBezTo>
                  <a:pt x="1539895" y="8763963"/>
                  <a:pt x="1524395" y="8764619"/>
                  <a:pt x="1539186" y="8748466"/>
                </a:cubicBezTo>
                <a:cubicBezTo>
                  <a:pt x="1539186" y="8748466"/>
                  <a:pt x="1539895" y="8763963"/>
                  <a:pt x="1555395" y="8763308"/>
                </a:cubicBezTo>
                <a:cubicBezTo>
                  <a:pt x="1562081" y="8739734"/>
                  <a:pt x="1562790" y="8755231"/>
                  <a:pt x="1577581" y="8739078"/>
                </a:cubicBezTo>
                <a:cubicBezTo>
                  <a:pt x="1584976" y="8731002"/>
                  <a:pt x="1576872" y="8723581"/>
                  <a:pt x="1576162" y="8708083"/>
                </a:cubicBezTo>
                <a:cubicBezTo>
                  <a:pt x="1553267" y="8716815"/>
                  <a:pt x="1530372" y="8725547"/>
                  <a:pt x="1515581" y="8741700"/>
                </a:cubicBezTo>
                <a:cubicBezTo>
                  <a:pt x="1511174" y="8730240"/>
                  <a:pt x="1516366" y="8716434"/>
                  <a:pt x="1518784" y="8705657"/>
                </a:cubicBezTo>
                <a:lnTo>
                  <a:pt x="1518785" y="8703541"/>
                </a:lnTo>
                <a:lnTo>
                  <a:pt x="1521558" y="8702628"/>
                </a:lnTo>
                <a:lnTo>
                  <a:pt x="1518785" y="8701199"/>
                </a:lnTo>
                <a:lnTo>
                  <a:pt x="1518786" y="8692434"/>
                </a:lnTo>
                <a:cubicBezTo>
                  <a:pt x="1517062" y="8689232"/>
                  <a:pt x="1513098" y="8687458"/>
                  <a:pt x="1505348" y="8687786"/>
                </a:cubicBezTo>
                <a:cubicBezTo>
                  <a:pt x="1501651" y="8691824"/>
                  <a:pt x="1503677" y="8693680"/>
                  <a:pt x="1507640" y="8695453"/>
                </a:cubicBezTo>
                <a:lnTo>
                  <a:pt x="1518785" y="8701199"/>
                </a:lnTo>
                <a:lnTo>
                  <a:pt x="1518785" y="8703541"/>
                </a:lnTo>
                <a:lnTo>
                  <a:pt x="1494903" y="8711398"/>
                </a:lnTo>
                <a:cubicBezTo>
                  <a:pt x="1471012" y="8722234"/>
                  <a:pt x="1457279" y="8740284"/>
                  <a:pt x="1470500" y="8774662"/>
                </a:cubicBezTo>
                <a:cubicBezTo>
                  <a:pt x="1463814" y="8798236"/>
                  <a:pt x="1460267" y="8720747"/>
                  <a:pt x="1430686" y="8753054"/>
                </a:cubicBezTo>
                <a:cubicBezTo>
                  <a:pt x="1421162" y="8714637"/>
                  <a:pt x="1451453" y="8697829"/>
                  <a:pt x="1472929" y="8658102"/>
                </a:cubicBezTo>
                <a:cubicBezTo>
                  <a:pt x="1450034" y="8666834"/>
                  <a:pt x="1472220" y="8642604"/>
                  <a:pt x="1456720" y="8643259"/>
                </a:cubicBezTo>
                <a:cubicBezTo>
                  <a:pt x="1456720" y="8643259"/>
                  <a:pt x="1495115" y="8633872"/>
                  <a:pt x="1455301" y="8612264"/>
                </a:cubicBezTo>
                <a:cubicBezTo>
                  <a:pt x="1470092" y="8596111"/>
                  <a:pt x="1470092" y="8596111"/>
                  <a:pt x="1476777" y="8572537"/>
                </a:cubicBezTo>
                <a:cubicBezTo>
                  <a:pt x="1417615" y="8637149"/>
                  <a:pt x="1359872" y="8732757"/>
                  <a:pt x="1291895" y="8774450"/>
                </a:cubicBezTo>
                <a:cubicBezTo>
                  <a:pt x="1300709" y="8797369"/>
                  <a:pt x="1277814" y="8806101"/>
                  <a:pt x="1270418" y="8814178"/>
                </a:cubicBezTo>
                <a:cubicBezTo>
                  <a:pt x="1263023" y="8822254"/>
                  <a:pt x="1294733" y="8836441"/>
                  <a:pt x="1302837" y="8843862"/>
                </a:cubicBezTo>
                <a:cubicBezTo>
                  <a:pt x="1288047" y="8860015"/>
                  <a:pt x="1288047" y="8860015"/>
                  <a:pt x="1304256" y="8874857"/>
                </a:cubicBezTo>
                <a:cubicBezTo>
                  <a:pt x="1296861" y="8882934"/>
                  <a:pt x="1289465" y="8891010"/>
                  <a:pt x="1273256" y="8876168"/>
                </a:cubicBezTo>
                <a:cubicBezTo>
                  <a:pt x="1309523" y="8820288"/>
                  <a:pt x="1201023" y="8824876"/>
                  <a:pt x="1194337" y="8848450"/>
                </a:cubicBezTo>
                <a:cubicBezTo>
                  <a:pt x="1186232" y="8841029"/>
                  <a:pt x="1155232" y="8842340"/>
                  <a:pt x="1177418" y="8818110"/>
                </a:cubicBezTo>
                <a:cubicBezTo>
                  <a:pt x="1163945" y="8820621"/>
                  <a:pt x="1157429" y="8826719"/>
                  <a:pt x="1154624" y="8834359"/>
                </a:cubicBezTo>
                <a:lnTo>
                  <a:pt x="1154152" y="8857037"/>
                </a:lnTo>
                <a:lnTo>
                  <a:pt x="1151978" y="8856064"/>
                </a:lnTo>
                <a:cubicBezTo>
                  <a:pt x="1148015" y="8854291"/>
                  <a:pt x="1140087" y="8850744"/>
                  <a:pt x="1124232" y="8843651"/>
                </a:cubicBezTo>
                <a:cubicBezTo>
                  <a:pt x="1154523" y="8826842"/>
                  <a:pt x="1168604" y="8795192"/>
                  <a:pt x="1159790" y="8772273"/>
                </a:cubicBezTo>
                <a:cubicBezTo>
                  <a:pt x="1144290" y="8772928"/>
                  <a:pt x="1138314" y="8812000"/>
                  <a:pt x="1130918" y="8820077"/>
                </a:cubicBezTo>
                <a:cubicBezTo>
                  <a:pt x="1122104" y="8797158"/>
                  <a:pt x="1091814" y="8813967"/>
                  <a:pt x="1068918" y="8822698"/>
                </a:cubicBezTo>
                <a:cubicBezTo>
                  <a:pt x="1076313" y="8814622"/>
                  <a:pt x="1060104" y="8799780"/>
                  <a:pt x="1051999" y="8792359"/>
                </a:cubicBezTo>
                <a:cubicBezTo>
                  <a:pt x="1067499" y="8791703"/>
                  <a:pt x="1083709" y="8806545"/>
                  <a:pt x="1091104" y="8798469"/>
                </a:cubicBezTo>
                <a:cubicBezTo>
                  <a:pt x="1066081" y="8760708"/>
                  <a:pt x="1114000" y="8789737"/>
                  <a:pt x="1097081" y="8759397"/>
                </a:cubicBezTo>
                <a:cubicBezTo>
                  <a:pt x="1112581" y="8758742"/>
                  <a:pt x="1112581" y="8758742"/>
                  <a:pt x="1128790" y="8773584"/>
                </a:cubicBezTo>
                <a:cubicBezTo>
                  <a:pt x="1143581" y="8757431"/>
                  <a:pt x="1127371" y="8742588"/>
                  <a:pt x="1150266" y="8733856"/>
                </a:cubicBezTo>
                <a:cubicBezTo>
                  <a:pt x="1157662" y="8725780"/>
                  <a:pt x="1134766" y="8734512"/>
                  <a:pt x="1125952" y="8711593"/>
                </a:cubicBezTo>
                <a:cubicBezTo>
                  <a:pt x="1170324" y="8663134"/>
                  <a:pt x="1201324" y="8661823"/>
                  <a:pt x="1238301" y="8621440"/>
                </a:cubicBezTo>
                <a:cubicBezTo>
                  <a:pt x="1262615" y="8643704"/>
                  <a:pt x="1286220" y="8650469"/>
                  <a:pt x="1299592" y="8603321"/>
                </a:cubicBezTo>
                <a:cubicBezTo>
                  <a:pt x="1291487" y="8595900"/>
                  <a:pt x="1284801" y="8619474"/>
                  <a:pt x="1268591" y="8604632"/>
                </a:cubicBezTo>
                <a:cubicBezTo>
                  <a:pt x="1253091" y="8605287"/>
                  <a:pt x="1270010" y="8635627"/>
                  <a:pt x="1253801" y="8620785"/>
                </a:cubicBezTo>
                <a:cubicBezTo>
                  <a:pt x="1229487" y="8598522"/>
                  <a:pt x="1275277" y="8581058"/>
                  <a:pt x="1282673" y="8572981"/>
                </a:cubicBezTo>
                <a:cubicBezTo>
                  <a:pt x="1282673" y="8572981"/>
                  <a:pt x="1290777" y="8580402"/>
                  <a:pt x="1298882" y="8587823"/>
                </a:cubicBezTo>
                <a:cubicBezTo>
                  <a:pt x="1305568" y="8564249"/>
                  <a:pt x="1304149" y="8533254"/>
                  <a:pt x="1351359" y="8546785"/>
                </a:cubicBezTo>
                <a:cubicBezTo>
                  <a:pt x="1379623" y="8528122"/>
                  <a:pt x="1355575" y="8511670"/>
                  <a:pt x="1334348" y="8485273"/>
                </a:cubicBezTo>
                <a:lnTo>
                  <a:pt x="1317583" y="8457558"/>
                </a:lnTo>
                <a:lnTo>
                  <a:pt x="1326333" y="8466566"/>
                </a:lnTo>
                <a:cubicBezTo>
                  <a:pt x="1340176" y="8482722"/>
                  <a:pt x="1345001" y="8492708"/>
                  <a:pt x="1380940" y="8514479"/>
                </a:cubicBezTo>
                <a:cubicBezTo>
                  <a:pt x="1380940" y="8514479"/>
                  <a:pt x="1380940" y="8514479"/>
                  <a:pt x="1410521" y="8482173"/>
                </a:cubicBezTo>
                <a:cubicBezTo>
                  <a:pt x="1394312" y="8467331"/>
                  <a:pt x="1386916" y="8475407"/>
                  <a:pt x="1386207" y="8459909"/>
                </a:cubicBezTo>
                <a:cubicBezTo>
                  <a:pt x="1385498" y="8444412"/>
                  <a:pt x="1409812" y="8466675"/>
                  <a:pt x="1417916" y="8474096"/>
                </a:cubicBezTo>
                <a:cubicBezTo>
                  <a:pt x="1403126" y="8490249"/>
                  <a:pt x="1419335" y="8505092"/>
                  <a:pt x="1396440" y="8513824"/>
                </a:cubicBezTo>
                <a:cubicBezTo>
                  <a:pt x="1404545" y="8521245"/>
                  <a:pt x="1411940" y="8513168"/>
                  <a:pt x="1420045" y="8520589"/>
                </a:cubicBezTo>
                <a:cubicBezTo>
                  <a:pt x="1426730" y="8497015"/>
                  <a:pt x="1423893" y="8435024"/>
                  <a:pt x="1462998" y="8441135"/>
                </a:cubicBezTo>
                <a:cubicBezTo>
                  <a:pt x="1471102" y="8448556"/>
                  <a:pt x="1448916" y="8472785"/>
                  <a:pt x="1464416" y="8472130"/>
                </a:cubicBezTo>
                <a:cubicBezTo>
                  <a:pt x="1458440" y="8511202"/>
                  <a:pt x="1428149" y="8528010"/>
                  <a:pt x="1398568" y="8560316"/>
                </a:cubicBezTo>
                <a:cubicBezTo>
                  <a:pt x="1439092" y="8597422"/>
                  <a:pt x="1442230" y="8496360"/>
                  <a:pt x="1482754" y="8533465"/>
                </a:cubicBezTo>
                <a:cubicBezTo>
                  <a:pt x="1472521" y="8479551"/>
                  <a:pt x="1519731" y="8493082"/>
                  <a:pt x="1533102" y="8445934"/>
                </a:cubicBezTo>
                <a:cubicBezTo>
                  <a:pt x="1524998" y="8438513"/>
                  <a:pt x="1516893" y="8431092"/>
                  <a:pt x="1509498" y="8439168"/>
                </a:cubicBezTo>
                <a:cubicBezTo>
                  <a:pt x="1493288" y="8424326"/>
                  <a:pt x="1540498" y="8437857"/>
                  <a:pt x="1539079" y="8406862"/>
                </a:cubicBezTo>
                <a:cubicBezTo>
                  <a:pt x="1530974" y="8399441"/>
                  <a:pt x="1530974" y="8399441"/>
                  <a:pt x="1523579" y="8407518"/>
                </a:cubicBezTo>
                <a:cubicBezTo>
                  <a:pt x="1522869" y="8392020"/>
                  <a:pt x="1553869" y="8390709"/>
                  <a:pt x="1568660" y="8374556"/>
                </a:cubicBezTo>
                <a:cubicBezTo>
                  <a:pt x="1559846" y="8351637"/>
                  <a:pt x="1536951" y="8360369"/>
                  <a:pt x="1567241" y="8343561"/>
                </a:cubicBezTo>
                <a:cubicBezTo>
                  <a:pt x="1512636" y="8338106"/>
                  <a:pt x="1499265" y="8385254"/>
                  <a:pt x="1485893" y="8432403"/>
                </a:cubicBezTo>
                <a:cubicBezTo>
                  <a:pt x="1468974" y="8402063"/>
                  <a:pt x="1470393" y="8433058"/>
                  <a:pt x="1454893" y="8433714"/>
                </a:cubicBezTo>
                <a:cubicBezTo>
                  <a:pt x="1445369" y="8395297"/>
                  <a:pt x="1485184" y="8416905"/>
                  <a:pt x="1491160" y="8377833"/>
                </a:cubicBezTo>
                <a:cubicBezTo>
                  <a:pt x="1460160" y="8379144"/>
                  <a:pt x="1453474" y="8402718"/>
                  <a:pt x="1412951" y="8365613"/>
                </a:cubicBezTo>
                <a:cubicBezTo>
                  <a:pt x="1436555" y="8372378"/>
                  <a:pt x="1483765" y="8385910"/>
                  <a:pt x="1498555" y="8369757"/>
                </a:cubicBezTo>
                <a:cubicBezTo>
                  <a:pt x="1505951" y="8361680"/>
                  <a:pt x="1489741" y="8346838"/>
                  <a:pt x="1489741" y="8346838"/>
                </a:cubicBezTo>
                <a:cubicBezTo>
                  <a:pt x="1519322" y="8314532"/>
                  <a:pt x="1550323" y="8313221"/>
                  <a:pt x="1557008" y="8289647"/>
                </a:cubicBezTo>
                <a:cubicBezTo>
                  <a:pt x="1541508" y="8290302"/>
                  <a:pt x="1534113" y="8298379"/>
                  <a:pt x="1518613" y="8299034"/>
                </a:cubicBezTo>
                <a:cubicBezTo>
                  <a:pt x="1532694" y="8267383"/>
                  <a:pt x="1594694" y="8264762"/>
                  <a:pt x="1600671" y="8225690"/>
                </a:cubicBezTo>
                <a:cubicBezTo>
                  <a:pt x="1576357" y="8203427"/>
                  <a:pt x="1569671" y="8227001"/>
                  <a:pt x="1561566" y="8219580"/>
                </a:cubicBezTo>
                <a:cubicBezTo>
                  <a:pt x="1592566" y="8218269"/>
                  <a:pt x="1581624" y="8148857"/>
                  <a:pt x="1612624" y="8147546"/>
                </a:cubicBezTo>
                <a:cubicBezTo>
                  <a:pt x="1611914" y="8132048"/>
                  <a:pt x="1589019" y="8140781"/>
                  <a:pt x="1588310" y="8125283"/>
                </a:cubicBezTo>
                <a:cubicBezTo>
                  <a:pt x="1603810" y="8124627"/>
                  <a:pt x="1603100" y="8109130"/>
                  <a:pt x="1617891" y="8092977"/>
                </a:cubicBezTo>
                <a:cubicBezTo>
                  <a:pt x="1649600" y="8107163"/>
                  <a:pt x="1667228" y="8153001"/>
                  <a:pt x="1636228" y="8154312"/>
                </a:cubicBezTo>
                <a:cubicBezTo>
                  <a:pt x="1676752" y="8191417"/>
                  <a:pt x="1667228" y="8153001"/>
                  <a:pt x="1682019" y="8136848"/>
                </a:cubicBezTo>
                <a:cubicBezTo>
                  <a:pt x="1682019" y="8136848"/>
                  <a:pt x="1682019" y="8136848"/>
                  <a:pt x="1657705" y="8114585"/>
                </a:cubicBezTo>
                <a:cubicBezTo>
                  <a:pt x="1681310" y="8121350"/>
                  <a:pt x="1663681" y="8075513"/>
                  <a:pt x="1694682" y="8074202"/>
                </a:cubicBezTo>
                <a:cubicBezTo>
                  <a:pt x="1702786" y="8081623"/>
                  <a:pt x="1679891" y="8090355"/>
                  <a:pt x="1680600" y="8105853"/>
                </a:cubicBezTo>
                <a:cubicBezTo>
                  <a:pt x="1704205" y="8112618"/>
                  <a:pt x="1710891" y="8089044"/>
                  <a:pt x="1717577" y="8065470"/>
                </a:cubicBezTo>
                <a:cubicBezTo>
                  <a:pt x="1733077" y="8064814"/>
                  <a:pt x="1733786" y="8080312"/>
                  <a:pt x="1749286" y="8079656"/>
                </a:cubicBezTo>
                <a:cubicBezTo>
                  <a:pt x="1764786" y="8079001"/>
                  <a:pt x="1740472" y="8056738"/>
                  <a:pt x="1756681" y="8071580"/>
                </a:cubicBezTo>
                <a:cubicBezTo>
                  <a:pt x="1771472" y="8055427"/>
                  <a:pt x="1748577" y="8064159"/>
                  <a:pt x="1732367" y="8049317"/>
                </a:cubicBezTo>
                <a:cubicBezTo>
                  <a:pt x="1755263" y="8040585"/>
                  <a:pt x="1778158" y="8031853"/>
                  <a:pt x="1792239" y="8000202"/>
                </a:cubicBezTo>
                <a:cubicBezTo>
                  <a:pt x="1808449" y="8015044"/>
                  <a:pt x="1815844" y="8006968"/>
                  <a:pt x="1809158" y="8030542"/>
                </a:cubicBezTo>
                <a:cubicBezTo>
                  <a:pt x="1824658" y="8029886"/>
                  <a:pt x="1832053" y="8021810"/>
                  <a:pt x="1839449" y="8013733"/>
                </a:cubicBezTo>
                <a:cubicBezTo>
                  <a:pt x="1784844" y="8008279"/>
                  <a:pt x="1838739" y="7998236"/>
                  <a:pt x="1837320" y="7967240"/>
                </a:cubicBezTo>
                <a:cubicBezTo>
                  <a:pt x="1845425" y="7974661"/>
                  <a:pt x="1853530" y="7982083"/>
                  <a:pt x="1869030" y="7981427"/>
                </a:cubicBezTo>
                <a:cubicBezTo>
                  <a:pt x="1867611" y="7950432"/>
                  <a:pt x="1844716" y="7959164"/>
                  <a:pt x="1859506" y="7943011"/>
                </a:cubicBezTo>
                <a:cubicBezTo>
                  <a:pt x="1859506" y="7943011"/>
                  <a:pt x="1859506" y="7943011"/>
                  <a:pt x="1875716" y="7957853"/>
                </a:cubicBezTo>
                <a:cubicBezTo>
                  <a:pt x="1898611" y="7949121"/>
                  <a:pt x="1858797" y="7927513"/>
                  <a:pt x="1866192" y="7919437"/>
                </a:cubicBezTo>
                <a:cubicBezTo>
                  <a:pt x="1898611" y="7949121"/>
                  <a:pt x="1865483" y="7903939"/>
                  <a:pt x="1857378" y="7896518"/>
                </a:cubicBezTo>
                <a:cubicBezTo>
                  <a:pt x="1849274" y="7889097"/>
                  <a:pt x="1842588" y="7912671"/>
                  <a:pt x="1827088" y="7913327"/>
                </a:cubicBezTo>
                <a:cubicBezTo>
                  <a:pt x="1826378" y="7897829"/>
                  <a:pt x="1849274" y="7889097"/>
                  <a:pt x="1856669" y="7881020"/>
                </a:cubicBezTo>
                <a:cubicBezTo>
                  <a:pt x="1864774" y="7888441"/>
                  <a:pt x="1872878" y="7895862"/>
                  <a:pt x="1865483" y="7903939"/>
                </a:cubicBezTo>
                <a:cubicBezTo>
                  <a:pt x="1889088" y="7910705"/>
                  <a:pt x="1896483" y="7902628"/>
                  <a:pt x="1896483" y="7902628"/>
                </a:cubicBezTo>
                <a:cubicBezTo>
                  <a:pt x="1911274" y="7886475"/>
                  <a:pt x="1864774" y="7888441"/>
                  <a:pt x="1871459" y="7864867"/>
                </a:cubicBezTo>
                <a:cubicBezTo>
                  <a:pt x="1878145" y="7841293"/>
                  <a:pt x="1880274" y="7887786"/>
                  <a:pt x="1886960" y="7864212"/>
                </a:cubicBezTo>
                <a:cubicBezTo>
                  <a:pt x="1903169" y="7879054"/>
                  <a:pt x="1903878" y="7894552"/>
                  <a:pt x="1920088" y="7909394"/>
                </a:cubicBezTo>
                <a:cubicBezTo>
                  <a:pt x="1905297" y="7925547"/>
                  <a:pt x="1897192" y="7918126"/>
                  <a:pt x="1889797" y="7926202"/>
                </a:cubicBezTo>
                <a:cubicBezTo>
                  <a:pt x="1914111" y="7948466"/>
                  <a:pt x="1920797" y="7924891"/>
                  <a:pt x="1920088" y="7909394"/>
                </a:cubicBezTo>
                <a:cubicBezTo>
                  <a:pt x="1945821" y="7962652"/>
                  <a:pt x="1942983" y="7900662"/>
                  <a:pt x="1958483" y="7900006"/>
                </a:cubicBezTo>
                <a:cubicBezTo>
                  <a:pt x="1973274" y="7883853"/>
                  <a:pt x="2034564" y="7865734"/>
                  <a:pt x="2001436" y="7820552"/>
                </a:cubicBezTo>
                <a:cubicBezTo>
                  <a:pt x="2000727" y="7805054"/>
                  <a:pt x="1993331" y="7813131"/>
                  <a:pt x="1985936" y="7821207"/>
                </a:cubicBezTo>
                <a:cubicBezTo>
                  <a:pt x="1969727" y="7806365"/>
                  <a:pt x="1977122" y="7798288"/>
                  <a:pt x="1969017" y="7790867"/>
                </a:cubicBezTo>
                <a:cubicBezTo>
                  <a:pt x="1968308" y="7775370"/>
                  <a:pt x="1985227" y="7805710"/>
                  <a:pt x="1992622" y="7797633"/>
                </a:cubicBezTo>
                <a:cubicBezTo>
                  <a:pt x="2000017" y="7789556"/>
                  <a:pt x="2022912" y="7780825"/>
                  <a:pt x="1998598" y="7758561"/>
                </a:cubicBezTo>
                <a:cubicBezTo>
                  <a:pt x="2037703" y="7764671"/>
                  <a:pt x="2035575" y="7718179"/>
                  <a:pt x="2058470" y="7709447"/>
                </a:cubicBezTo>
                <a:cubicBezTo>
                  <a:pt x="2058470" y="7709447"/>
                  <a:pt x="2058470" y="7709447"/>
                  <a:pt x="2065866" y="7701370"/>
                </a:cubicBezTo>
                <a:cubicBezTo>
                  <a:pt x="2073261" y="7693293"/>
                  <a:pt x="2041552" y="7679107"/>
                  <a:pt x="2033447" y="7671685"/>
                </a:cubicBezTo>
                <a:cubicBezTo>
                  <a:pt x="2065156" y="7685872"/>
                  <a:pt x="2054923" y="7631958"/>
                  <a:pt x="2087342" y="7661643"/>
                </a:cubicBezTo>
                <a:cubicBezTo>
                  <a:pt x="2085923" y="7630647"/>
                  <a:pt x="2094028" y="7638069"/>
                  <a:pt x="2116923" y="7629336"/>
                </a:cubicBezTo>
                <a:cubicBezTo>
                  <a:pt x="2093319" y="7622571"/>
                  <a:pt x="2085214" y="7615150"/>
                  <a:pt x="2069714" y="7615805"/>
                </a:cubicBezTo>
                <a:cubicBezTo>
                  <a:pt x="2060900" y="7592887"/>
                  <a:pt x="2092609" y="7607073"/>
                  <a:pt x="2100714" y="7614494"/>
                </a:cubicBezTo>
                <a:cubicBezTo>
                  <a:pt x="2122900" y="7590265"/>
                  <a:pt x="2176795" y="7580222"/>
                  <a:pt x="2151062" y="7526963"/>
                </a:cubicBezTo>
                <a:cubicBezTo>
                  <a:pt x="2166562" y="7526308"/>
                  <a:pt x="2189458" y="7517576"/>
                  <a:pt x="2197562" y="7524997"/>
                </a:cubicBezTo>
                <a:cubicBezTo>
                  <a:pt x="2204248" y="7501423"/>
                  <a:pt x="2181353" y="7510155"/>
                  <a:pt x="2180643" y="7494657"/>
                </a:cubicBezTo>
                <a:cubicBezTo>
                  <a:pt x="2187329" y="7471083"/>
                  <a:pt x="2179934" y="7479159"/>
                  <a:pt x="2194725" y="7463006"/>
                </a:cubicBezTo>
                <a:cubicBezTo>
                  <a:pt x="2226434" y="7477193"/>
                  <a:pt x="2211644" y="7493346"/>
                  <a:pt x="2227144" y="7492691"/>
                </a:cubicBezTo>
                <a:cubicBezTo>
                  <a:pt x="2226434" y="7477193"/>
                  <a:pt x="2233829" y="7469117"/>
                  <a:pt x="2233120" y="7453619"/>
                </a:cubicBezTo>
                <a:cubicBezTo>
                  <a:pt x="2221672" y="7457985"/>
                  <a:pt x="2213745" y="7454438"/>
                  <a:pt x="2209693" y="7450728"/>
                </a:cubicBezTo>
                <a:lnTo>
                  <a:pt x="2206999" y="7446662"/>
                </a:lnTo>
                <a:lnTo>
                  <a:pt x="2209515" y="7446853"/>
                </a:lnTo>
                <a:cubicBezTo>
                  <a:pt x="2207489" y="7444998"/>
                  <a:pt x="2206521" y="7445039"/>
                  <a:pt x="2206565" y="7446008"/>
                </a:cubicBezTo>
                <a:lnTo>
                  <a:pt x="2206999" y="7446662"/>
                </a:lnTo>
                <a:lnTo>
                  <a:pt x="2195149" y="7445762"/>
                </a:lnTo>
                <a:cubicBezTo>
                  <a:pt x="2183885" y="7438232"/>
                  <a:pt x="2182821" y="7414986"/>
                  <a:pt x="2199992" y="7408437"/>
                </a:cubicBezTo>
                <a:cubicBezTo>
                  <a:pt x="2193306" y="7432011"/>
                  <a:pt x="2208806" y="7431356"/>
                  <a:pt x="2240515" y="7445542"/>
                </a:cubicBezTo>
                <a:cubicBezTo>
                  <a:pt x="2216201" y="7423279"/>
                  <a:pt x="2239096" y="7414547"/>
                  <a:pt x="2214782" y="7392284"/>
                </a:cubicBezTo>
                <a:cubicBezTo>
                  <a:pt x="2235549" y="7337059"/>
                  <a:pt x="2290864" y="7358011"/>
                  <a:pt x="2295421" y="7287944"/>
                </a:cubicBezTo>
                <a:cubicBezTo>
                  <a:pt x="2271817" y="7281178"/>
                  <a:pt x="2289445" y="7327016"/>
                  <a:pt x="2257026" y="7297332"/>
                </a:cubicBezTo>
                <a:cubicBezTo>
                  <a:pt x="2271817" y="7281178"/>
                  <a:pt x="2279212" y="7273102"/>
                  <a:pt x="2302817" y="7279868"/>
                </a:cubicBezTo>
                <a:cubicBezTo>
                  <a:pt x="2302107" y="7264370"/>
                  <a:pt x="2294712" y="7272447"/>
                  <a:pt x="2310212" y="7271791"/>
                </a:cubicBezTo>
                <a:cubicBezTo>
                  <a:pt x="2316898" y="7248217"/>
                  <a:pt x="2286607" y="7265026"/>
                  <a:pt x="2269688" y="7234686"/>
                </a:cubicBezTo>
                <a:cubicBezTo>
                  <a:pt x="2269688" y="7234686"/>
                  <a:pt x="2277084" y="7226609"/>
                  <a:pt x="2268979" y="7219188"/>
                </a:cubicBezTo>
                <a:cubicBezTo>
                  <a:pt x="2291165" y="7194959"/>
                  <a:pt x="2320746" y="7162652"/>
                  <a:pt x="2303827" y="7132312"/>
                </a:cubicBezTo>
                <a:cubicBezTo>
                  <a:pt x="2280223" y="7125547"/>
                  <a:pt x="2297851" y="7171384"/>
                  <a:pt x="2273537" y="7149121"/>
                </a:cubicBezTo>
                <a:cubicBezTo>
                  <a:pt x="2266141" y="7157197"/>
                  <a:pt x="2274246" y="7164618"/>
                  <a:pt x="2274955" y="7180116"/>
                </a:cubicBezTo>
                <a:cubicBezTo>
                  <a:pt x="2267560" y="7188193"/>
                  <a:pt x="2266141" y="7157197"/>
                  <a:pt x="2250641" y="7157853"/>
                </a:cubicBezTo>
                <a:cubicBezTo>
                  <a:pt x="2250641" y="7157853"/>
                  <a:pt x="2250641" y="7157853"/>
                  <a:pt x="2243246" y="7165929"/>
                </a:cubicBezTo>
                <a:cubicBezTo>
                  <a:pt x="2299979" y="7217877"/>
                  <a:pt x="2190770" y="7206968"/>
                  <a:pt x="2152374" y="7216355"/>
                </a:cubicBezTo>
                <a:cubicBezTo>
                  <a:pt x="2176688" y="7238618"/>
                  <a:pt x="2183374" y="7215044"/>
                  <a:pt x="2207688" y="7237307"/>
                </a:cubicBezTo>
                <a:cubicBezTo>
                  <a:pt x="2207688" y="7237307"/>
                  <a:pt x="2207688" y="7237307"/>
                  <a:pt x="2185502" y="7261537"/>
                </a:cubicBezTo>
                <a:cubicBezTo>
                  <a:pt x="2201712" y="7276379"/>
                  <a:pt x="2223898" y="7252150"/>
                  <a:pt x="2201712" y="7276379"/>
                </a:cubicBezTo>
                <a:cubicBezTo>
                  <a:pt x="2217921" y="7291222"/>
                  <a:pt x="2217212" y="7275724"/>
                  <a:pt x="2232712" y="7275068"/>
                </a:cubicBezTo>
                <a:cubicBezTo>
                  <a:pt x="2257735" y="7312829"/>
                  <a:pt x="2186212" y="7277035"/>
                  <a:pt x="2210526" y="7299298"/>
                </a:cubicBezTo>
                <a:cubicBezTo>
                  <a:pt x="2130188" y="7240585"/>
                  <a:pt x="2103445" y="7334881"/>
                  <a:pt x="2059073" y="7383341"/>
                </a:cubicBezTo>
                <a:cubicBezTo>
                  <a:pt x="2075282" y="7398183"/>
                  <a:pt x="2082677" y="7390106"/>
                  <a:pt x="2097468" y="7373953"/>
                </a:cubicBezTo>
                <a:cubicBezTo>
                  <a:pt x="2098887" y="7404949"/>
                  <a:pt x="2052387" y="7406915"/>
                  <a:pt x="2020678" y="7392728"/>
                </a:cubicBezTo>
                <a:cubicBezTo>
                  <a:pt x="2028073" y="7384652"/>
                  <a:pt x="2035468" y="7376575"/>
                  <a:pt x="2034759" y="7361077"/>
                </a:cubicBezTo>
                <a:cubicBezTo>
                  <a:pt x="2011154" y="7354312"/>
                  <a:pt x="2028073" y="7384652"/>
                  <a:pt x="2012573" y="7385307"/>
                </a:cubicBezTo>
                <a:cubicBezTo>
                  <a:pt x="2013282" y="7400805"/>
                  <a:pt x="2029492" y="7415647"/>
                  <a:pt x="2053096" y="7422412"/>
                </a:cubicBezTo>
                <a:cubicBezTo>
                  <a:pt x="2037596" y="7423068"/>
                  <a:pt x="2013282" y="7400805"/>
                  <a:pt x="1998492" y="7416958"/>
                </a:cubicBezTo>
                <a:cubicBezTo>
                  <a:pt x="2005887" y="7408881"/>
                  <a:pt x="1997782" y="7401460"/>
                  <a:pt x="1989677" y="7394039"/>
                </a:cubicBezTo>
                <a:cubicBezTo>
                  <a:pt x="1996363" y="7370465"/>
                  <a:pt x="2011863" y="7369809"/>
                  <a:pt x="2025944" y="7338159"/>
                </a:cubicBezTo>
                <a:cubicBezTo>
                  <a:pt x="2081259" y="7359111"/>
                  <a:pt x="2116817" y="7287733"/>
                  <a:pt x="2137584" y="7232508"/>
                </a:cubicBezTo>
                <a:cubicBezTo>
                  <a:pt x="2122083" y="7233164"/>
                  <a:pt x="2130898" y="7256082"/>
                  <a:pt x="2113979" y="7225743"/>
                </a:cubicBezTo>
                <a:cubicBezTo>
                  <a:pt x="2091083" y="7234475"/>
                  <a:pt x="2107293" y="7249317"/>
                  <a:pt x="2092502" y="7265470"/>
                </a:cubicBezTo>
                <a:cubicBezTo>
                  <a:pt x="2082979" y="7227054"/>
                  <a:pt x="2031212" y="7283589"/>
                  <a:pt x="2037898" y="7260015"/>
                </a:cubicBezTo>
                <a:cubicBezTo>
                  <a:pt x="2006188" y="7245828"/>
                  <a:pt x="2031212" y="7283589"/>
                  <a:pt x="2039316" y="7291010"/>
                </a:cubicBezTo>
                <a:cubicBezTo>
                  <a:pt x="2031921" y="7299087"/>
                  <a:pt x="2023816" y="7291666"/>
                  <a:pt x="2016421" y="7299742"/>
                </a:cubicBezTo>
                <a:cubicBezTo>
                  <a:pt x="2000212" y="7284900"/>
                  <a:pt x="2023107" y="7276168"/>
                  <a:pt x="2015002" y="7268747"/>
                </a:cubicBezTo>
                <a:cubicBezTo>
                  <a:pt x="1991397" y="7261981"/>
                  <a:pt x="1976607" y="7278134"/>
                  <a:pt x="1961107" y="7278790"/>
                </a:cubicBezTo>
                <a:cubicBezTo>
                  <a:pt x="1953712" y="7286866"/>
                  <a:pt x="1984712" y="7285555"/>
                  <a:pt x="1984712" y="7285555"/>
                </a:cubicBezTo>
                <a:cubicBezTo>
                  <a:pt x="1977316" y="7293632"/>
                  <a:pt x="1992816" y="7292976"/>
                  <a:pt x="1993526" y="7308474"/>
                </a:cubicBezTo>
                <a:cubicBezTo>
                  <a:pt x="1938212" y="7287522"/>
                  <a:pt x="1900526" y="7312407"/>
                  <a:pt x="1877630" y="7321139"/>
                </a:cubicBezTo>
                <a:cubicBezTo>
                  <a:pt x="1924840" y="7334670"/>
                  <a:pt x="1930816" y="7295598"/>
                  <a:pt x="1970630" y="7317206"/>
                </a:cubicBezTo>
                <a:cubicBezTo>
                  <a:pt x="1955130" y="7317862"/>
                  <a:pt x="1948444" y="7341436"/>
                  <a:pt x="1932235" y="7326594"/>
                </a:cubicBezTo>
                <a:cubicBezTo>
                  <a:pt x="1925549" y="7350168"/>
                  <a:pt x="1933654" y="7357589"/>
                  <a:pt x="1926258" y="7365665"/>
                </a:cubicBezTo>
                <a:cubicBezTo>
                  <a:pt x="1942468" y="7380508"/>
                  <a:pt x="1941759" y="7365010"/>
                  <a:pt x="1957259" y="7364355"/>
                </a:cubicBezTo>
                <a:cubicBezTo>
                  <a:pt x="1972759" y="7363699"/>
                  <a:pt x="1948444" y="7341436"/>
                  <a:pt x="1955840" y="7333359"/>
                </a:cubicBezTo>
                <a:cubicBezTo>
                  <a:pt x="1955840" y="7333359"/>
                  <a:pt x="1955840" y="7333359"/>
                  <a:pt x="1988259" y="7363044"/>
                </a:cubicBezTo>
                <a:cubicBezTo>
                  <a:pt x="1956549" y="7348857"/>
                  <a:pt x="1980863" y="7371120"/>
                  <a:pt x="1981573" y="7386618"/>
                </a:cubicBezTo>
                <a:cubicBezTo>
                  <a:pt x="1941759" y="7365010"/>
                  <a:pt x="1920282" y="7404737"/>
                  <a:pt x="1871654" y="7360211"/>
                </a:cubicBezTo>
                <a:cubicBezTo>
                  <a:pt x="1841363" y="7377019"/>
                  <a:pt x="1858991" y="7422857"/>
                  <a:pt x="1826573" y="7393172"/>
                </a:cubicBezTo>
                <a:cubicBezTo>
                  <a:pt x="1848759" y="7368943"/>
                  <a:pt x="1856863" y="7376364"/>
                  <a:pt x="1863549" y="7352790"/>
                </a:cubicBezTo>
                <a:cubicBezTo>
                  <a:pt x="1871654" y="7360211"/>
                  <a:pt x="1894549" y="7351479"/>
                  <a:pt x="1887154" y="7359555"/>
                </a:cubicBezTo>
                <a:cubicBezTo>
                  <a:pt x="1895258" y="7366976"/>
                  <a:pt x="1910049" y="7350823"/>
                  <a:pt x="1918154" y="7358244"/>
                </a:cubicBezTo>
                <a:cubicBezTo>
                  <a:pt x="1893130" y="7320484"/>
                  <a:pt x="1894549" y="7351479"/>
                  <a:pt x="1878340" y="7336637"/>
                </a:cubicBezTo>
                <a:cubicBezTo>
                  <a:pt x="1877630" y="7321139"/>
                  <a:pt x="1869526" y="7313718"/>
                  <a:pt x="1884316" y="7297565"/>
                </a:cubicBezTo>
                <a:cubicBezTo>
                  <a:pt x="1868816" y="7298220"/>
                  <a:pt x="1868816" y="7298220"/>
                  <a:pt x="1861421" y="7306297"/>
                </a:cubicBezTo>
                <a:cubicBezTo>
                  <a:pt x="1837816" y="7299531"/>
                  <a:pt x="1884316" y="7297565"/>
                  <a:pt x="1868107" y="7282723"/>
                </a:cubicBezTo>
                <a:cubicBezTo>
                  <a:pt x="1883607" y="7282067"/>
                  <a:pt x="1899107" y="7281412"/>
                  <a:pt x="1899816" y="7296909"/>
                </a:cubicBezTo>
                <a:cubicBezTo>
                  <a:pt x="1915316" y="7296254"/>
                  <a:pt x="1914607" y="7280756"/>
                  <a:pt x="1938212" y="7287522"/>
                </a:cubicBezTo>
                <a:cubicBezTo>
                  <a:pt x="1930107" y="7280101"/>
                  <a:pt x="1913897" y="7265259"/>
                  <a:pt x="1928688" y="7249105"/>
                </a:cubicBezTo>
                <a:cubicBezTo>
                  <a:pt x="1953002" y="7271369"/>
                  <a:pt x="1958979" y="7232297"/>
                  <a:pt x="1998793" y="7253905"/>
                </a:cubicBezTo>
                <a:cubicBezTo>
                  <a:pt x="1982583" y="7239063"/>
                  <a:pt x="2013583" y="7237752"/>
                  <a:pt x="2028374" y="7221599"/>
                </a:cubicBezTo>
                <a:cubicBezTo>
                  <a:pt x="2036479" y="7229020"/>
                  <a:pt x="1995955" y="7191914"/>
                  <a:pt x="2004769" y="7214833"/>
                </a:cubicBezTo>
                <a:cubicBezTo>
                  <a:pt x="1995955" y="7191914"/>
                  <a:pt x="2010746" y="7175761"/>
                  <a:pt x="2009327" y="7144766"/>
                </a:cubicBezTo>
                <a:cubicBezTo>
                  <a:pt x="2016722" y="7136689"/>
                  <a:pt x="2032932" y="7151532"/>
                  <a:pt x="2040327" y="7143455"/>
                </a:cubicBezTo>
                <a:cubicBezTo>
                  <a:pt x="2015304" y="7105694"/>
                  <a:pt x="2000513" y="7121847"/>
                  <a:pt x="1985722" y="7138000"/>
                </a:cubicBezTo>
                <a:cubicBezTo>
                  <a:pt x="1994536" y="7160919"/>
                  <a:pt x="1987141" y="7168995"/>
                  <a:pt x="1981165" y="7208067"/>
                </a:cubicBezTo>
                <a:cubicBezTo>
                  <a:pt x="1980455" y="7192570"/>
                  <a:pt x="1956141" y="7170306"/>
                  <a:pt x="1940641" y="7170962"/>
                </a:cubicBezTo>
                <a:cubicBezTo>
                  <a:pt x="1932536" y="7163541"/>
                  <a:pt x="1954722" y="7139311"/>
                  <a:pt x="1963536" y="7162230"/>
                </a:cubicBezTo>
                <a:cubicBezTo>
                  <a:pt x="1970932" y="7154153"/>
                  <a:pt x="1962827" y="7146732"/>
                  <a:pt x="1962827" y="7146732"/>
                </a:cubicBezTo>
                <a:cubicBezTo>
                  <a:pt x="1946618" y="7131890"/>
                  <a:pt x="1931827" y="7148043"/>
                  <a:pt x="1954013" y="7123813"/>
                </a:cubicBezTo>
                <a:cubicBezTo>
                  <a:pt x="1938513" y="7124469"/>
                  <a:pt x="1946618" y="7131890"/>
                  <a:pt x="1922303" y="7109627"/>
                </a:cubicBezTo>
                <a:cubicBezTo>
                  <a:pt x="1931827" y="7148043"/>
                  <a:pt x="1900118" y="7133856"/>
                  <a:pt x="1940641" y="7170962"/>
                </a:cubicBezTo>
                <a:cubicBezTo>
                  <a:pt x="1917746" y="7179694"/>
                  <a:pt x="1915618" y="7133201"/>
                  <a:pt x="1908932" y="7156775"/>
                </a:cubicBezTo>
                <a:cubicBezTo>
                  <a:pt x="1900827" y="7149354"/>
                  <a:pt x="1900827" y="7149354"/>
                  <a:pt x="1908222" y="7141277"/>
                </a:cubicBezTo>
                <a:cubicBezTo>
                  <a:pt x="1892722" y="7141933"/>
                  <a:pt x="1893432" y="7157430"/>
                  <a:pt x="1884618" y="7134512"/>
                </a:cubicBezTo>
                <a:cubicBezTo>
                  <a:pt x="1886036" y="7165507"/>
                  <a:pt x="1894850" y="7188426"/>
                  <a:pt x="1919165" y="7210689"/>
                </a:cubicBezTo>
                <a:cubicBezTo>
                  <a:pt x="1896269" y="7219421"/>
                  <a:pt x="1903665" y="7211345"/>
                  <a:pt x="1879350" y="7189081"/>
                </a:cubicBezTo>
                <a:cubicBezTo>
                  <a:pt x="1880060" y="7204579"/>
                  <a:pt x="1888165" y="7212000"/>
                  <a:pt x="1904374" y="7226842"/>
                </a:cubicBezTo>
                <a:cubicBezTo>
                  <a:pt x="1896979" y="7234919"/>
                  <a:pt x="1896979" y="7234919"/>
                  <a:pt x="1913188" y="7249761"/>
                </a:cubicBezTo>
                <a:cubicBezTo>
                  <a:pt x="1898397" y="7265914"/>
                  <a:pt x="1890293" y="7258493"/>
                  <a:pt x="1875502" y="7274646"/>
                </a:cubicBezTo>
                <a:cubicBezTo>
                  <a:pt x="1859293" y="7259804"/>
                  <a:pt x="1890293" y="7258493"/>
                  <a:pt x="1890293" y="7258493"/>
                </a:cubicBezTo>
                <a:cubicBezTo>
                  <a:pt x="1897688" y="7250416"/>
                  <a:pt x="1881479" y="7235574"/>
                  <a:pt x="1873374" y="7228153"/>
                </a:cubicBezTo>
                <a:cubicBezTo>
                  <a:pt x="1882897" y="7266569"/>
                  <a:pt x="1828293" y="7261115"/>
                  <a:pt x="1852607" y="7283378"/>
                </a:cubicBezTo>
                <a:cubicBezTo>
                  <a:pt x="1853316" y="7298876"/>
                  <a:pt x="1813502" y="7277268"/>
                  <a:pt x="1830421" y="7307608"/>
                </a:cubicBezTo>
                <a:cubicBezTo>
                  <a:pt x="1807526" y="7316340"/>
                  <a:pt x="1821607" y="7284689"/>
                  <a:pt x="1806107" y="7285344"/>
                </a:cubicBezTo>
                <a:cubicBezTo>
                  <a:pt x="1813502" y="7277268"/>
                  <a:pt x="1820897" y="7269191"/>
                  <a:pt x="1837107" y="7284033"/>
                </a:cubicBezTo>
                <a:cubicBezTo>
                  <a:pt x="1835688" y="7253038"/>
                  <a:pt x="1857874" y="7228808"/>
                  <a:pt x="1840955" y="7198469"/>
                </a:cubicBezTo>
                <a:cubicBezTo>
                  <a:pt x="1847641" y="7174895"/>
                  <a:pt x="1857164" y="7213311"/>
                  <a:pt x="1864560" y="7205234"/>
                </a:cubicBezTo>
                <a:cubicBezTo>
                  <a:pt x="1871955" y="7197158"/>
                  <a:pt x="1863850" y="7189737"/>
                  <a:pt x="1856455" y="7197813"/>
                </a:cubicBezTo>
                <a:cubicBezTo>
                  <a:pt x="1847641" y="7174895"/>
                  <a:pt x="1871955" y="7197158"/>
                  <a:pt x="1871246" y="7181660"/>
                </a:cubicBezTo>
                <a:cubicBezTo>
                  <a:pt x="1824036" y="7168129"/>
                  <a:pt x="1826165" y="7214622"/>
                  <a:pt x="1819479" y="7238196"/>
                </a:cubicBezTo>
                <a:cubicBezTo>
                  <a:pt x="1810664" y="7215277"/>
                  <a:pt x="1780374" y="7232086"/>
                  <a:pt x="1764164" y="7217244"/>
                </a:cubicBezTo>
                <a:cubicBezTo>
                  <a:pt x="1764874" y="7232741"/>
                  <a:pt x="1765583" y="7248239"/>
                  <a:pt x="1773688" y="7255660"/>
                </a:cubicBezTo>
                <a:cubicBezTo>
                  <a:pt x="1766293" y="7263737"/>
                  <a:pt x="1764874" y="7232741"/>
                  <a:pt x="1749374" y="7233397"/>
                </a:cubicBezTo>
                <a:cubicBezTo>
                  <a:pt x="1748664" y="7217899"/>
                  <a:pt x="1724350" y="7195636"/>
                  <a:pt x="1747246" y="7186904"/>
                </a:cubicBezTo>
                <a:cubicBezTo>
                  <a:pt x="1708141" y="7180793"/>
                  <a:pt x="1718374" y="7234708"/>
                  <a:pt x="1687374" y="7236018"/>
                </a:cubicBezTo>
                <a:cubicBezTo>
                  <a:pt x="1671164" y="7221176"/>
                  <a:pt x="1685955" y="7205023"/>
                  <a:pt x="1685245" y="7189525"/>
                </a:cubicBezTo>
                <a:cubicBezTo>
                  <a:pt x="1685955" y="7205023"/>
                  <a:pt x="1662350" y="7198258"/>
                  <a:pt x="1648269" y="7229908"/>
                </a:cubicBezTo>
                <a:cubicBezTo>
                  <a:pt x="1664479" y="7244751"/>
                  <a:pt x="1679978" y="7244095"/>
                  <a:pt x="1695479" y="7243440"/>
                </a:cubicBezTo>
                <a:cubicBezTo>
                  <a:pt x="1704292" y="7266358"/>
                  <a:pt x="1665188" y="7260248"/>
                  <a:pt x="1705002" y="7281856"/>
                </a:cubicBezTo>
                <a:cubicBezTo>
                  <a:pt x="1682107" y="7290588"/>
                  <a:pt x="1681397" y="7275090"/>
                  <a:pt x="1665188" y="7260248"/>
                </a:cubicBezTo>
                <a:cubicBezTo>
                  <a:pt x="1648978" y="7245406"/>
                  <a:pt x="1642293" y="7268980"/>
                  <a:pt x="1650397" y="7276401"/>
                </a:cubicBezTo>
                <a:cubicBezTo>
                  <a:pt x="1666607" y="7291243"/>
                  <a:pt x="1657793" y="7268325"/>
                  <a:pt x="1674002" y="7283167"/>
                </a:cubicBezTo>
                <a:cubicBezTo>
                  <a:pt x="1690211" y="7298009"/>
                  <a:pt x="1674711" y="7298664"/>
                  <a:pt x="1675421" y="7314162"/>
                </a:cubicBezTo>
                <a:cubicBezTo>
                  <a:pt x="1659211" y="7299320"/>
                  <a:pt x="1652525" y="7322894"/>
                  <a:pt x="1628211" y="7300631"/>
                </a:cubicBezTo>
                <a:cubicBezTo>
                  <a:pt x="1620816" y="7308707"/>
                  <a:pt x="1628921" y="7316128"/>
                  <a:pt x="1621525" y="7324205"/>
                </a:cubicBezTo>
                <a:cubicBezTo>
                  <a:pt x="1605316" y="7309363"/>
                  <a:pt x="1605316" y="7309363"/>
                  <a:pt x="1589816" y="7310018"/>
                </a:cubicBezTo>
                <a:cubicBezTo>
                  <a:pt x="1566921" y="7318750"/>
                  <a:pt x="1585258" y="7380085"/>
                  <a:pt x="1615549" y="7363277"/>
                </a:cubicBezTo>
                <a:cubicBezTo>
                  <a:pt x="1616258" y="7378774"/>
                  <a:pt x="1616258" y="7378774"/>
                  <a:pt x="1608863" y="7386851"/>
                </a:cubicBezTo>
                <a:cubicBezTo>
                  <a:pt x="1608863" y="7386851"/>
                  <a:pt x="1600758" y="7379430"/>
                  <a:pt x="1584549" y="7364588"/>
                </a:cubicBezTo>
                <a:cubicBezTo>
                  <a:pt x="1585258" y="7380085"/>
                  <a:pt x="1602887" y="7425923"/>
                  <a:pt x="1570468" y="7396238"/>
                </a:cubicBezTo>
                <a:cubicBezTo>
                  <a:pt x="1577863" y="7388162"/>
                  <a:pt x="1585968" y="7395583"/>
                  <a:pt x="1585258" y="7380085"/>
                </a:cubicBezTo>
                <a:cubicBezTo>
                  <a:pt x="1569049" y="7365243"/>
                  <a:pt x="1570468" y="7396238"/>
                  <a:pt x="1553549" y="7365899"/>
                </a:cubicBezTo>
                <a:cubicBezTo>
                  <a:pt x="1530653" y="7374631"/>
                  <a:pt x="1539468" y="7397549"/>
                  <a:pt x="1515863" y="7390784"/>
                </a:cubicBezTo>
                <a:cubicBezTo>
                  <a:pt x="1508468" y="7398860"/>
                  <a:pt x="1508822" y="7406609"/>
                  <a:pt x="1512128" y="7415203"/>
                </a:cubicBezTo>
                <a:lnTo>
                  <a:pt x="1525187" y="7442778"/>
                </a:lnTo>
                <a:lnTo>
                  <a:pt x="1514968" y="7432188"/>
                </a:lnTo>
                <a:cubicBezTo>
                  <a:pt x="1499952" y="7414263"/>
                  <a:pt x="1494994" y="7401371"/>
                  <a:pt x="1476758" y="7384673"/>
                </a:cubicBezTo>
                <a:cubicBezTo>
                  <a:pt x="1499653" y="7375942"/>
                  <a:pt x="1507049" y="7367865"/>
                  <a:pt x="1513735" y="7344291"/>
                </a:cubicBezTo>
                <a:cubicBezTo>
                  <a:pt x="1507834" y="7342599"/>
                  <a:pt x="1502066" y="7343814"/>
                  <a:pt x="1496513" y="7347081"/>
                </a:cubicBezTo>
                <a:lnTo>
                  <a:pt x="1482564" y="7360311"/>
                </a:lnTo>
                <a:lnTo>
                  <a:pt x="1472438" y="7351253"/>
                </a:lnTo>
                <a:cubicBezTo>
                  <a:pt x="1458054" y="7347131"/>
                  <a:pt x="1436589" y="7355317"/>
                  <a:pt x="1435525" y="7332070"/>
                </a:cubicBezTo>
                <a:cubicBezTo>
                  <a:pt x="1422153" y="7379219"/>
                  <a:pt x="1391153" y="7380530"/>
                  <a:pt x="1368967" y="7404759"/>
                </a:cubicBezTo>
                <a:cubicBezTo>
                  <a:pt x="1369677" y="7420257"/>
                  <a:pt x="1384467" y="7404104"/>
                  <a:pt x="1393282" y="7427023"/>
                </a:cubicBezTo>
                <a:cubicBezTo>
                  <a:pt x="1385886" y="7435099"/>
                  <a:pt x="1362282" y="7428333"/>
                  <a:pt x="1378491" y="7443176"/>
                </a:cubicBezTo>
                <a:cubicBezTo>
                  <a:pt x="1379200" y="7458673"/>
                  <a:pt x="1402096" y="7449941"/>
                  <a:pt x="1393991" y="7442520"/>
                </a:cubicBezTo>
                <a:cubicBezTo>
                  <a:pt x="1401386" y="7434444"/>
                  <a:pt x="1402805" y="7465439"/>
                  <a:pt x="1395410" y="7473515"/>
                </a:cubicBezTo>
                <a:cubicBezTo>
                  <a:pt x="1403514" y="7480937"/>
                  <a:pt x="1418305" y="7464783"/>
                  <a:pt x="1410200" y="7457362"/>
                </a:cubicBezTo>
                <a:cubicBezTo>
                  <a:pt x="1409491" y="7441865"/>
                  <a:pt x="1442619" y="7487047"/>
                  <a:pt x="1425700" y="7456707"/>
                </a:cubicBezTo>
                <a:cubicBezTo>
                  <a:pt x="1441200" y="7456051"/>
                  <a:pt x="1434514" y="7479626"/>
                  <a:pt x="1458119" y="7486391"/>
                </a:cubicBezTo>
                <a:cubicBezTo>
                  <a:pt x="1434514" y="7479626"/>
                  <a:pt x="1435933" y="7510621"/>
                  <a:pt x="1419724" y="7495779"/>
                </a:cubicBezTo>
                <a:cubicBezTo>
                  <a:pt x="1413038" y="7519353"/>
                  <a:pt x="1435933" y="7510621"/>
                  <a:pt x="1452143" y="7525463"/>
                </a:cubicBezTo>
                <a:cubicBezTo>
                  <a:pt x="1428538" y="7518697"/>
                  <a:pt x="1421143" y="7526774"/>
                  <a:pt x="1406352" y="7542927"/>
                </a:cubicBezTo>
                <a:cubicBezTo>
                  <a:pt x="1390143" y="7528085"/>
                  <a:pt x="1404933" y="7511932"/>
                  <a:pt x="1404224" y="7496434"/>
                </a:cubicBezTo>
                <a:cubicBezTo>
                  <a:pt x="1389433" y="7512587"/>
                  <a:pt x="1390143" y="7528085"/>
                  <a:pt x="1351747" y="7537472"/>
                </a:cubicBezTo>
                <a:cubicBezTo>
                  <a:pt x="1352457" y="7552970"/>
                  <a:pt x="1367957" y="7552314"/>
                  <a:pt x="1375352" y="7544238"/>
                </a:cubicBezTo>
                <a:cubicBezTo>
                  <a:pt x="1384876" y="7582654"/>
                  <a:pt x="1344352" y="7545549"/>
                  <a:pt x="1337666" y="7569123"/>
                </a:cubicBezTo>
                <a:cubicBezTo>
                  <a:pt x="1330271" y="7577200"/>
                  <a:pt x="1353876" y="7583965"/>
                  <a:pt x="1353166" y="7568467"/>
                </a:cubicBezTo>
                <a:cubicBezTo>
                  <a:pt x="1369376" y="7583310"/>
                  <a:pt x="1339085" y="7600118"/>
                  <a:pt x="1347190" y="7607539"/>
                </a:cubicBezTo>
                <a:cubicBezTo>
                  <a:pt x="1331690" y="7608195"/>
                  <a:pt x="1338376" y="7584621"/>
                  <a:pt x="1330271" y="7577200"/>
                </a:cubicBezTo>
                <a:cubicBezTo>
                  <a:pt x="1322166" y="7569778"/>
                  <a:pt x="1314771" y="7577855"/>
                  <a:pt x="1306666" y="7570434"/>
                </a:cubicBezTo>
                <a:cubicBezTo>
                  <a:pt x="1291876" y="7586587"/>
                  <a:pt x="1323585" y="7600774"/>
                  <a:pt x="1292585" y="7602085"/>
                </a:cubicBezTo>
                <a:cubicBezTo>
                  <a:pt x="1340504" y="7631114"/>
                  <a:pt x="1256318" y="7657965"/>
                  <a:pt x="1303527" y="7671496"/>
                </a:cubicBezTo>
                <a:cubicBezTo>
                  <a:pt x="1301856" y="7677390"/>
                  <a:pt x="1299545" y="7679914"/>
                  <a:pt x="1296903" y="7680511"/>
                </a:cubicBezTo>
                <a:lnTo>
                  <a:pt x="1295809" y="7680187"/>
                </a:lnTo>
                <a:lnTo>
                  <a:pt x="1296132" y="7679573"/>
                </a:lnTo>
                <a:lnTo>
                  <a:pt x="1295543" y="7680108"/>
                </a:lnTo>
                <a:lnTo>
                  <a:pt x="1288293" y="7677963"/>
                </a:lnTo>
                <a:cubicBezTo>
                  <a:pt x="1282304" y="7674335"/>
                  <a:pt x="1276225" y="7668769"/>
                  <a:pt x="1272527" y="7672807"/>
                </a:cubicBezTo>
                <a:cubicBezTo>
                  <a:pt x="1272527" y="7672807"/>
                  <a:pt x="1280632" y="7680228"/>
                  <a:pt x="1273237" y="7688305"/>
                </a:cubicBezTo>
                <a:cubicBezTo>
                  <a:pt x="1277289" y="7692015"/>
                  <a:pt x="1281164" y="7691851"/>
                  <a:pt x="1284950" y="7689750"/>
                </a:cubicBezTo>
                <a:lnTo>
                  <a:pt x="1295543" y="7680108"/>
                </a:lnTo>
                <a:lnTo>
                  <a:pt x="1295809" y="7680187"/>
                </a:lnTo>
                <a:lnTo>
                  <a:pt x="1285196" y="7700415"/>
                </a:lnTo>
                <a:cubicBezTo>
                  <a:pt x="1269084" y="7714198"/>
                  <a:pt x="1241275" y="7711007"/>
                  <a:pt x="1236260" y="7728688"/>
                </a:cubicBezTo>
                <a:cubicBezTo>
                  <a:pt x="1236260" y="7728688"/>
                  <a:pt x="1236260" y="7728688"/>
                  <a:pt x="1244365" y="7736109"/>
                </a:cubicBezTo>
                <a:cubicBezTo>
                  <a:pt x="1267970" y="7742874"/>
                  <a:pt x="1251051" y="7712535"/>
                  <a:pt x="1282051" y="7711224"/>
                </a:cubicBezTo>
                <a:cubicBezTo>
                  <a:pt x="1283469" y="7742219"/>
                  <a:pt x="1282051" y="7711224"/>
                  <a:pt x="1296841" y="7695071"/>
                </a:cubicBezTo>
                <a:cubicBezTo>
                  <a:pt x="1336656" y="7716678"/>
                  <a:pt x="1282051" y="7711224"/>
                  <a:pt x="1306365" y="7733487"/>
                </a:cubicBezTo>
                <a:cubicBezTo>
                  <a:pt x="1267970" y="7742874"/>
                  <a:pt x="1237679" y="7759683"/>
                  <a:pt x="1205970" y="7745496"/>
                </a:cubicBezTo>
                <a:cubicBezTo>
                  <a:pt x="1205970" y="7745496"/>
                  <a:pt x="1214074" y="7752917"/>
                  <a:pt x="1230284" y="7767759"/>
                </a:cubicBezTo>
                <a:cubicBezTo>
                  <a:pt x="1214784" y="7768415"/>
                  <a:pt x="1214784" y="7768415"/>
                  <a:pt x="1198574" y="7753573"/>
                </a:cubicBezTo>
                <a:cubicBezTo>
                  <a:pt x="1198574" y="7753573"/>
                  <a:pt x="1205970" y="7745496"/>
                  <a:pt x="1197865" y="7738075"/>
                </a:cubicBezTo>
                <a:cubicBezTo>
                  <a:pt x="1189760" y="7730654"/>
                  <a:pt x="1183074" y="7754228"/>
                  <a:pt x="1199284" y="7769070"/>
                </a:cubicBezTo>
                <a:cubicBezTo>
                  <a:pt x="1191888" y="7777147"/>
                  <a:pt x="1175679" y="7762305"/>
                  <a:pt x="1168284" y="7770381"/>
                </a:cubicBezTo>
                <a:cubicBezTo>
                  <a:pt x="1168993" y="7785879"/>
                  <a:pt x="1177807" y="7808798"/>
                  <a:pt x="1163016" y="7824951"/>
                </a:cubicBezTo>
                <a:cubicBezTo>
                  <a:pt x="1131307" y="7810764"/>
                  <a:pt x="1169702" y="7801377"/>
                  <a:pt x="1153493" y="7786534"/>
                </a:cubicBezTo>
                <a:cubicBezTo>
                  <a:pt x="1137993" y="7787190"/>
                  <a:pt x="1107702" y="7803998"/>
                  <a:pt x="1123912" y="7818840"/>
                </a:cubicBezTo>
                <a:cubicBezTo>
                  <a:pt x="1045702" y="7806620"/>
                  <a:pt x="1089773" y="7921214"/>
                  <a:pt x="1027063" y="7908338"/>
                </a:cubicBezTo>
                <a:cubicBezTo>
                  <a:pt x="1052087" y="7946099"/>
                  <a:pt x="1021796" y="7962907"/>
                  <a:pt x="1023215" y="7993903"/>
                </a:cubicBezTo>
                <a:cubicBezTo>
                  <a:pt x="1007715" y="7994558"/>
                  <a:pt x="1029901" y="7970328"/>
                  <a:pt x="1013692" y="7955486"/>
                </a:cubicBezTo>
                <a:cubicBezTo>
                  <a:pt x="990087" y="7948720"/>
                  <a:pt x="985529" y="8018788"/>
                  <a:pt x="976006" y="7980371"/>
                </a:cubicBezTo>
                <a:cubicBezTo>
                  <a:pt x="961215" y="7996524"/>
                  <a:pt x="963343" y="8043017"/>
                  <a:pt x="932343" y="8044328"/>
                </a:cubicBezTo>
                <a:cubicBezTo>
                  <a:pt x="931634" y="8028830"/>
                  <a:pt x="953820" y="8004601"/>
                  <a:pt x="930215" y="7997835"/>
                </a:cubicBezTo>
                <a:cubicBezTo>
                  <a:pt x="921401" y="7974917"/>
                  <a:pt x="939029" y="8020754"/>
                  <a:pt x="914715" y="7998491"/>
                </a:cubicBezTo>
                <a:cubicBezTo>
                  <a:pt x="930924" y="8013333"/>
                  <a:pt x="916134" y="8029486"/>
                  <a:pt x="891820" y="8007223"/>
                </a:cubicBezTo>
                <a:cubicBezTo>
                  <a:pt x="892529" y="8022720"/>
                  <a:pt x="885134" y="8030797"/>
                  <a:pt x="893238" y="8038218"/>
                </a:cubicBezTo>
                <a:cubicBezTo>
                  <a:pt x="923529" y="8021409"/>
                  <a:pt x="908738" y="8037562"/>
                  <a:pt x="894657" y="8069213"/>
                </a:cubicBezTo>
                <a:cubicBezTo>
                  <a:pt x="885843" y="8046294"/>
                  <a:pt x="870343" y="8046950"/>
                  <a:pt x="870343" y="8046950"/>
                </a:cubicBezTo>
                <a:cubicBezTo>
                  <a:pt x="857681" y="8109596"/>
                  <a:pt x="795681" y="8112218"/>
                  <a:pt x="774914" y="8167443"/>
                </a:cubicBezTo>
                <a:cubicBezTo>
                  <a:pt x="774559" y="8159694"/>
                  <a:pt x="772533" y="8157839"/>
                  <a:pt x="767556" y="8155138"/>
                </a:cubicBezTo>
                <a:lnTo>
                  <a:pt x="760430" y="8151133"/>
                </a:lnTo>
                <a:lnTo>
                  <a:pt x="783929" y="8131154"/>
                </a:lnTo>
                <a:cubicBezTo>
                  <a:pt x="790312" y="8122150"/>
                  <a:pt x="795681" y="8112218"/>
                  <a:pt x="803076" y="8104141"/>
                </a:cubicBezTo>
                <a:cubicBezTo>
                  <a:pt x="802367" y="8088644"/>
                  <a:pt x="770657" y="8074457"/>
                  <a:pt x="778052" y="8066380"/>
                </a:cubicBezTo>
                <a:cubicBezTo>
                  <a:pt x="794262" y="8081223"/>
                  <a:pt x="817867" y="8087988"/>
                  <a:pt x="832657" y="8071835"/>
                </a:cubicBezTo>
                <a:cubicBezTo>
                  <a:pt x="831238" y="8040840"/>
                  <a:pt x="824553" y="8064414"/>
                  <a:pt x="838634" y="8032763"/>
                </a:cubicBezTo>
                <a:cubicBezTo>
                  <a:pt x="838634" y="8032763"/>
                  <a:pt x="838634" y="8032763"/>
                  <a:pt x="854843" y="8047605"/>
                </a:cubicBezTo>
                <a:cubicBezTo>
                  <a:pt x="854134" y="8032108"/>
                  <a:pt x="869634" y="8031452"/>
                  <a:pt x="877029" y="8023376"/>
                </a:cubicBezTo>
                <a:cubicBezTo>
                  <a:pt x="884424" y="8015299"/>
                  <a:pt x="844610" y="7993691"/>
                  <a:pt x="867505" y="7984959"/>
                </a:cubicBezTo>
                <a:cubicBezTo>
                  <a:pt x="876320" y="8007878"/>
                  <a:pt x="883715" y="7999802"/>
                  <a:pt x="899215" y="7999146"/>
                </a:cubicBezTo>
                <a:cubicBezTo>
                  <a:pt x="897796" y="7968151"/>
                  <a:pt x="905901" y="7975572"/>
                  <a:pt x="928796" y="7966840"/>
                </a:cubicBezTo>
                <a:cubicBezTo>
                  <a:pt x="936901" y="7974261"/>
                  <a:pt x="929506" y="7982338"/>
                  <a:pt x="937610" y="7989759"/>
                </a:cubicBezTo>
                <a:cubicBezTo>
                  <a:pt x="945715" y="7997180"/>
                  <a:pt x="953110" y="7989103"/>
                  <a:pt x="961215" y="7996524"/>
                </a:cubicBezTo>
                <a:cubicBezTo>
                  <a:pt x="975296" y="7964874"/>
                  <a:pt x="912587" y="7951998"/>
                  <a:pt x="942168" y="7919692"/>
                </a:cubicBezTo>
                <a:cubicBezTo>
                  <a:pt x="934063" y="7912270"/>
                  <a:pt x="896377" y="7937156"/>
                  <a:pt x="928087" y="7951342"/>
                </a:cubicBezTo>
                <a:cubicBezTo>
                  <a:pt x="936901" y="7974261"/>
                  <a:pt x="904482" y="7944577"/>
                  <a:pt x="903773" y="7929079"/>
                </a:cubicBezTo>
                <a:cubicBezTo>
                  <a:pt x="888982" y="7945232"/>
                  <a:pt x="888982" y="7945232"/>
                  <a:pt x="905192" y="7960074"/>
                </a:cubicBezTo>
                <a:cubicBezTo>
                  <a:pt x="873482" y="7945888"/>
                  <a:pt x="867505" y="7984959"/>
                  <a:pt x="836505" y="7986270"/>
                </a:cubicBezTo>
                <a:cubicBezTo>
                  <a:pt x="837215" y="8001768"/>
                  <a:pt x="868215" y="8000457"/>
                  <a:pt x="868924" y="8015955"/>
                </a:cubicBezTo>
                <a:cubicBezTo>
                  <a:pt x="853424" y="8016610"/>
                  <a:pt x="845320" y="8009189"/>
                  <a:pt x="837215" y="8001768"/>
                </a:cubicBezTo>
                <a:cubicBezTo>
                  <a:pt x="815029" y="8025998"/>
                  <a:pt x="800238" y="8042151"/>
                  <a:pt x="809053" y="8065069"/>
                </a:cubicBezTo>
                <a:cubicBezTo>
                  <a:pt x="801657" y="8073146"/>
                  <a:pt x="800238" y="8042151"/>
                  <a:pt x="792134" y="8034730"/>
                </a:cubicBezTo>
                <a:cubicBezTo>
                  <a:pt x="768529" y="8027964"/>
                  <a:pt x="770657" y="8074457"/>
                  <a:pt x="762553" y="8067036"/>
                </a:cubicBezTo>
                <a:cubicBezTo>
                  <a:pt x="778762" y="8081878"/>
                  <a:pt x="772076" y="8105452"/>
                  <a:pt x="741785" y="8122261"/>
                </a:cubicBezTo>
                <a:cubicBezTo>
                  <a:pt x="733681" y="8114839"/>
                  <a:pt x="741076" y="8106763"/>
                  <a:pt x="732971" y="8099342"/>
                </a:cubicBezTo>
                <a:cubicBezTo>
                  <a:pt x="702681" y="8116150"/>
                  <a:pt x="648785" y="8126193"/>
                  <a:pt x="674518" y="8179452"/>
                </a:cubicBezTo>
                <a:cubicBezTo>
                  <a:pt x="666413" y="8172031"/>
                  <a:pt x="651623" y="8188184"/>
                  <a:pt x="634704" y="8157844"/>
                </a:cubicBezTo>
                <a:cubicBezTo>
                  <a:pt x="628018" y="8181418"/>
                  <a:pt x="613228" y="8197571"/>
                  <a:pt x="588913" y="8175308"/>
                </a:cubicBezTo>
                <a:cubicBezTo>
                  <a:pt x="597018" y="8182729"/>
                  <a:pt x="597018" y="8182729"/>
                  <a:pt x="589623" y="8190806"/>
                </a:cubicBezTo>
                <a:cubicBezTo>
                  <a:pt x="629437" y="8212414"/>
                  <a:pt x="635414" y="8173342"/>
                  <a:pt x="667832" y="8203026"/>
                </a:cubicBezTo>
                <a:cubicBezTo>
                  <a:pt x="606542" y="8221145"/>
                  <a:pt x="560751" y="8238610"/>
                  <a:pt x="532589" y="8301911"/>
                </a:cubicBezTo>
                <a:cubicBezTo>
                  <a:pt x="524484" y="8294490"/>
                  <a:pt x="524484" y="8294490"/>
                  <a:pt x="516379" y="8287069"/>
                </a:cubicBezTo>
                <a:cubicBezTo>
                  <a:pt x="524484" y="8294490"/>
                  <a:pt x="511112" y="8341638"/>
                  <a:pt x="486798" y="8319375"/>
                </a:cubicBezTo>
                <a:cubicBezTo>
                  <a:pt x="510403" y="8326141"/>
                  <a:pt x="485379" y="8288380"/>
                  <a:pt x="508984" y="8295145"/>
                </a:cubicBezTo>
                <a:cubicBezTo>
                  <a:pt x="492774" y="8280303"/>
                  <a:pt x="477274" y="8280959"/>
                  <a:pt x="477984" y="8296456"/>
                </a:cubicBezTo>
                <a:cubicBezTo>
                  <a:pt x="429356" y="8251929"/>
                  <a:pt x="492065" y="8264805"/>
                  <a:pt x="515670" y="8271571"/>
                </a:cubicBezTo>
                <a:cubicBezTo>
                  <a:pt x="529751" y="8239920"/>
                  <a:pt x="522356" y="8247997"/>
                  <a:pt x="537146" y="8231844"/>
                </a:cubicBezTo>
                <a:cubicBezTo>
                  <a:pt x="505437" y="8217657"/>
                  <a:pt x="490646" y="8233810"/>
                  <a:pt x="467042" y="8227045"/>
                </a:cubicBezTo>
                <a:cubicBezTo>
                  <a:pt x="491356" y="8249308"/>
                  <a:pt x="437460" y="8259351"/>
                  <a:pt x="439589" y="8305844"/>
                </a:cubicBezTo>
                <a:cubicBezTo>
                  <a:pt x="415984" y="8299078"/>
                  <a:pt x="461065" y="8266116"/>
                  <a:pt x="429356" y="8251929"/>
                </a:cubicBezTo>
                <a:cubicBezTo>
                  <a:pt x="413146" y="8237087"/>
                  <a:pt x="430065" y="8267427"/>
                  <a:pt x="405751" y="8245164"/>
                </a:cubicBezTo>
                <a:cubicBezTo>
                  <a:pt x="413146" y="8237087"/>
                  <a:pt x="419832" y="8213513"/>
                  <a:pt x="435332" y="8212858"/>
                </a:cubicBezTo>
                <a:cubicBezTo>
                  <a:pt x="459646" y="8235121"/>
                  <a:pt x="420541" y="8229011"/>
                  <a:pt x="436751" y="8243853"/>
                </a:cubicBezTo>
                <a:cubicBezTo>
                  <a:pt x="468460" y="8258040"/>
                  <a:pt x="457518" y="8188628"/>
                  <a:pt x="489228" y="8202815"/>
                </a:cubicBezTo>
                <a:cubicBezTo>
                  <a:pt x="465623" y="8196049"/>
                  <a:pt x="487809" y="8171820"/>
                  <a:pt x="478995" y="8148901"/>
                </a:cubicBezTo>
                <a:cubicBezTo>
                  <a:pt x="494495" y="8148245"/>
                  <a:pt x="487099" y="8156322"/>
                  <a:pt x="503309" y="8171164"/>
                </a:cubicBezTo>
                <a:cubicBezTo>
                  <a:pt x="518099" y="8155011"/>
                  <a:pt x="486390" y="8140824"/>
                  <a:pt x="501890" y="8140169"/>
                </a:cubicBezTo>
                <a:cubicBezTo>
                  <a:pt x="518099" y="8155011"/>
                  <a:pt x="510704" y="8163088"/>
                  <a:pt x="526913" y="8177930"/>
                </a:cubicBezTo>
                <a:cubicBezTo>
                  <a:pt x="519518" y="8186006"/>
                  <a:pt x="519518" y="8186006"/>
                  <a:pt x="504018" y="8186662"/>
                </a:cubicBezTo>
                <a:cubicBezTo>
                  <a:pt x="496623" y="8194738"/>
                  <a:pt x="512832" y="8209581"/>
                  <a:pt x="520937" y="8217002"/>
                </a:cubicBezTo>
                <a:cubicBezTo>
                  <a:pt x="560042" y="8223112"/>
                  <a:pt x="549809" y="8169198"/>
                  <a:pt x="557204" y="8161121"/>
                </a:cubicBezTo>
                <a:cubicBezTo>
                  <a:pt x="549099" y="8153700"/>
                  <a:pt x="549809" y="8169198"/>
                  <a:pt x="541704" y="8161777"/>
                </a:cubicBezTo>
                <a:cubicBezTo>
                  <a:pt x="524076" y="8115939"/>
                  <a:pt x="578681" y="8121394"/>
                  <a:pt x="617785" y="8127504"/>
                </a:cubicBezTo>
                <a:cubicBezTo>
                  <a:pt x="624471" y="8103930"/>
                  <a:pt x="592762" y="8089743"/>
                  <a:pt x="607552" y="8073590"/>
                </a:cubicBezTo>
                <a:cubicBezTo>
                  <a:pt x="623762" y="8088432"/>
                  <a:pt x="600866" y="8097164"/>
                  <a:pt x="624471" y="8103930"/>
                </a:cubicBezTo>
                <a:cubicBezTo>
                  <a:pt x="637843" y="8056782"/>
                  <a:pt x="657901" y="7986059"/>
                  <a:pt x="687482" y="7953753"/>
                </a:cubicBezTo>
                <a:cubicBezTo>
                  <a:pt x="671272" y="7938911"/>
                  <a:pt x="672691" y="7969906"/>
                  <a:pt x="648377" y="7947643"/>
                </a:cubicBezTo>
                <a:cubicBezTo>
                  <a:pt x="663877" y="7946987"/>
                  <a:pt x="678668" y="7930834"/>
                  <a:pt x="694877" y="7945676"/>
                </a:cubicBezTo>
                <a:cubicBezTo>
                  <a:pt x="708958" y="7914026"/>
                  <a:pt x="787168" y="7926246"/>
                  <a:pt x="776225" y="7856834"/>
                </a:cubicBezTo>
                <a:cubicBezTo>
                  <a:pt x="776935" y="7872332"/>
                  <a:pt x="791725" y="7856179"/>
                  <a:pt x="807226" y="7855524"/>
                </a:cubicBezTo>
                <a:cubicBezTo>
                  <a:pt x="814621" y="7847447"/>
                  <a:pt x="790307" y="7825184"/>
                  <a:pt x="822016" y="7839371"/>
                </a:cubicBezTo>
                <a:cubicBezTo>
                  <a:pt x="821307" y="7823873"/>
                  <a:pt x="798411" y="7832605"/>
                  <a:pt x="782202" y="7817763"/>
                </a:cubicBezTo>
                <a:cubicBezTo>
                  <a:pt x="793295" y="7805648"/>
                  <a:pt x="810144" y="7823860"/>
                  <a:pt x="820696" y="7823778"/>
                </a:cubicBezTo>
                <a:lnTo>
                  <a:pt x="821371" y="7823105"/>
                </a:lnTo>
                <a:lnTo>
                  <a:pt x="821307" y="7823873"/>
                </a:lnTo>
                <a:lnTo>
                  <a:pt x="828700" y="7815798"/>
                </a:lnTo>
                <a:lnTo>
                  <a:pt x="828702" y="7815796"/>
                </a:lnTo>
                <a:cubicBezTo>
                  <a:pt x="832400" y="7811758"/>
                  <a:pt x="832400" y="7811758"/>
                  <a:pt x="830551" y="7813777"/>
                </a:cubicBezTo>
                <a:lnTo>
                  <a:pt x="828700" y="7815798"/>
                </a:lnTo>
                <a:lnTo>
                  <a:pt x="821371" y="7823105"/>
                </a:lnTo>
                <a:lnTo>
                  <a:pt x="822413" y="7810588"/>
                </a:lnTo>
                <a:cubicBezTo>
                  <a:pt x="834796" y="7781936"/>
                  <a:pt x="908038" y="7767800"/>
                  <a:pt x="879050" y="7728265"/>
                </a:cubicBezTo>
                <a:cubicBezTo>
                  <a:pt x="886446" y="7720189"/>
                  <a:pt x="894550" y="7727610"/>
                  <a:pt x="902655" y="7735031"/>
                </a:cubicBezTo>
                <a:cubicBezTo>
                  <a:pt x="901946" y="7719533"/>
                  <a:pt x="932236" y="7702725"/>
                  <a:pt x="955132" y="7693993"/>
                </a:cubicBezTo>
                <a:cubicBezTo>
                  <a:pt x="962527" y="7685916"/>
                  <a:pt x="924132" y="7695304"/>
                  <a:pt x="938922" y="7679150"/>
                </a:cubicBezTo>
                <a:cubicBezTo>
                  <a:pt x="961817" y="7670418"/>
                  <a:pt x="1022399" y="7636801"/>
                  <a:pt x="973061" y="7576777"/>
                </a:cubicBezTo>
                <a:cubicBezTo>
                  <a:pt x="987852" y="7560624"/>
                  <a:pt x="989271" y="7591620"/>
                  <a:pt x="1012875" y="7598385"/>
                </a:cubicBezTo>
                <a:cubicBezTo>
                  <a:pt x="1020980" y="7605806"/>
                  <a:pt x="1012875" y="7598385"/>
                  <a:pt x="1028375" y="7597730"/>
                </a:cubicBezTo>
                <a:cubicBezTo>
                  <a:pt x="1035771" y="7589653"/>
                  <a:pt x="1012166" y="7582887"/>
                  <a:pt x="1004061" y="7575466"/>
                </a:cubicBezTo>
                <a:cubicBezTo>
                  <a:pt x="1018142" y="7543816"/>
                  <a:pt x="1024828" y="7520241"/>
                  <a:pt x="999805" y="7482481"/>
                </a:cubicBezTo>
                <a:cubicBezTo>
                  <a:pt x="991700" y="7475060"/>
                  <a:pt x="984305" y="7483136"/>
                  <a:pt x="976200" y="7475715"/>
                </a:cubicBezTo>
                <a:cubicBezTo>
                  <a:pt x="976910" y="7491212"/>
                  <a:pt x="985014" y="7498634"/>
                  <a:pt x="993119" y="7506055"/>
                </a:cubicBezTo>
                <a:cubicBezTo>
                  <a:pt x="976910" y="7491212"/>
                  <a:pt x="985723" y="7514131"/>
                  <a:pt x="970224" y="7514787"/>
                </a:cubicBezTo>
                <a:cubicBezTo>
                  <a:pt x="970933" y="7530284"/>
                  <a:pt x="986433" y="7529629"/>
                  <a:pt x="993828" y="7521552"/>
                </a:cubicBezTo>
                <a:cubicBezTo>
                  <a:pt x="1002642" y="7544471"/>
                  <a:pt x="1003352" y="7559969"/>
                  <a:pt x="988561" y="7576122"/>
                </a:cubicBezTo>
                <a:cubicBezTo>
                  <a:pt x="979747" y="7553203"/>
                  <a:pt x="994538" y="7537050"/>
                  <a:pt x="962828" y="7522863"/>
                </a:cubicBezTo>
                <a:cubicBezTo>
                  <a:pt x="970224" y="7514787"/>
                  <a:pt x="969514" y="7499289"/>
                  <a:pt x="968805" y="7483791"/>
                </a:cubicBezTo>
                <a:cubicBezTo>
                  <a:pt x="960700" y="7476370"/>
                  <a:pt x="945909" y="7492523"/>
                  <a:pt x="938514" y="7500600"/>
                </a:cubicBezTo>
                <a:cubicBezTo>
                  <a:pt x="937095" y="7469605"/>
                  <a:pt x="922305" y="7485758"/>
                  <a:pt x="898700" y="7478992"/>
                </a:cubicBezTo>
                <a:cubicBezTo>
                  <a:pt x="907514" y="7501911"/>
                  <a:pt x="914909" y="7493834"/>
                  <a:pt x="892014" y="7502566"/>
                </a:cubicBezTo>
                <a:cubicBezTo>
                  <a:pt x="923724" y="7516753"/>
                  <a:pt x="923014" y="7501255"/>
                  <a:pt x="946619" y="7508021"/>
                </a:cubicBezTo>
                <a:cubicBezTo>
                  <a:pt x="954724" y="7515442"/>
                  <a:pt x="939933" y="7531595"/>
                  <a:pt x="948038" y="7539016"/>
                </a:cubicBezTo>
                <a:cubicBezTo>
                  <a:pt x="931828" y="7524174"/>
                  <a:pt x="924433" y="7532251"/>
                  <a:pt x="917038" y="7540327"/>
                </a:cubicBezTo>
                <a:cubicBezTo>
                  <a:pt x="908933" y="7532906"/>
                  <a:pt x="916328" y="7524830"/>
                  <a:pt x="900119" y="7509987"/>
                </a:cubicBezTo>
                <a:cubicBezTo>
                  <a:pt x="884619" y="7510643"/>
                  <a:pt x="878642" y="7549715"/>
                  <a:pt x="863142" y="7550370"/>
                </a:cubicBezTo>
                <a:cubicBezTo>
                  <a:pt x="855037" y="7542949"/>
                  <a:pt x="855037" y="7542949"/>
                  <a:pt x="854328" y="7527451"/>
                </a:cubicBezTo>
                <a:cubicBezTo>
                  <a:pt x="848352" y="7566523"/>
                  <a:pt x="816642" y="7552337"/>
                  <a:pt x="849061" y="7582021"/>
                </a:cubicBezTo>
                <a:cubicBezTo>
                  <a:pt x="833561" y="7582676"/>
                  <a:pt x="818061" y="7583332"/>
                  <a:pt x="810666" y="7591408"/>
                </a:cubicBezTo>
                <a:cubicBezTo>
                  <a:pt x="803270" y="7599485"/>
                  <a:pt x="818770" y="7598829"/>
                  <a:pt x="826875" y="7606250"/>
                </a:cubicBezTo>
                <a:cubicBezTo>
                  <a:pt x="811375" y="7606906"/>
                  <a:pt x="795875" y="7607561"/>
                  <a:pt x="772270" y="7600796"/>
                </a:cubicBezTo>
                <a:cubicBezTo>
                  <a:pt x="772980" y="7616293"/>
                  <a:pt x="783922" y="7685705"/>
                  <a:pt x="736713" y="7672174"/>
                </a:cubicBezTo>
                <a:cubicBezTo>
                  <a:pt x="729317" y="7680250"/>
                  <a:pt x="737422" y="7687671"/>
                  <a:pt x="745527" y="7695092"/>
                </a:cubicBezTo>
                <a:cubicBezTo>
                  <a:pt x="730027" y="7695748"/>
                  <a:pt x="715236" y="7711901"/>
                  <a:pt x="693050" y="7736131"/>
                </a:cubicBezTo>
                <a:cubicBezTo>
                  <a:pt x="676841" y="7721288"/>
                  <a:pt x="691631" y="7705135"/>
                  <a:pt x="706422" y="7688982"/>
                </a:cubicBezTo>
                <a:cubicBezTo>
                  <a:pt x="674713" y="7674795"/>
                  <a:pt x="691631" y="7705135"/>
                  <a:pt x="668736" y="7713867"/>
                </a:cubicBezTo>
                <a:cubicBezTo>
                  <a:pt x="668736" y="7713867"/>
                  <a:pt x="677550" y="7736786"/>
                  <a:pt x="684946" y="7728709"/>
                </a:cubicBezTo>
                <a:cubicBezTo>
                  <a:pt x="685655" y="7744207"/>
                  <a:pt x="685655" y="7744207"/>
                  <a:pt x="670155" y="7744863"/>
                </a:cubicBezTo>
                <a:cubicBezTo>
                  <a:pt x="662760" y="7752939"/>
                  <a:pt x="654655" y="7745518"/>
                  <a:pt x="646550" y="7738097"/>
                </a:cubicBezTo>
                <a:cubicBezTo>
                  <a:pt x="631760" y="7754250"/>
                  <a:pt x="600760" y="7755561"/>
                  <a:pt x="610283" y="7793977"/>
                </a:cubicBezTo>
                <a:cubicBezTo>
                  <a:pt x="626493" y="7808819"/>
                  <a:pt x="608864" y="7762982"/>
                  <a:pt x="633178" y="7785245"/>
                </a:cubicBezTo>
                <a:cubicBezTo>
                  <a:pt x="626493" y="7808819"/>
                  <a:pt x="602888" y="7802054"/>
                  <a:pt x="580702" y="7826283"/>
                </a:cubicBezTo>
                <a:cubicBezTo>
                  <a:pt x="588807" y="7833704"/>
                  <a:pt x="596202" y="7825628"/>
                  <a:pt x="596911" y="7841126"/>
                </a:cubicBezTo>
                <a:cubicBezTo>
                  <a:pt x="520830" y="7875398"/>
                  <a:pt x="501482" y="7961618"/>
                  <a:pt x="425400" y="7995891"/>
                </a:cubicBezTo>
                <a:cubicBezTo>
                  <a:pt x="432796" y="7987814"/>
                  <a:pt x="423982" y="7964896"/>
                  <a:pt x="439482" y="7964240"/>
                </a:cubicBezTo>
                <a:cubicBezTo>
                  <a:pt x="400377" y="7958130"/>
                  <a:pt x="438772" y="7948742"/>
                  <a:pt x="422563" y="7933900"/>
                </a:cubicBezTo>
                <a:cubicBezTo>
                  <a:pt x="422563" y="7933900"/>
                  <a:pt x="438063" y="7933245"/>
                  <a:pt x="446168" y="7940666"/>
                </a:cubicBezTo>
                <a:cubicBezTo>
                  <a:pt x="437354" y="7917747"/>
                  <a:pt x="477168" y="7939355"/>
                  <a:pt x="483854" y="7915781"/>
                </a:cubicBezTo>
                <a:cubicBezTo>
                  <a:pt x="491249" y="7907704"/>
                  <a:pt x="468353" y="7916436"/>
                  <a:pt x="460249" y="7909015"/>
                </a:cubicBezTo>
                <a:cubicBezTo>
                  <a:pt x="452144" y="7901594"/>
                  <a:pt x="483144" y="7900283"/>
                  <a:pt x="466935" y="7885441"/>
                </a:cubicBezTo>
                <a:cubicBezTo>
                  <a:pt x="504621" y="7860556"/>
                  <a:pt x="543016" y="7851169"/>
                  <a:pt x="532783" y="7797254"/>
                </a:cubicBezTo>
                <a:cubicBezTo>
                  <a:pt x="532783" y="7797254"/>
                  <a:pt x="532783" y="7797254"/>
                  <a:pt x="557097" y="7819518"/>
                </a:cubicBezTo>
                <a:cubicBezTo>
                  <a:pt x="548283" y="7796599"/>
                  <a:pt x="556388" y="7804020"/>
                  <a:pt x="571178" y="7787867"/>
                </a:cubicBezTo>
                <a:cubicBezTo>
                  <a:pt x="578574" y="7779791"/>
                  <a:pt x="540178" y="7789178"/>
                  <a:pt x="532074" y="7781757"/>
                </a:cubicBezTo>
                <a:cubicBezTo>
                  <a:pt x="531364" y="7766259"/>
                  <a:pt x="530655" y="7750762"/>
                  <a:pt x="507050" y="7743996"/>
                </a:cubicBezTo>
                <a:cubicBezTo>
                  <a:pt x="506341" y="7728498"/>
                  <a:pt x="553550" y="7742030"/>
                  <a:pt x="529236" y="7719766"/>
                </a:cubicBezTo>
                <a:cubicBezTo>
                  <a:pt x="552131" y="7711034"/>
                  <a:pt x="561655" y="7749451"/>
                  <a:pt x="561655" y="7749451"/>
                </a:cubicBezTo>
                <a:cubicBezTo>
                  <a:pt x="592655" y="7748140"/>
                  <a:pt x="583841" y="7725221"/>
                  <a:pt x="558817" y="7687460"/>
                </a:cubicBezTo>
                <a:cubicBezTo>
                  <a:pt x="558817" y="7687460"/>
                  <a:pt x="574317" y="7686805"/>
                  <a:pt x="558108" y="7671963"/>
                </a:cubicBezTo>
                <a:cubicBezTo>
                  <a:pt x="581003" y="7663231"/>
                  <a:pt x="582422" y="7694226"/>
                  <a:pt x="566922" y="7694881"/>
                </a:cubicBezTo>
                <a:cubicBezTo>
                  <a:pt x="608864" y="7762982"/>
                  <a:pt x="652527" y="7699025"/>
                  <a:pt x="627503" y="7661264"/>
                </a:cubicBezTo>
                <a:cubicBezTo>
                  <a:pt x="634189" y="7637690"/>
                  <a:pt x="651817" y="7683528"/>
                  <a:pt x="658503" y="7659953"/>
                </a:cubicBezTo>
                <a:cubicBezTo>
                  <a:pt x="666608" y="7667374"/>
                  <a:pt x="659213" y="7675451"/>
                  <a:pt x="659213" y="7675451"/>
                </a:cubicBezTo>
                <a:cubicBezTo>
                  <a:pt x="690922" y="7689638"/>
                  <a:pt x="649689" y="7637035"/>
                  <a:pt x="688794" y="7643145"/>
                </a:cubicBezTo>
                <a:cubicBezTo>
                  <a:pt x="680689" y="7635724"/>
                  <a:pt x="680689" y="7635724"/>
                  <a:pt x="664480" y="7620882"/>
                </a:cubicBezTo>
                <a:cubicBezTo>
                  <a:pt x="702875" y="7611494"/>
                  <a:pt x="670456" y="7581810"/>
                  <a:pt x="709561" y="7587920"/>
                </a:cubicBezTo>
                <a:cubicBezTo>
                  <a:pt x="677142" y="7558236"/>
                  <a:pt x="716247" y="7564346"/>
                  <a:pt x="706723" y="7525929"/>
                </a:cubicBezTo>
                <a:cubicBezTo>
                  <a:pt x="722223" y="7525274"/>
                  <a:pt x="707433" y="7541427"/>
                  <a:pt x="715537" y="7548848"/>
                </a:cubicBezTo>
                <a:cubicBezTo>
                  <a:pt x="731037" y="7548193"/>
                  <a:pt x="745119" y="7516542"/>
                  <a:pt x="713409" y="7502355"/>
                </a:cubicBezTo>
                <a:cubicBezTo>
                  <a:pt x="736305" y="7493623"/>
                  <a:pt x="737014" y="7509121"/>
                  <a:pt x="752514" y="7508465"/>
                </a:cubicBezTo>
                <a:cubicBezTo>
                  <a:pt x="759200" y="7484891"/>
                  <a:pt x="735595" y="7478126"/>
                  <a:pt x="766595" y="7476815"/>
                </a:cubicBezTo>
                <a:cubicBezTo>
                  <a:pt x="765176" y="7445819"/>
                  <a:pt x="734886" y="7462628"/>
                  <a:pt x="718676" y="7447786"/>
                </a:cubicBezTo>
                <a:cubicBezTo>
                  <a:pt x="717967" y="7432288"/>
                  <a:pt x="733467" y="7431633"/>
                  <a:pt x="748967" y="7430977"/>
                </a:cubicBezTo>
                <a:cubicBezTo>
                  <a:pt x="732758" y="7416135"/>
                  <a:pt x="747548" y="7399982"/>
                  <a:pt x="746839" y="7384484"/>
                </a:cubicBezTo>
                <a:cubicBezTo>
                  <a:pt x="723234" y="7377718"/>
                  <a:pt x="747548" y="7399982"/>
                  <a:pt x="732048" y="7400637"/>
                </a:cubicBezTo>
                <a:cubicBezTo>
                  <a:pt x="699629" y="7370953"/>
                  <a:pt x="715839" y="7385795"/>
                  <a:pt x="692234" y="7379029"/>
                </a:cubicBezTo>
                <a:cubicBezTo>
                  <a:pt x="722525" y="7362221"/>
                  <a:pt x="729211" y="7338647"/>
                  <a:pt x="760920" y="7352834"/>
                </a:cubicBezTo>
                <a:cubicBezTo>
                  <a:pt x="751396" y="7314417"/>
                  <a:pt x="765478" y="7282766"/>
                  <a:pt x="772164" y="7259192"/>
                </a:cubicBezTo>
                <a:cubicBezTo>
                  <a:pt x="797187" y="7296953"/>
                  <a:pt x="744001" y="7322494"/>
                  <a:pt x="783815" y="7344101"/>
                </a:cubicBezTo>
                <a:cubicBezTo>
                  <a:pt x="806711" y="7335369"/>
                  <a:pt x="829606" y="7326638"/>
                  <a:pt x="862025" y="7356322"/>
                </a:cubicBezTo>
                <a:cubicBezTo>
                  <a:pt x="847234" y="7372475"/>
                  <a:pt x="807420" y="7350867"/>
                  <a:pt x="785234" y="7375097"/>
                </a:cubicBezTo>
                <a:cubicBezTo>
                  <a:pt x="801443" y="7389939"/>
                  <a:pt x="823629" y="7365709"/>
                  <a:pt x="839129" y="7365054"/>
                </a:cubicBezTo>
                <a:cubicBezTo>
                  <a:pt x="833153" y="7404126"/>
                  <a:pt x="771153" y="7406747"/>
                  <a:pt x="773281" y="7453240"/>
                </a:cubicBezTo>
                <a:cubicBezTo>
                  <a:pt x="781386" y="7460661"/>
                  <a:pt x="812386" y="7459351"/>
                  <a:pt x="821200" y="7482269"/>
                </a:cubicBezTo>
                <a:cubicBezTo>
                  <a:pt x="844805" y="7489035"/>
                  <a:pt x="843386" y="7458040"/>
                  <a:pt x="865572" y="7433810"/>
                </a:cubicBezTo>
                <a:cubicBezTo>
                  <a:pt x="857467" y="7426389"/>
                  <a:pt x="857467" y="7426389"/>
                  <a:pt x="841258" y="7411547"/>
                </a:cubicBezTo>
                <a:cubicBezTo>
                  <a:pt x="848653" y="7403470"/>
                  <a:pt x="864862" y="7418312"/>
                  <a:pt x="840548" y="7396049"/>
                </a:cubicBezTo>
                <a:cubicBezTo>
                  <a:pt x="856048" y="7395394"/>
                  <a:pt x="863444" y="7387317"/>
                  <a:pt x="878944" y="7386662"/>
                </a:cubicBezTo>
                <a:cubicBezTo>
                  <a:pt x="878234" y="7371164"/>
                  <a:pt x="878234" y="7371164"/>
                  <a:pt x="862734" y="7371820"/>
                </a:cubicBezTo>
                <a:cubicBezTo>
                  <a:pt x="893025" y="7355011"/>
                  <a:pt x="915211" y="7330781"/>
                  <a:pt x="952187" y="7290399"/>
                </a:cubicBezTo>
                <a:cubicBezTo>
                  <a:pt x="952187" y="7290399"/>
                  <a:pt x="944082" y="7282978"/>
                  <a:pt x="944082" y="7282978"/>
                </a:cubicBezTo>
                <a:cubicBezTo>
                  <a:pt x="935978" y="7275557"/>
                  <a:pt x="920478" y="7276212"/>
                  <a:pt x="921187" y="7291710"/>
                </a:cubicBezTo>
                <a:cubicBezTo>
                  <a:pt x="919768" y="7260714"/>
                  <a:pt x="896164" y="7253949"/>
                  <a:pt x="881373" y="7270102"/>
                </a:cubicBezTo>
                <a:cubicBezTo>
                  <a:pt x="882082" y="7285599"/>
                  <a:pt x="905687" y="7292365"/>
                  <a:pt x="906397" y="7307863"/>
                </a:cubicBezTo>
                <a:cubicBezTo>
                  <a:pt x="899001" y="7315939"/>
                  <a:pt x="882082" y="7285599"/>
                  <a:pt x="866582" y="7286255"/>
                </a:cubicBezTo>
                <a:cubicBezTo>
                  <a:pt x="851792" y="7302408"/>
                  <a:pt x="883501" y="7316595"/>
                  <a:pt x="883501" y="7316595"/>
                </a:cubicBezTo>
                <a:cubicBezTo>
                  <a:pt x="845106" y="7325982"/>
                  <a:pt x="827478" y="7280145"/>
                  <a:pt x="813396" y="7311795"/>
                </a:cubicBezTo>
                <a:cubicBezTo>
                  <a:pt x="789792" y="7305030"/>
                  <a:pt x="820082" y="7288221"/>
                  <a:pt x="811978" y="7280800"/>
                </a:cubicBezTo>
                <a:cubicBezTo>
                  <a:pt x="827478" y="7280145"/>
                  <a:pt x="835582" y="7287566"/>
                  <a:pt x="843687" y="7294987"/>
                </a:cubicBezTo>
                <a:cubicBezTo>
                  <a:pt x="881373" y="7270102"/>
                  <a:pt x="809140" y="7218809"/>
                  <a:pt x="795768" y="7265958"/>
                </a:cubicBezTo>
                <a:cubicBezTo>
                  <a:pt x="795768" y="7265958"/>
                  <a:pt x="787664" y="7258537"/>
                  <a:pt x="787664" y="7258537"/>
                </a:cubicBezTo>
                <a:cubicBezTo>
                  <a:pt x="779559" y="7251116"/>
                  <a:pt x="809140" y="7218809"/>
                  <a:pt x="825350" y="7233652"/>
                </a:cubicBezTo>
                <a:cubicBezTo>
                  <a:pt x="824640" y="7218154"/>
                  <a:pt x="801745" y="7226886"/>
                  <a:pt x="792931" y="7203967"/>
                </a:cubicBezTo>
                <a:cubicBezTo>
                  <a:pt x="779559" y="7251116"/>
                  <a:pt x="739745" y="7229508"/>
                  <a:pt x="733768" y="7268580"/>
                </a:cubicBezTo>
                <a:cubicBezTo>
                  <a:pt x="741873" y="7276001"/>
                  <a:pt x="735187" y="7299575"/>
                  <a:pt x="750687" y="7298920"/>
                </a:cubicBezTo>
                <a:cubicBezTo>
                  <a:pt x="728501" y="7323149"/>
                  <a:pt x="698210" y="7339958"/>
                  <a:pt x="676025" y="7364187"/>
                </a:cubicBezTo>
                <a:cubicBezTo>
                  <a:pt x="682711" y="7340613"/>
                  <a:pt x="682001" y="7325115"/>
                  <a:pt x="651001" y="7326426"/>
                </a:cubicBezTo>
                <a:lnTo>
                  <a:pt x="665016" y="7309182"/>
                </a:lnTo>
                <a:lnTo>
                  <a:pt x="665792" y="7310273"/>
                </a:lnTo>
                <a:lnTo>
                  <a:pt x="667893" y="7310591"/>
                </a:lnTo>
                <a:lnTo>
                  <a:pt x="682001" y="7325115"/>
                </a:lnTo>
                <a:cubicBezTo>
                  <a:pt x="681292" y="7309618"/>
                  <a:pt x="696082" y="7293465"/>
                  <a:pt x="704896" y="7316383"/>
                </a:cubicBezTo>
                <a:cubicBezTo>
                  <a:pt x="712292" y="7308307"/>
                  <a:pt x="688687" y="7301541"/>
                  <a:pt x="703478" y="7285388"/>
                </a:cubicBezTo>
                <a:cubicBezTo>
                  <a:pt x="685774" y="7280314"/>
                  <a:pt x="682545" y="7305198"/>
                  <a:pt x="675199" y="7311695"/>
                </a:cubicBezTo>
                <a:lnTo>
                  <a:pt x="667893" y="7310591"/>
                </a:lnTo>
                <a:lnTo>
                  <a:pt x="665703" y="7308336"/>
                </a:lnTo>
                <a:lnTo>
                  <a:pt x="665016" y="7309182"/>
                </a:lnTo>
                <a:lnTo>
                  <a:pt x="656326" y="7296966"/>
                </a:lnTo>
                <a:cubicBezTo>
                  <a:pt x="654027" y="7286509"/>
                  <a:pt x="668426" y="7282989"/>
                  <a:pt x="656268" y="7271857"/>
                </a:cubicBezTo>
                <a:cubicBezTo>
                  <a:pt x="648163" y="7264436"/>
                  <a:pt x="648873" y="7279933"/>
                  <a:pt x="632663" y="7265091"/>
                </a:cubicBezTo>
                <a:cubicBezTo>
                  <a:pt x="648873" y="7279933"/>
                  <a:pt x="642187" y="7303508"/>
                  <a:pt x="619292" y="7312240"/>
                </a:cubicBezTo>
                <a:cubicBezTo>
                  <a:pt x="650292" y="7310929"/>
                  <a:pt x="635501" y="7327082"/>
                  <a:pt x="636920" y="7358077"/>
                </a:cubicBezTo>
                <a:cubicBezTo>
                  <a:pt x="603792" y="7312895"/>
                  <a:pt x="568234" y="7384273"/>
                  <a:pt x="592548" y="7406536"/>
                </a:cubicBezTo>
                <a:cubicBezTo>
                  <a:pt x="593967" y="7437532"/>
                  <a:pt x="569653" y="7415268"/>
                  <a:pt x="554862" y="7431421"/>
                </a:cubicBezTo>
                <a:cubicBezTo>
                  <a:pt x="546757" y="7424000"/>
                  <a:pt x="569653" y="7415268"/>
                  <a:pt x="553443" y="7400426"/>
                </a:cubicBezTo>
                <a:cubicBezTo>
                  <a:pt x="529839" y="7393660"/>
                  <a:pt x="554153" y="7415924"/>
                  <a:pt x="531257" y="7424656"/>
                </a:cubicBezTo>
                <a:cubicBezTo>
                  <a:pt x="539362" y="7432077"/>
                  <a:pt x="555571" y="7446919"/>
                  <a:pt x="548176" y="7454996"/>
                </a:cubicBezTo>
                <a:cubicBezTo>
                  <a:pt x="555571" y="7446919"/>
                  <a:pt x="571072" y="7446264"/>
                  <a:pt x="578467" y="7438187"/>
                </a:cubicBezTo>
                <a:cubicBezTo>
                  <a:pt x="594676" y="7453029"/>
                  <a:pt x="602781" y="7460450"/>
                  <a:pt x="618990" y="7475293"/>
                </a:cubicBezTo>
                <a:cubicBezTo>
                  <a:pt x="634490" y="7474637"/>
                  <a:pt x="642595" y="7482058"/>
                  <a:pt x="649990" y="7473982"/>
                </a:cubicBezTo>
                <a:cubicBezTo>
                  <a:pt x="602781" y="7460450"/>
                  <a:pt x="671467" y="7434254"/>
                  <a:pt x="647862" y="7427489"/>
                </a:cubicBezTo>
                <a:cubicBezTo>
                  <a:pt x="672176" y="7449752"/>
                  <a:pt x="686257" y="7418101"/>
                  <a:pt x="701758" y="7417446"/>
                </a:cubicBezTo>
                <a:cubicBezTo>
                  <a:pt x="692943" y="7394527"/>
                  <a:pt x="685548" y="7402604"/>
                  <a:pt x="669339" y="7387761"/>
                </a:cubicBezTo>
                <a:cubicBezTo>
                  <a:pt x="692234" y="7379029"/>
                  <a:pt x="685548" y="7402604"/>
                  <a:pt x="717257" y="7416790"/>
                </a:cubicBezTo>
                <a:cubicBezTo>
                  <a:pt x="717257" y="7416790"/>
                  <a:pt x="717257" y="7416790"/>
                  <a:pt x="695072" y="7441020"/>
                </a:cubicBezTo>
                <a:cubicBezTo>
                  <a:pt x="711281" y="7455862"/>
                  <a:pt x="719386" y="7463283"/>
                  <a:pt x="726781" y="7455207"/>
                </a:cubicBezTo>
                <a:cubicBezTo>
                  <a:pt x="742990" y="7470049"/>
                  <a:pt x="720095" y="7478781"/>
                  <a:pt x="728200" y="7486202"/>
                </a:cubicBezTo>
                <a:cubicBezTo>
                  <a:pt x="713409" y="7502355"/>
                  <a:pt x="727490" y="7470704"/>
                  <a:pt x="711281" y="7455862"/>
                </a:cubicBezTo>
                <a:cubicBezTo>
                  <a:pt x="703886" y="7463939"/>
                  <a:pt x="711990" y="7471360"/>
                  <a:pt x="711990" y="7471360"/>
                </a:cubicBezTo>
                <a:cubicBezTo>
                  <a:pt x="703886" y="7463939"/>
                  <a:pt x="673595" y="7480747"/>
                  <a:pt x="705304" y="7494934"/>
                </a:cubicBezTo>
                <a:cubicBezTo>
                  <a:pt x="697909" y="7503011"/>
                  <a:pt x="689804" y="7495590"/>
                  <a:pt x="666200" y="7488824"/>
                </a:cubicBezTo>
                <a:cubicBezTo>
                  <a:pt x="651409" y="7504977"/>
                  <a:pt x="668328" y="7535317"/>
                  <a:pt x="636618" y="7521130"/>
                </a:cubicBezTo>
                <a:cubicBezTo>
                  <a:pt x="637328" y="7536628"/>
                  <a:pt x="644723" y="7528551"/>
                  <a:pt x="652828" y="7535972"/>
                </a:cubicBezTo>
                <a:cubicBezTo>
                  <a:pt x="621828" y="7537283"/>
                  <a:pt x="592956" y="7585087"/>
                  <a:pt x="586980" y="7624159"/>
                </a:cubicBezTo>
                <a:cubicBezTo>
                  <a:pt x="564262" y="7636765"/>
                  <a:pt x="558981" y="7648634"/>
                  <a:pt x="535323" y="7664556"/>
                </a:cubicBezTo>
                <a:lnTo>
                  <a:pt x="534541" y="7664994"/>
                </a:lnTo>
                <a:lnTo>
                  <a:pt x="540152" y="7634873"/>
                </a:lnTo>
                <a:cubicBezTo>
                  <a:pt x="551307" y="7608199"/>
                  <a:pt x="573759" y="7589781"/>
                  <a:pt x="560537" y="7555402"/>
                </a:cubicBezTo>
                <a:cubicBezTo>
                  <a:pt x="545747" y="7571556"/>
                  <a:pt x="530956" y="7587709"/>
                  <a:pt x="508770" y="7611938"/>
                </a:cubicBezTo>
                <a:cubicBezTo>
                  <a:pt x="492561" y="7597096"/>
                  <a:pt x="530247" y="7572211"/>
                  <a:pt x="529537" y="7556713"/>
                </a:cubicBezTo>
                <a:cubicBezTo>
                  <a:pt x="514037" y="7557369"/>
                  <a:pt x="507351" y="7580943"/>
                  <a:pt x="490433" y="7550603"/>
                </a:cubicBezTo>
                <a:cubicBezTo>
                  <a:pt x="483747" y="7574177"/>
                  <a:pt x="483747" y="7574177"/>
                  <a:pt x="468247" y="7574833"/>
                </a:cubicBezTo>
                <a:cubicBezTo>
                  <a:pt x="490433" y="7550603"/>
                  <a:pt x="463990" y="7481847"/>
                  <a:pt x="426304" y="7506732"/>
                </a:cubicBezTo>
                <a:cubicBezTo>
                  <a:pt x="419618" y="7530306"/>
                  <a:pt x="442514" y="7521574"/>
                  <a:pt x="451328" y="7544493"/>
                </a:cubicBezTo>
                <a:cubicBezTo>
                  <a:pt x="443932" y="7552570"/>
                  <a:pt x="435828" y="7545149"/>
                  <a:pt x="419618" y="7530306"/>
                </a:cubicBezTo>
                <a:cubicBezTo>
                  <a:pt x="436537" y="7560646"/>
                  <a:pt x="389328" y="7547115"/>
                  <a:pt x="413642" y="7569378"/>
                </a:cubicBezTo>
                <a:cubicBezTo>
                  <a:pt x="390746" y="7578110"/>
                  <a:pt x="389328" y="7547115"/>
                  <a:pt x="357618" y="7532928"/>
                </a:cubicBezTo>
                <a:cubicBezTo>
                  <a:pt x="373828" y="7547770"/>
                  <a:pt x="421037" y="7561302"/>
                  <a:pt x="404118" y="7530962"/>
                </a:cubicBezTo>
                <a:cubicBezTo>
                  <a:pt x="404118" y="7530962"/>
                  <a:pt x="365014" y="7524852"/>
                  <a:pt x="387909" y="7516119"/>
                </a:cubicBezTo>
                <a:cubicBezTo>
                  <a:pt x="371700" y="7501277"/>
                  <a:pt x="373118" y="7532273"/>
                  <a:pt x="348804" y="7510009"/>
                </a:cubicBezTo>
                <a:cubicBezTo>
                  <a:pt x="348095" y="7494512"/>
                  <a:pt x="371700" y="7501277"/>
                  <a:pt x="370990" y="7485780"/>
                </a:cubicBezTo>
                <a:cubicBezTo>
                  <a:pt x="362885" y="7478359"/>
                  <a:pt x="347385" y="7479014"/>
                  <a:pt x="347385" y="7479014"/>
                </a:cubicBezTo>
                <a:cubicBezTo>
                  <a:pt x="347385" y="7479014"/>
                  <a:pt x="362176" y="7462861"/>
                  <a:pt x="345967" y="7448019"/>
                </a:cubicBezTo>
                <a:cubicBezTo>
                  <a:pt x="361467" y="7447363"/>
                  <a:pt x="362176" y="7462861"/>
                  <a:pt x="385781" y="7469627"/>
                </a:cubicBezTo>
                <a:cubicBezTo>
                  <a:pt x="376967" y="7446708"/>
                  <a:pt x="399862" y="7437976"/>
                  <a:pt x="416071" y="7452818"/>
                </a:cubicBezTo>
                <a:cubicBezTo>
                  <a:pt x="415362" y="7437320"/>
                  <a:pt x="407257" y="7429899"/>
                  <a:pt x="399153" y="7422478"/>
                </a:cubicBezTo>
                <a:cubicBezTo>
                  <a:pt x="422048" y="7413746"/>
                  <a:pt x="413234" y="7390828"/>
                  <a:pt x="444234" y="7389517"/>
                </a:cubicBezTo>
                <a:cubicBezTo>
                  <a:pt x="460443" y="7404359"/>
                  <a:pt x="437548" y="7413091"/>
                  <a:pt x="437548" y="7413091"/>
                </a:cubicBezTo>
                <a:cubicBezTo>
                  <a:pt x="486176" y="7457617"/>
                  <a:pt x="443524" y="7374019"/>
                  <a:pt x="474524" y="7372708"/>
                </a:cubicBezTo>
                <a:cubicBezTo>
                  <a:pt x="475234" y="7388206"/>
                  <a:pt x="467839" y="7396282"/>
                  <a:pt x="475943" y="7403703"/>
                </a:cubicBezTo>
                <a:cubicBezTo>
                  <a:pt x="491443" y="7403048"/>
                  <a:pt x="498838" y="7394971"/>
                  <a:pt x="514338" y="7394316"/>
                </a:cubicBezTo>
                <a:cubicBezTo>
                  <a:pt x="514338" y="7394316"/>
                  <a:pt x="498129" y="7379474"/>
                  <a:pt x="505524" y="7371397"/>
                </a:cubicBezTo>
                <a:cubicBezTo>
                  <a:pt x="521734" y="7386239"/>
                  <a:pt x="529129" y="7378163"/>
                  <a:pt x="545339" y="7393005"/>
                </a:cubicBezTo>
                <a:cubicBezTo>
                  <a:pt x="560838" y="7392350"/>
                  <a:pt x="544629" y="7377507"/>
                  <a:pt x="559420" y="7361354"/>
                </a:cubicBezTo>
                <a:cubicBezTo>
                  <a:pt x="543210" y="7346512"/>
                  <a:pt x="560129" y="7376852"/>
                  <a:pt x="536524" y="7370086"/>
                </a:cubicBezTo>
                <a:cubicBezTo>
                  <a:pt x="528420" y="7362665"/>
                  <a:pt x="543920" y="7362010"/>
                  <a:pt x="535815" y="7354589"/>
                </a:cubicBezTo>
                <a:cubicBezTo>
                  <a:pt x="558710" y="7345857"/>
                  <a:pt x="511501" y="7332325"/>
                  <a:pt x="534396" y="7323593"/>
                </a:cubicBezTo>
                <a:cubicBezTo>
                  <a:pt x="542501" y="7331014"/>
                  <a:pt x="550606" y="7338436"/>
                  <a:pt x="551315" y="7353933"/>
                </a:cubicBezTo>
                <a:cubicBezTo>
                  <a:pt x="575629" y="7376196"/>
                  <a:pt x="589710" y="7344546"/>
                  <a:pt x="604501" y="7328393"/>
                </a:cubicBezTo>
                <a:cubicBezTo>
                  <a:pt x="595687" y="7305474"/>
                  <a:pt x="579477" y="7290632"/>
                  <a:pt x="555873" y="7283866"/>
                </a:cubicBezTo>
                <a:cubicBezTo>
                  <a:pt x="563268" y="7275790"/>
                  <a:pt x="586873" y="7282555"/>
                  <a:pt x="595687" y="7305474"/>
                </a:cubicBezTo>
                <a:cubicBezTo>
                  <a:pt x="619292" y="7312240"/>
                  <a:pt x="609768" y="7273823"/>
                  <a:pt x="609768" y="7273823"/>
                </a:cubicBezTo>
                <a:cubicBezTo>
                  <a:pt x="602373" y="7281900"/>
                  <a:pt x="593559" y="7258981"/>
                  <a:pt x="578059" y="7259637"/>
                </a:cubicBezTo>
                <a:cubicBezTo>
                  <a:pt x="577349" y="7244139"/>
                  <a:pt x="609768" y="7273823"/>
                  <a:pt x="624559" y="7257670"/>
                </a:cubicBezTo>
                <a:cubicBezTo>
                  <a:pt x="623140" y="7226675"/>
                  <a:pt x="576640" y="7228641"/>
                  <a:pt x="590721" y="7196990"/>
                </a:cubicBezTo>
                <a:cubicBezTo>
                  <a:pt x="574512" y="7182148"/>
                  <a:pt x="568535" y="7221220"/>
                  <a:pt x="584035" y="7220565"/>
                </a:cubicBezTo>
                <a:cubicBezTo>
                  <a:pt x="576640" y="7228641"/>
                  <a:pt x="568535" y="7221220"/>
                  <a:pt x="560430" y="7213799"/>
                </a:cubicBezTo>
                <a:cubicBezTo>
                  <a:pt x="553035" y="7221875"/>
                  <a:pt x="561140" y="7229297"/>
                  <a:pt x="561140" y="7229297"/>
                </a:cubicBezTo>
                <a:cubicBezTo>
                  <a:pt x="553744" y="7237373"/>
                  <a:pt x="545640" y="7229952"/>
                  <a:pt x="544931" y="7214454"/>
                </a:cubicBezTo>
                <a:cubicBezTo>
                  <a:pt x="507244" y="7239340"/>
                  <a:pt x="492454" y="7255493"/>
                  <a:pt x="462163" y="7272301"/>
                </a:cubicBezTo>
                <a:cubicBezTo>
                  <a:pt x="445954" y="7257459"/>
                  <a:pt x="461454" y="7256804"/>
                  <a:pt x="445244" y="7241961"/>
                </a:cubicBezTo>
                <a:cubicBezTo>
                  <a:pt x="484349" y="7248072"/>
                  <a:pt x="466721" y="7202234"/>
                  <a:pt x="497721" y="7200923"/>
                </a:cubicBezTo>
                <a:cubicBezTo>
                  <a:pt x="426197" y="7165129"/>
                  <a:pt x="373721" y="7206167"/>
                  <a:pt x="344140" y="7238473"/>
                </a:cubicBezTo>
                <a:cubicBezTo>
                  <a:pt x="344849" y="7253971"/>
                  <a:pt x="360349" y="7253315"/>
                  <a:pt x="369163" y="7276234"/>
                </a:cubicBezTo>
                <a:cubicBezTo>
                  <a:pt x="361768" y="7284310"/>
                  <a:pt x="353663" y="7276889"/>
                  <a:pt x="353663" y="7276889"/>
                </a:cubicBezTo>
                <a:cubicBezTo>
                  <a:pt x="329349" y="7254626"/>
                  <a:pt x="346268" y="7284966"/>
                  <a:pt x="322663" y="7278200"/>
                </a:cubicBezTo>
                <a:cubicBezTo>
                  <a:pt x="314558" y="7270779"/>
                  <a:pt x="329349" y="7254626"/>
                  <a:pt x="329349" y="7254626"/>
                </a:cubicBezTo>
                <a:cubicBezTo>
                  <a:pt x="314558" y="7270779"/>
                  <a:pt x="251849" y="7257903"/>
                  <a:pt x="276873" y="7295664"/>
                </a:cubicBezTo>
                <a:cubicBezTo>
                  <a:pt x="261372" y="7296320"/>
                  <a:pt x="259954" y="7265324"/>
                  <a:pt x="244454" y="7265980"/>
                </a:cubicBezTo>
                <a:cubicBezTo>
                  <a:pt x="215582" y="7313784"/>
                  <a:pt x="215582" y="7313784"/>
                  <a:pt x="171210" y="7362243"/>
                </a:cubicBezTo>
                <a:cubicBezTo>
                  <a:pt x="177896" y="7338669"/>
                  <a:pt x="153582" y="7316405"/>
                  <a:pt x="155001" y="7347401"/>
                </a:cubicBezTo>
                <a:cubicBezTo>
                  <a:pt x="123291" y="7333214"/>
                  <a:pt x="153582" y="7316405"/>
                  <a:pt x="152872" y="7300908"/>
                </a:cubicBezTo>
                <a:cubicBezTo>
                  <a:pt x="137372" y="7301563"/>
                  <a:pt x="123291" y="7333214"/>
                  <a:pt x="139501" y="7348056"/>
                </a:cubicBezTo>
                <a:cubicBezTo>
                  <a:pt x="124001" y="7348712"/>
                  <a:pt x="108501" y="7349367"/>
                  <a:pt x="92291" y="7334525"/>
                </a:cubicBezTo>
                <a:cubicBezTo>
                  <a:pt x="93001" y="7350022"/>
                  <a:pt x="78210" y="7366175"/>
                  <a:pt x="94419" y="7381018"/>
                </a:cubicBezTo>
                <a:cubicBezTo>
                  <a:pt x="78919" y="7381673"/>
                  <a:pt x="79629" y="7397171"/>
                  <a:pt x="56733" y="7405903"/>
                </a:cubicBezTo>
                <a:cubicBezTo>
                  <a:pt x="48629" y="7398482"/>
                  <a:pt x="31710" y="7368142"/>
                  <a:pt x="25024" y="7391716"/>
                </a:cubicBezTo>
                <a:cubicBezTo>
                  <a:pt x="16919" y="7384295"/>
                  <a:pt x="24315" y="7376218"/>
                  <a:pt x="0" y="7353955"/>
                </a:cubicBezTo>
                <a:cubicBezTo>
                  <a:pt x="15500" y="7353300"/>
                  <a:pt x="45791" y="7336491"/>
                  <a:pt x="28872" y="7306151"/>
                </a:cubicBezTo>
                <a:cubicBezTo>
                  <a:pt x="81451" y="7309751"/>
                  <a:pt x="94197" y="7301933"/>
                  <a:pt x="109164" y="7271094"/>
                </a:cubicBezTo>
                <a:lnTo>
                  <a:pt x="126179" y="7232717"/>
                </a:lnTo>
                <a:lnTo>
                  <a:pt x="126949" y="7233500"/>
                </a:lnTo>
                <a:lnTo>
                  <a:pt x="130837" y="7243611"/>
                </a:lnTo>
                <a:cubicBezTo>
                  <a:pt x="131015" y="7247485"/>
                  <a:pt x="131192" y="7251360"/>
                  <a:pt x="135244" y="7255070"/>
                </a:cubicBezTo>
                <a:cubicBezTo>
                  <a:pt x="135244" y="7255070"/>
                  <a:pt x="135244" y="7255070"/>
                  <a:pt x="143349" y="7262491"/>
                </a:cubicBezTo>
                <a:cubicBezTo>
                  <a:pt x="142994" y="7254742"/>
                  <a:pt x="140791" y="7249013"/>
                  <a:pt x="136650" y="7243365"/>
                </a:cubicBezTo>
                <a:lnTo>
                  <a:pt x="126949" y="7233500"/>
                </a:lnTo>
                <a:lnTo>
                  <a:pt x="126430" y="7232152"/>
                </a:lnTo>
                <a:lnTo>
                  <a:pt x="126179" y="7232717"/>
                </a:lnTo>
                <a:lnTo>
                  <a:pt x="118325" y="7224730"/>
                </a:lnTo>
                <a:cubicBezTo>
                  <a:pt x="125721" y="7216654"/>
                  <a:pt x="150035" y="7238917"/>
                  <a:pt x="157430" y="7230841"/>
                </a:cubicBezTo>
                <a:cubicBezTo>
                  <a:pt x="156721" y="7215343"/>
                  <a:pt x="149325" y="7223420"/>
                  <a:pt x="133116" y="7208577"/>
                </a:cubicBezTo>
                <a:cubicBezTo>
                  <a:pt x="180325" y="7222109"/>
                  <a:pt x="154592" y="7168850"/>
                  <a:pt x="202511" y="7197879"/>
                </a:cubicBezTo>
                <a:cubicBezTo>
                  <a:pt x="217302" y="7181726"/>
                  <a:pt x="208488" y="7158807"/>
                  <a:pt x="207778" y="7143309"/>
                </a:cubicBezTo>
                <a:cubicBezTo>
                  <a:pt x="223278" y="7142654"/>
                  <a:pt x="239488" y="7157496"/>
                  <a:pt x="246883" y="7149420"/>
                </a:cubicBezTo>
                <a:cubicBezTo>
                  <a:pt x="238069" y="7126501"/>
                  <a:pt x="207069" y="7127812"/>
                  <a:pt x="198255" y="7104893"/>
                </a:cubicBezTo>
                <a:cubicBezTo>
                  <a:pt x="205650" y="7096817"/>
                  <a:pt x="214464" y="7119735"/>
                  <a:pt x="221150" y="7096161"/>
                </a:cubicBezTo>
                <a:cubicBezTo>
                  <a:pt x="221860" y="7111659"/>
                  <a:pt x="246174" y="7133922"/>
                  <a:pt x="260964" y="7117769"/>
                </a:cubicBezTo>
                <a:cubicBezTo>
                  <a:pt x="229255" y="7103582"/>
                  <a:pt x="221150" y="7096161"/>
                  <a:pt x="227836" y="7072587"/>
                </a:cubicBezTo>
                <a:cubicBezTo>
                  <a:pt x="252860" y="7110348"/>
                  <a:pt x="258836" y="7071276"/>
                  <a:pt x="258127" y="7055778"/>
                </a:cubicBezTo>
                <a:cubicBezTo>
                  <a:pt x="265522" y="7047702"/>
                  <a:pt x="282441" y="7078042"/>
                  <a:pt x="297231" y="7061889"/>
                </a:cubicBezTo>
                <a:cubicBezTo>
                  <a:pt x="280313" y="7031549"/>
                  <a:pt x="226417" y="7041592"/>
                  <a:pt x="227836" y="7072587"/>
                </a:cubicBezTo>
                <a:cubicBezTo>
                  <a:pt x="210917" y="7042247"/>
                  <a:pt x="257417" y="7040281"/>
                  <a:pt x="248603" y="7017362"/>
                </a:cubicBezTo>
                <a:cubicBezTo>
                  <a:pt x="256708" y="7024783"/>
                  <a:pt x="297231" y="7061889"/>
                  <a:pt x="320127" y="7053157"/>
                </a:cubicBezTo>
                <a:cubicBezTo>
                  <a:pt x="319417" y="7037659"/>
                  <a:pt x="318708" y="7022161"/>
                  <a:pt x="294394" y="6999898"/>
                </a:cubicBezTo>
                <a:cubicBezTo>
                  <a:pt x="287708" y="7023472"/>
                  <a:pt x="303208" y="7022817"/>
                  <a:pt x="295813" y="7030893"/>
                </a:cubicBezTo>
                <a:cubicBezTo>
                  <a:pt x="257417" y="7040281"/>
                  <a:pt x="293684" y="6984400"/>
                  <a:pt x="263394" y="7001209"/>
                </a:cubicBezTo>
                <a:cubicBezTo>
                  <a:pt x="255289" y="6993788"/>
                  <a:pt x="285580" y="6976979"/>
                  <a:pt x="284870" y="6961482"/>
                </a:cubicBezTo>
                <a:cubicBezTo>
                  <a:pt x="292975" y="6968903"/>
                  <a:pt x="278894" y="7000554"/>
                  <a:pt x="317999" y="7006664"/>
                </a:cubicBezTo>
                <a:cubicBezTo>
                  <a:pt x="325394" y="6998587"/>
                  <a:pt x="324684" y="6983090"/>
                  <a:pt x="316580" y="6975669"/>
                </a:cubicBezTo>
                <a:cubicBezTo>
                  <a:pt x="340185" y="6982434"/>
                  <a:pt x="354266" y="6950783"/>
                  <a:pt x="329952" y="6928520"/>
                </a:cubicBezTo>
                <a:cubicBezTo>
                  <a:pt x="344742" y="6912367"/>
                  <a:pt x="366928" y="6888137"/>
                  <a:pt x="342614" y="6865874"/>
                </a:cubicBezTo>
                <a:cubicBezTo>
                  <a:pt x="350009" y="6857798"/>
                  <a:pt x="358823" y="6880716"/>
                  <a:pt x="366219" y="6872640"/>
                </a:cubicBezTo>
                <a:cubicBezTo>
                  <a:pt x="360242" y="6911712"/>
                  <a:pt x="399347" y="6917822"/>
                  <a:pt x="431056" y="6932009"/>
                </a:cubicBezTo>
                <a:cubicBezTo>
                  <a:pt x="437742" y="6908434"/>
                  <a:pt x="414138" y="6901669"/>
                  <a:pt x="389823" y="6879405"/>
                </a:cubicBezTo>
                <a:cubicBezTo>
                  <a:pt x="420823" y="6878095"/>
                  <a:pt x="427509" y="6854520"/>
                  <a:pt x="451114" y="6861286"/>
                </a:cubicBezTo>
                <a:cubicBezTo>
                  <a:pt x="456381" y="6806717"/>
                  <a:pt x="502881" y="6804750"/>
                  <a:pt x="500753" y="6758257"/>
                </a:cubicBezTo>
                <a:cubicBezTo>
                  <a:pt x="484544" y="6743415"/>
                  <a:pt x="485962" y="6774410"/>
                  <a:pt x="477148" y="6751492"/>
                </a:cubicBezTo>
                <a:cubicBezTo>
                  <a:pt x="477148" y="6751492"/>
                  <a:pt x="484544" y="6743415"/>
                  <a:pt x="476439" y="6735994"/>
                </a:cubicBezTo>
                <a:cubicBezTo>
                  <a:pt x="483834" y="6727917"/>
                  <a:pt x="500044" y="6742760"/>
                  <a:pt x="500044" y="6742760"/>
                </a:cubicBezTo>
                <a:cubicBezTo>
                  <a:pt x="514834" y="6726607"/>
                  <a:pt x="498625" y="6711764"/>
                  <a:pt x="505311" y="6688190"/>
                </a:cubicBezTo>
                <a:cubicBezTo>
                  <a:pt x="513415" y="6695611"/>
                  <a:pt x="506020" y="6703688"/>
                  <a:pt x="514125" y="6711109"/>
                </a:cubicBezTo>
                <a:cubicBezTo>
                  <a:pt x="572578" y="6630999"/>
                  <a:pt x="618368" y="6613535"/>
                  <a:pt x="669426" y="6541502"/>
                </a:cubicBezTo>
                <a:cubicBezTo>
                  <a:pt x="653926" y="6542157"/>
                  <a:pt x="639135" y="6558310"/>
                  <a:pt x="631740" y="6566387"/>
                </a:cubicBezTo>
                <a:cubicBezTo>
                  <a:pt x="605298" y="6497630"/>
                  <a:pt x="699007" y="6509195"/>
                  <a:pt x="688774" y="6455281"/>
                </a:cubicBezTo>
                <a:cubicBezTo>
                  <a:pt x="673275" y="6455937"/>
                  <a:pt x="665879" y="6464013"/>
                  <a:pt x="657065" y="6441095"/>
                </a:cubicBezTo>
                <a:cubicBezTo>
                  <a:pt x="686646" y="6408788"/>
                  <a:pt x="740542" y="6398746"/>
                  <a:pt x="706704" y="6338066"/>
                </a:cubicBezTo>
                <a:cubicBezTo>
                  <a:pt x="684518" y="6362296"/>
                  <a:pt x="670437" y="6393946"/>
                  <a:pt x="621809" y="6349420"/>
                </a:cubicBezTo>
                <a:cubicBezTo>
                  <a:pt x="621809" y="6349420"/>
                  <a:pt x="621809" y="6349420"/>
                  <a:pt x="628494" y="6325846"/>
                </a:cubicBezTo>
                <a:cubicBezTo>
                  <a:pt x="604180" y="6303582"/>
                  <a:pt x="581285" y="6312314"/>
                  <a:pt x="565785" y="6312970"/>
                </a:cubicBezTo>
                <a:cubicBezTo>
                  <a:pt x="550994" y="6329123"/>
                  <a:pt x="589390" y="6319735"/>
                  <a:pt x="581994" y="6327812"/>
                </a:cubicBezTo>
                <a:cubicBezTo>
                  <a:pt x="518576" y="6299438"/>
                  <a:pt x="450599" y="6341132"/>
                  <a:pt x="493251" y="6424730"/>
                </a:cubicBezTo>
                <a:cubicBezTo>
                  <a:pt x="454146" y="6418620"/>
                  <a:pt x="475623" y="6378893"/>
                  <a:pt x="474913" y="6363395"/>
                </a:cubicBezTo>
                <a:cubicBezTo>
                  <a:pt x="450599" y="6341132"/>
                  <a:pt x="428413" y="6365362"/>
                  <a:pt x="396704" y="6351175"/>
                </a:cubicBezTo>
                <a:cubicBezTo>
                  <a:pt x="405518" y="6374094"/>
                  <a:pt x="390018" y="6374749"/>
                  <a:pt x="406227" y="6389591"/>
                </a:cubicBezTo>
                <a:cubicBezTo>
                  <a:pt x="398832" y="6397668"/>
                  <a:pt x="381913" y="6367328"/>
                  <a:pt x="366413" y="6367983"/>
                </a:cubicBezTo>
                <a:cubicBezTo>
                  <a:pt x="367122" y="6383481"/>
                  <a:pt x="383332" y="6398323"/>
                  <a:pt x="375937" y="6406400"/>
                </a:cubicBezTo>
                <a:cubicBezTo>
                  <a:pt x="336122" y="6384792"/>
                  <a:pt x="338251" y="6431285"/>
                  <a:pt x="331565" y="6454859"/>
                </a:cubicBezTo>
                <a:cubicBezTo>
                  <a:pt x="285065" y="6456825"/>
                  <a:pt x="264298" y="6512050"/>
                  <a:pt x="232588" y="6497864"/>
                </a:cubicBezTo>
                <a:cubicBezTo>
                  <a:pt x="225902" y="6521438"/>
                  <a:pt x="242112" y="6536280"/>
                  <a:pt x="227321" y="6552433"/>
                </a:cubicBezTo>
                <a:cubicBezTo>
                  <a:pt x="219216" y="6545012"/>
                  <a:pt x="204426" y="6561165"/>
                  <a:pt x="188216" y="6546323"/>
                </a:cubicBezTo>
                <a:cubicBezTo>
                  <a:pt x="166740" y="6586050"/>
                  <a:pt x="159345" y="6594127"/>
                  <a:pt x="137868" y="6633854"/>
                </a:cubicBezTo>
                <a:cubicBezTo>
                  <a:pt x="121659" y="6619012"/>
                  <a:pt x="129054" y="6610935"/>
                  <a:pt x="143844" y="6594782"/>
                </a:cubicBezTo>
                <a:cubicBezTo>
                  <a:pt x="120949" y="6603514"/>
                  <a:pt x="97344" y="6596748"/>
                  <a:pt x="74449" y="6605480"/>
                </a:cubicBezTo>
                <a:cubicBezTo>
                  <a:pt x="67054" y="6613557"/>
                  <a:pt x="75159" y="6620978"/>
                  <a:pt x="83263" y="6628399"/>
                </a:cubicBezTo>
                <a:cubicBezTo>
                  <a:pt x="67763" y="6629055"/>
                  <a:pt x="60368" y="6637131"/>
                  <a:pt x="44158" y="6622289"/>
                </a:cubicBezTo>
                <a:cubicBezTo>
                  <a:pt x="19844" y="6600026"/>
                  <a:pt x="74449" y="6605480"/>
                  <a:pt x="42740" y="6591294"/>
                </a:cubicBezTo>
                <a:cubicBezTo>
                  <a:pt x="73030" y="6574485"/>
                  <a:pt x="94507" y="6534758"/>
                  <a:pt x="53983" y="6497652"/>
                </a:cubicBezTo>
                <a:cubicBezTo>
                  <a:pt x="45169" y="6474734"/>
                  <a:pt x="77588" y="6504418"/>
                  <a:pt x="70193" y="6512494"/>
                </a:cubicBezTo>
                <a:cubicBezTo>
                  <a:pt x="68774" y="6481499"/>
                  <a:pt x="101193" y="6511184"/>
                  <a:pt x="107169" y="6472112"/>
                </a:cubicBezTo>
                <a:cubicBezTo>
                  <a:pt x="114565" y="6464035"/>
                  <a:pt x="90960" y="6457270"/>
                  <a:pt x="105750" y="6441117"/>
                </a:cubicBezTo>
                <a:cubicBezTo>
                  <a:pt x="97646" y="6433696"/>
                  <a:pt x="90250" y="6441772"/>
                  <a:pt x="74041" y="6426930"/>
                </a:cubicBezTo>
                <a:cubicBezTo>
                  <a:pt x="88832" y="6410777"/>
                  <a:pt x="126518" y="6385892"/>
                  <a:pt x="101494" y="6348131"/>
                </a:cubicBezTo>
                <a:cubicBezTo>
                  <a:pt x="139889" y="6338743"/>
                  <a:pt x="137761" y="6292250"/>
                  <a:pt x="192366" y="6297705"/>
                </a:cubicBezTo>
                <a:cubicBezTo>
                  <a:pt x="159238" y="6252523"/>
                  <a:pt x="252238" y="6248590"/>
                  <a:pt x="219109" y="6203408"/>
                </a:cubicBezTo>
                <a:cubicBezTo>
                  <a:pt x="234610" y="6202753"/>
                  <a:pt x="243424" y="6225672"/>
                  <a:pt x="258924" y="6225016"/>
                </a:cubicBezTo>
                <a:cubicBezTo>
                  <a:pt x="242714" y="6210174"/>
                  <a:pt x="250109" y="6202098"/>
                  <a:pt x="266319" y="6216940"/>
                </a:cubicBezTo>
                <a:cubicBezTo>
                  <a:pt x="295191" y="6169136"/>
                  <a:pt x="371982" y="6150361"/>
                  <a:pt x="353644" y="6089026"/>
                </a:cubicBezTo>
                <a:cubicBezTo>
                  <a:pt x="385353" y="6103213"/>
                  <a:pt x="422330" y="6062830"/>
                  <a:pt x="420911" y="6031835"/>
                </a:cubicBezTo>
                <a:cubicBezTo>
                  <a:pt x="405411" y="6032490"/>
                  <a:pt x="405411" y="6032490"/>
                  <a:pt x="397306" y="6025069"/>
                </a:cubicBezTo>
                <a:cubicBezTo>
                  <a:pt x="409259" y="5946925"/>
                  <a:pt x="479364" y="5951725"/>
                  <a:pt x="436712" y="5868126"/>
                </a:cubicBezTo>
                <a:cubicBezTo>
                  <a:pt x="405003" y="5853940"/>
                  <a:pt x="438131" y="5899122"/>
                  <a:pt x="423340" y="5915275"/>
                </a:cubicBezTo>
                <a:cubicBezTo>
                  <a:pt x="379979" y="5816179"/>
                  <a:pt x="526165" y="5786705"/>
                  <a:pt x="514514" y="5701796"/>
                </a:cubicBezTo>
                <a:cubicBezTo>
                  <a:pt x="577223" y="5714672"/>
                  <a:pt x="518362" y="5616231"/>
                  <a:pt x="573676" y="5637184"/>
                </a:cubicBezTo>
                <a:cubicBezTo>
                  <a:pt x="581071" y="5629107"/>
                  <a:pt x="581071" y="5629107"/>
                  <a:pt x="580362" y="5613609"/>
                </a:cubicBezTo>
                <a:cubicBezTo>
                  <a:pt x="587757" y="5605533"/>
                  <a:pt x="595862" y="5612954"/>
                  <a:pt x="611362" y="5612299"/>
                </a:cubicBezTo>
                <a:cubicBezTo>
                  <a:pt x="618757" y="5604222"/>
                  <a:pt x="610653" y="5596801"/>
                  <a:pt x="610653" y="5596801"/>
                </a:cubicBezTo>
                <a:cubicBezTo>
                  <a:pt x="609943" y="5581303"/>
                  <a:pt x="617338" y="5573227"/>
                  <a:pt x="640943" y="5579992"/>
                </a:cubicBezTo>
                <a:cubicBezTo>
                  <a:pt x="677210" y="5524112"/>
                  <a:pt x="690582" y="5476964"/>
                  <a:pt x="735663" y="5444002"/>
                </a:cubicBezTo>
                <a:cubicBezTo>
                  <a:pt x="732826" y="5382011"/>
                  <a:pt x="808907" y="5347739"/>
                  <a:pt x="846593" y="5322854"/>
                </a:cubicBezTo>
                <a:cubicBezTo>
                  <a:pt x="888127" y="5212404"/>
                  <a:pt x="987104" y="5169400"/>
                  <a:pt x="1006452" y="5083179"/>
                </a:cubicBezTo>
                <a:cubicBezTo>
                  <a:pt x="1014557" y="5090601"/>
                  <a:pt x="1021952" y="5082524"/>
                  <a:pt x="1038161" y="5097367"/>
                </a:cubicBezTo>
                <a:cubicBezTo>
                  <a:pt x="1052952" y="5081213"/>
                  <a:pt x="1036743" y="5066371"/>
                  <a:pt x="1013138" y="5059606"/>
                </a:cubicBezTo>
                <a:cubicBezTo>
                  <a:pt x="1036033" y="5050873"/>
                  <a:pt x="1036743" y="5066371"/>
                  <a:pt x="1060347" y="5073137"/>
                </a:cubicBezTo>
                <a:cubicBezTo>
                  <a:pt x="1043428" y="5042797"/>
                  <a:pt x="1051533" y="5050218"/>
                  <a:pt x="1074429" y="5041486"/>
                </a:cubicBezTo>
                <a:cubicBezTo>
                  <a:pt x="1050114" y="5019223"/>
                  <a:pt x="1044138" y="5058294"/>
                  <a:pt x="1027219" y="5027955"/>
                </a:cubicBezTo>
                <a:cubicBezTo>
                  <a:pt x="1050824" y="5034721"/>
                  <a:pt x="1087800" y="4994338"/>
                  <a:pt x="1104719" y="5024678"/>
                </a:cubicBezTo>
                <a:cubicBezTo>
                  <a:pt x="1119510" y="5008524"/>
                  <a:pt x="1111405" y="5001103"/>
                  <a:pt x="1087800" y="4994338"/>
                </a:cubicBezTo>
                <a:cubicBezTo>
                  <a:pt x="1132172" y="4945879"/>
                  <a:pt x="1180091" y="4974907"/>
                  <a:pt x="1192044" y="4896764"/>
                </a:cubicBezTo>
                <a:cubicBezTo>
                  <a:pt x="1200149" y="4904185"/>
                  <a:pt x="1200149" y="4904185"/>
                  <a:pt x="1208253" y="4911606"/>
                </a:cubicBezTo>
                <a:cubicBezTo>
                  <a:pt x="1223044" y="4895453"/>
                  <a:pt x="1222335" y="4879955"/>
                  <a:pt x="1206125" y="4865113"/>
                </a:cubicBezTo>
                <a:cubicBezTo>
                  <a:pt x="1220916" y="4848960"/>
                  <a:pt x="1237125" y="4863802"/>
                  <a:pt x="1244520" y="4855726"/>
                </a:cubicBezTo>
                <a:cubicBezTo>
                  <a:pt x="1259311" y="4839572"/>
                  <a:pt x="1226892" y="4809888"/>
                  <a:pt x="1241683" y="4793735"/>
                </a:cubicBezTo>
                <a:cubicBezTo>
                  <a:pt x="1266707" y="4831496"/>
                  <a:pt x="1279369" y="4768850"/>
                  <a:pt x="1302974" y="4775616"/>
                </a:cubicBezTo>
                <a:cubicBezTo>
                  <a:pt x="1310369" y="4767539"/>
                  <a:pt x="1294159" y="4752697"/>
                  <a:pt x="1300845" y="4729122"/>
                </a:cubicBezTo>
                <a:cubicBezTo>
                  <a:pt x="1317055" y="4743965"/>
                  <a:pt x="1301555" y="4744620"/>
                  <a:pt x="1317764" y="4759463"/>
                </a:cubicBezTo>
                <a:cubicBezTo>
                  <a:pt x="1354741" y="4719080"/>
                  <a:pt x="1345927" y="4696161"/>
                  <a:pt x="1391008" y="4663199"/>
                </a:cubicBezTo>
                <a:cubicBezTo>
                  <a:pt x="1405798" y="4647046"/>
                  <a:pt x="1419880" y="4615396"/>
                  <a:pt x="1434670" y="4599242"/>
                </a:cubicBezTo>
                <a:cubicBezTo>
                  <a:pt x="1450170" y="4598587"/>
                  <a:pt x="1473775" y="4605353"/>
                  <a:pt x="1489275" y="4604697"/>
                </a:cubicBezTo>
                <a:cubicBezTo>
                  <a:pt x="1504066" y="4588544"/>
                  <a:pt x="1516728" y="4525898"/>
                  <a:pt x="1548437" y="4540085"/>
                </a:cubicBezTo>
                <a:cubicBezTo>
                  <a:pt x="1561809" y="4492937"/>
                  <a:pt x="1606891" y="4459975"/>
                  <a:pt x="1651262" y="4411516"/>
                </a:cubicBezTo>
                <a:cubicBezTo>
                  <a:pt x="1626948" y="4389252"/>
                  <a:pt x="1680134" y="4363712"/>
                  <a:pt x="1703030" y="4354980"/>
                </a:cubicBezTo>
                <a:cubicBezTo>
                  <a:pt x="1702320" y="4339482"/>
                  <a:pt x="1694925" y="4347559"/>
                  <a:pt x="1678715" y="4332717"/>
                </a:cubicBezTo>
                <a:cubicBezTo>
                  <a:pt x="1686111" y="4324640"/>
                  <a:pt x="1709715" y="4331406"/>
                  <a:pt x="1724506" y="4315253"/>
                </a:cubicBezTo>
                <a:cubicBezTo>
                  <a:pt x="1731192" y="4291678"/>
                  <a:pt x="1715692" y="4292334"/>
                  <a:pt x="1699482" y="4277492"/>
                </a:cubicBezTo>
                <a:cubicBezTo>
                  <a:pt x="1706878" y="4269415"/>
                  <a:pt x="1714983" y="4276836"/>
                  <a:pt x="1723087" y="4284257"/>
                </a:cubicBezTo>
                <a:cubicBezTo>
                  <a:pt x="1768878" y="4266793"/>
                  <a:pt x="1749121" y="4174463"/>
                  <a:pt x="1811121" y="4171841"/>
                </a:cubicBezTo>
                <a:cubicBezTo>
                  <a:pt x="1809703" y="4140846"/>
                  <a:pt x="1879098" y="4130148"/>
                  <a:pt x="1845970" y="4084966"/>
                </a:cubicBezTo>
                <a:cubicBezTo>
                  <a:pt x="1861470" y="4084310"/>
                  <a:pt x="1868155" y="4060736"/>
                  <a:pt x="1876970" y="4083654"/>
                </a:cubicBezTo>
                <a:cubicBezTo>
                  <a:pt x="1891760" y="4067502"/>
                  <a:pt x="1875551" y="4052660"/>
                  <a:pt x="1867446" y="4045238"/>
                </a:cubicBezTo>
                <a:cubicBezTo>
                  <a:pt x="1907970" y="4082344"/>
                  <a:pt x="1919923" y="4004200"/>
                  <a:pt x="1926609" y="3980625"/>
                </a:cubicBezTo>
                <a:cubicBezTo>
                  <a:pt x="1941399" y="3964473"/>
                  <a:pt x="1988609" y="3978004"/>
                  <a:pt x="1970981" y="3932167"/>
                </a:cubicBezTo>
                <a:cubicBezTo>
                  <a:pt x="2026295" y="3953119"/>
                  <a:pt x="2007957" y="3891784"/>
                  <a:pt x="2037538" y="3859478"/>
                </a:cubicBezTo>
                <a:cubicBezTo>
                  <a:pt x="2036829" y="3843980"/>
                  <a:pt x="2021329" y="3844635"/>
                  <a:pt x="2013224" y="3837214"/>
                </a:cubicBezTo>
                <a:cubicBezTo>
                  <a:pt x="2081910" y="3811019"/>
                  <a:pt x="2071677" y="3757105"/>
                  <a:pt x="2093154" y="3717377"/>
                </a:cubicBezTo>
                <a:cubicBezTo>
                  <a:pt x="2107944" y="3701224"/>
                  <a:pt x="2123444" y="3700569"/>
                  <a:pt x="2139654" y="3715411"/>
                </a:cubicBezTo>
                <a:cubicBezTo>
                  <a:pt x="2161839" y="3691181"/>
                  <a:pt x="2145630" y="3676339"/>
                  <a:pt x="2144921" y="3660841"/>
                </a:cubicBezTo>
                <a:cubicBezTo>
                  <a:pt x="2177340" y="3690526"/>
                  <a:pt x="2174502" y="3628535"/>
                  <a:pt x="2198816" y="3650798"/>
                </a:cubicBezTo>
                <a:cubicBezTo>
                  <a:pt x="2189293" y="3612382"/>
                  <a:pt x="2219583" y="3595574"/>
                  <a:pt x="2242479" y="3586841"/>
                </a:cubicBezTo>
                <a:cubicBezTo>
                  <a:pt x="2226979" y="3587497"/>
                  <a:pt x="2265374" y="3578110"/>
                  <a:pt x="2272769" y="3570033"/>
                </a:cubicBezTo>
                <a:cubicBezTo>
                  <a:pt x="2287560" y="3553880"/>
                  <a:pt x="2286850" y="3538382"/>
                  <a:pt x="2294246" y="3530306"/>
                </a:cubicBezTo>
                <a:cubicBezTo>
                  <a:pt x="2300932" y="3506732"/>
                  <a:pt x="2332641" y="3520918"/>
                  <a:pt x="2347432" y="3504765"/>
                </a:cubicBezTo>
                <a:cubicBezTo>
                  <a:pt x="2362222" y="3488612"/>
                  <a:pt x="2407303" y="3455651"/>
                  <a:pt x="2428780" y="3415923"/>
                </a:cubicBezTo>
                <a:cubicBezTo>
                  <a:pt x="2444280" y="3415268"/>
                  <a:pt x="2444280" y="3415268"/>
                  <a:pt x="2453094" y="3438186"/>
                </a:cubicBezTo>
                <a:cubicBezTo>
                  <a:pt x="2434047" y="3361354"/>
                  <a:pt x="2497466" y="3389727"/>
                  <a:pt x="2518943" y="3350000"/>
                </a:cubicBezTo>
                <a:cubicBezTo>
                  <a:pt x="2502733" y="3335158"/>
                  <a:pt x="2496047" y="3358732"/>
                  <a:pt x="2471733" y="3336469"/>
                </a:cubicBezTo>
                <a:cubicBezTo>
                  <a:pt x="2527047" y="3357421"/>
                  <a:pt x="2539000" y="3279277"/>
                  <a:pt x="2576686" y="3254392"/>
                </a:cubicBezTo>
                <a:cubicBezTo>
                  <a:pt x="2544267" y="3224708"/>
                  <a:pt x="2539000" y="3279277"/>
                  <a:pt x="2506581" y="3249593"/>
                </a:cubicBezTo>
                <a:cubicBezTo>
                  <a:pt x="2531605" y="3287354"/>
                  <a:pt x="2485105" y="3289321"/>
                  <a:pt x="2471024" y="3320971"/>
                </a:cubicBezTo>
                <a:cubicBezTo>
                  <a:pt x="2482267" y="3227330"/>
                  <a:pt x="2563616" y="3138488"/>
                  <a:pt x="2584383" y="3083263"/>
                </a:cubicBezTo>
                <a:cubicBezTo>
                  <a:pt x="2520964" y="3054889"/>
                  <a:pt x="2527348" y="3194368"/>
                  <a:pt x="2448429" y="3166650"/>
                </a:cubicBezTo>
                <a:cubicBezTo>
                  <a:pt x="2442453" y="3205722"/>
                  <a:pt x="2434348" y="3198301"/>
                  <a:pt x="2435767" y="3229296"/>
                </a:cubicBezTo>
                <a:cubicBezTo>
                  <a:pt x="2419558" y="3214454"/>
                  <a:pt x="2411453" y="3207033"/>
                  <a:pt x="2395953" y="3207688"/>
                </a:cubicBezTo>
                <a:cubicBezTo>
                  <a:pt x="2422395" y="3276445"/>
                  <a:pt x="2322000" y="3288454"/>
                  <a:pt x="2355128" y="3333636"/>
                </a:cubicBezTo>
                <a:cubicBezTo>
                  <a:pt x="2323419" y="3319449"/>
                  <a:pt x="2325547" y="3365942"/>
                  <a:pt x="2310047" y="3366597"/>
                </a:cubicBezTo>
                <a:cubicBezTo>
                  <a:pt x="2301942" y="3359176"/>
                  <a:pt x="2324837" y="3350444"/>
                  <a:pt x="2309338" y="3351100"/>
                </a:cubicBezTo>
                <a:cubicBezTo>
                  <a:pt x="2276919" y="3321415"/>
                  <a:pt x="2256861" y="3392138"/>
                  <a:pt x="2273071" y="3406980"/>
                </a:cubicBezTo>
                <a:cubicBezTo>
                  <a:pt x="2225861" y="3393449"/>
                  <a:pt x="2236094" y="3447363"/>
                  <a:pt x="2222722" y="3494511"/>
                </a:cubicBezTo>
                <a:cubicBezTo>
                  <a:pt x="2183617" y="3488401"/>
                  <a:pt x="2108955" y="3553669"/>
                  <a:pt x="2126583" y="3599506"/>
                </a:cubicBezTo>
                <a:cubicBezTo>
                  <a:pt x="2126583" y="3599506"/>
                  <a:pt x="2111083" y="3600161"/>
                  <a:pt x="2102979" y="3592740"/>
                </a:cubicBezTo>
                <a:cubicBezTo>
                  <a:pt x="2066002" y="3633123"/>
                  <a:pt x="2060025" y="3672195"/>
                  <a:pt x="1998735" y="3690315"/>
                </a:cubicBezTo>
                <a:cubicBezTo>
                  <a:pt x="2012106" y="3643166"/>
                  <a:pt x="2066002" y="3633123"/>
                  <a:pt x="2055769" y="3579209"/>
                </a:cubicBezTo>
                <a:cubicBezTo>
                  <a:pt x="2047664" y="3571788"/>
                  <a:pt x="2040269" y="3579865"/>
                  <a:pt x="2032164" y="3572444"/>
                </a:cubicBezTo>
                <a:cubicBezTo>
                  <a:pt x="2017374" y="3588597"/>
                  <a:pt x="2017374" y="3588597"/>
                  <a:pt x="1994478" y="3597329"/>
                </a:cubicBezTo>
                <a:cubicBezTo>
                  <a:pt x="2003292" y="3620247"/>
                  <a:pt x="1997316" y="3659319"/>
                  <a:pt x="1958211" y="3653209"/>
                </a:cubicBezTo>
                <a:cubicBezTo>
                  <a:pt x="1983235" y="3690970"/>
                  <a:pt x="1944840" y="3700357"/>
                  <a:pt x="1962468" y="3746195"/>
                </a:cubicBezTo>
                <a:cubicBezTo>
                  <a:pt x="1952944" y="3707778"/>
                  <a:pt x="1938863" y="3739429"/>
                  <a:pt x="1923363" y="3740085"/>
                </a:cubicBezTo>
                <a:cubicBezTo>
                  <a:pt x="1942002" y="3638367"/>
                  <a:pt x="2009269" y="3581175"/>
                  <a:pt x="2029327" y="3510453"/>
                </a:cubicBezTo>
                <a:cubicBezTo>
                  <a:pt x="2044827" y="3509798"/>
                  <a:pt x="2083931" y="3515908"/>
                  <a:pt x="2067013" y="3485568"/>
                </a:cubicBezTo>
                <a:cubicBezTo>
                  <a:pt x="2074408" y="3477491"/>
                  <a:pt x="2098012" y="3484257"/>
                  <a:pt x="2113513" y="3483602"/>
                </a:cubicBezTo>
                <a:cubicBezTo>
                  <a:pt x="2098012" y="3484257"/>
                  <a:pt x="2105408" y="3476181"/>
                  <a:pt x="2103989" y="3445185"/>
                </a:cubicBezTo>
                <a:cubicBezTo>
                  <a:pt x="2111384" y="3437109"/>
                  <a:pt x="2120198" y="3460028"/>
                  <a:pt x="2127594" y="3451951"/>
                </a:cubicBezTo>
                <a:cubicBezTo>
                  <a:pt x="2142385" y="3435798"/>
                  <a:pt x="2102570" y="3414190"/>
                  <a:pt x="2125466" y="3405458"/>
                </a:cubicBezTo>
                <a:cubicBezTo>
                  <a:pt x="2133570" y="3412879"/>
                  <a:pt x="2133570" y="3412879"/>
                  <a:pt x="2140966" y="3404803"/>
                </a:cubicBezTo>
                <a:cubicBezTo>
                  <a:pt x="2130023" y="3335391"/>
                  <a:pt x="2229709" y="3307884"/>
                  <a:pt x="2234976" y="3253315"/>
                </a:cubicBezTo>
                <a:cubicBezTo>
                  <a:pt x="2288872" y="3243272"/>
                  <a:pt x="2277930" y="3173860"/>
                  <a:pt x="2338511" y="3140243"/>
                </a:cubicBezTo>
                <a:cubicBezTo>
                  <a:pt x="2337092" y="3109248"/>
                  <a:pt x="2358568" y="3069520"/>
                  <a:pt x="2374778" y="3084363"/>
                </a:cubicBezTo>
                <a:cubicBezTo>
                  <a:pt x="2382173" y="3076286"/>
                  <a:pt x="2381464" y="3060789"/>
                  <a:pt x="2380754" y="3045291"/>
                </a:cubicBezTo>
                <a:cubicBezTo>
                  <a:pt x="2365254" y="3045946"/>
                  <a:pt x="2373359" y="3053368"/>
                  <a:pt x="2357149" y="3038525"/>
                </a:cubicBezTo>
                <a:cubicBezTo>
                  <a:pt x="2388859" y="3052712"/>
                  <a:pt x="2371940" y="3022372"/>
                  <a:pt x="2387440" y="3021716"/>
                </a:cubicBezTo>
                <a:cubicBezTo>
                  <a:pt x="2431812" y="2973257"/>
                  <a:pt x="2482870" y="2901224"/>
                  <a:pt x="2535346" y="2860186"/>
                </a:cubicBezTo>
                <a:cubicBezTo>
                  <a:pt x="2551556" y="2875028"/>
                  <a:pt x="2544160" y="2883104"/>
                  <a:pt x="2528660" y="2883760"/>
                </a:cubicBezTo>
                <a:cubicBezTo>
                  <a:pt x="2536765" y="2891181"/>
                  <a:pt x="2544870" y="2898602"/>
                  <a:pt x="2544870" y="2898602"/>
                </a:cubicBezTo>
                <a:cubicBezTo>
                  <a:pt x="2552974" y="2906023"/>
                  <a:pt x="2552265" y="2890526"/>
                  <a:pt x="2552265" y="2890526"/>
                </a:cubicBezTo>
                <a:cubicBezTo>
                  <a:pt x="2559660" y="2882449"/>
                  <a:pt x="2561079" y="2913444"/>
                  <a:pt x="2568475" y="2905368"/>
                </a:cubicBezTo>
                <a:cubicBezTo>
                  <a:pt x="2548643" y="2853801"/>
                  <a:pt x="2591838" y="2843240"/>
                  <a:pt x="2626855" y="2821015"/>
                </a:cubicBezTo>
                <a:lnTo>
                  <a:pt x="2648741" y="2800303"/>
                </a:lnTo>
                <a:lnTo>
                  <a:pt x="2649114" y="2801028"/>
                </a:lnTo>
                <a:lnTo>
                  <a:pt x="2649232" y="2799839"/>
                </a:lnTo>
                <a:lnTo>
                  <a:pt x="2656509" y="2792952"/>
                </a:lnTo>
                <a:lnTo>
                  <a:pt x="2649788" y="2794204"/>
                </a:lnTo>
                <a:lnTo>
                  <a:pt x="2653756" y="2754006"/>
                </a:lnTo>
                <a:cubicBezTo>
                  <a:pt x="2664739" y="2707687"/>
                  <a:pt x="2693459" y="2667168"/>
                  <a:pt x="2728334" y="2665693"/>
                </a:cubicBezTo>
                <a:cubicBezTo>
                  <a:pt x="2743834" y="2665038"/>
                  <a:pt x="2704020" y="2643430"/>
                  <a:pt x="2718810" y="2627277"/>
                </a:cubicBezTo>
                <a:cubicBezTo>
                  <a:pt x="2728334" y="2665693"/>
                  <a:pt x="2749810" y="2625966"/>
                  <a:pt x="2766729" y="2656306"/>
                </a:cubicBezTo>
                <a:cubicBezTo>
                  <a:pt x="2757915" y="2633387"/>
                  <a:pt x="2772706" y="2617234"/>
                  <a:pt x="2796311" y="2624000"/>
                </a:cubicBezTo>
                <a:cubicBezTo>
                  <a:pt x="2797729" y="2654995"/>
                  <a:pt x="2828020" y="2638187"/>
                  <a:pt x="2828020" y="2638187"/>
                </a:cubicBezTo>
                <a:cubicBezTo>
                  <a:pt x="2819206" y="2615268"/>
                  <a:pt x="2825892" y="2591693"/>
                  <a:pt x="2840682" y="2575540"/>
                </a:cubicBezTo>
                <a:cubicBezTo>
                  <a:pt x="2856892" y="2590383"/>
                  <a:pt x="2849496" y="2598459"/>
                  <a:pt x="2833996" y="2599115"/>
                </a:cubicBezTo>
                <a:cubicBezTo>
                  <a:pt x="2850206" y="2613957"/>
                  <a:pt x="2850915" y="2629454"/>
                  <a:pt x="2882625" y="2643641"/>
                </a:cubicBezTo>
                <a:cubicBezTo>
                  <a:pt x="2857601" y="2605880"/>
                  <a:pt x="2905520" y="2634909"/>
                  <a:pt x="2896706" y="2611990"/>
                </a:cubicBezTo>
                <a:cubicBezTo>
                  <a:pt x="2896706" y="2611990"/>
                  <a:pt x="2912206" y="2611335"/>
                  <a:pt x="2912206" y="2611335"/>
                </a:cubicBezTo>
                <a:cubicBezTo>
                  <a:pt x="2929125" y="2641675"/>
                  <a:pt x="2953439" y="2663938"/>
                  <a:pt x="2946753" y="2687512"/>
                </a:cubicBezTo>
                <a:cubicBezTo>
                  <a:pt x="2946753" y="2687512"/>
                  <a:pt x="2954148" y="2679436"/>
                  <a:pt x="2954148" y="2679436"/>
                </a:cubicBezTo>
                <a:cubicBezTo>
                  <a:pt x="2968939" y="2663283"/>
                  <a:pt x="2975625" y="2639708"/>
                  <a:pt x="2982311" y="2616134"/>
                </a:cubicBezTo>
                <a:cubicBezTo>
                  <a:pt x="2989706" y="2608058"/>
                  <a:pt x="2997811" y="2615479"/>
                  <a:pt x="3013310" y="2614824"/>
                </a:cubicBezTo>
                <a:cubicBezTo>
                  <a:pt x="3023845" y="2505685"/>
                  <a:pt x="3132345" y="2501096"/>
                  <a:pt x="3175298" y="2421642"/>
                </a:cubicBezTo>
                <a:cubicBezTo>
                  <a:pt x="3207007" y="2435829"/>
                  <a:pt x="3198193" y="2412910"/>
                  <a:pt x="3220379" y="2388680"/>
                </a:cubicBezTo>
                <a:cubicBezTo>
                  <a:pt x="3236589" y="2403523"/>
                  <a:pt x="3243984" y="2395446"/>
                  <a:pt x="3252089" y="2402867"/>
                </a:cubicBezTo>
                <a:cubicBezTo>
                  <a:pt x="3265460" y="2355719"/>
                  <a:pt x="3335565" y="2360518"/>
                  <a:pt x="3364437" y="2312714"/>
                </a:cubicBezTo>
                <a:cubicBezTo>
                  <a:pt x="3364437" y="2312714"/>
                  <a:pt x="3364437" y="2312714"/>
                  <a:pt x="3380646" y="2327556"/>
                </a:cubicBezTo>
                <a:cubicBezTo>
                  <a:pt x="3386623" y="2288484"/>
                  <a:pt x="3419042" y="2318169"/>
                  <a:pt x="3416914" y="2271676"/>
                </a:cubicBezTo>
                <a:cubicBezTo>
                  <a:pt x="3440518" y="2278441"/>
                  <a:pt x="3455309" y="2262289"/>
                  <a:pt x="3454600" y="2246791"/>
                </a:cubicBezTo>
                <a:cubicBezTo>
                  <a:pt x="3470809" y="2261633"/>
                  <a:pt x="3478204" y="2253557"/>
                  <a:pt x="3494413" y="2268399"/>
                </a:cubicBezTo>
                <a:cubicBezTo>
                  <a:pt x="3501809" y="2260322"/>
                  <a:pt x="3478204" y="2253557"/>
                  <a:pt x="3492995" y="2237403"/>
                </a:cubicBezTo>
                <a:cubicBezTo>
                  <a:pt x="3547600" y="2242858"/>
                  <a:pt x="3624390" y="2224083"/>
                  <a:pt x="3645157" y="2168858"/>
                </a:cubicBezTo>
                <a:cubicBezTo>
                  <a:pt x="3692367" y="2182390"/>
                  <a:pt x="3723367" y="2181079"/>
                  <a:pt x="3753657" y="2164271"/>
                </a:cubicBezTo>
                <a:cubicBezTo>
                  <a:pt x="3769867" y="2179113"/>
                  <a:pt x="3786076" y="2193955"/>
                  <a:pt x="3794181" y="2201376"/>
                </a:cubicBezTo>
                <a:cubicBezTo>
                  <a:pt x="3856890" y="2214252"/>
                  <a:pt x="3867425" y="2105113"/>
                  <a:pt x="3930134" y="2117989"/>
                </a:cubicBezTo>
                <a:cubicBezTo>
                  <a:pt x="3870262" y="2167103"/>
                  <a:pt x="3811809" y="2247213"/>
                  <a:pt x="3775542" y="2303094"/>
                </a:cubicBezTo>
                <a:cubicBezTo>
                  <a:pt x="3766427" y="2443228"/>
                  <a:pt x="3637160" y="2503041"/>
                  <a:pt x="3587521" y="2606069"/>
                </a:cubicBezTo>
                <a:cubicBezTo>
                  <a:pt x="3473044" y="2649729"/>
                  <a:pt x="3430800" y="2744682"/>
                  <a:pt x="3389976" y="2870629"/>
                </a:cubicBezTo>
                <a:cubicBezTo>
                  <a:pt x="3429790" y="2892237"/>
                  <a:pt x="3436476" y="2868663"/>
                  <a:pt x="3468894" y="2898347"/>
                </a:cubicBezTo>
                <a:cubicBezTo>
                  <a:pt x="3438604" y="2915156"/>
                  <a:pt x="3423813" y="2931309"/>
                  <a:pt x="3409023" y="2947462"/>
                </a:cubicBezTo>
                <a:cubicBezTo>
                  <a:pt x="3417127" y="2954883"/>
                  <a:pt x="3417837" y="2970381"/>
                  <a:pt x="3425941" y="2977802"/>
                </a:cubicBezTo>
                <a:cubicBezTo>
                  <a:pt x="3418546" y="2985878"/>
                  <a:pt x="3402336" y="2971036"/>
                  <a:pt x="3409732" y="2962960"/>
                </a:cubicBezTo>
                <a:cubicBezTo>
                  <a:pt x="3394941" y="2979112"/>
                  <a:pt x="3372756" y="3003342"/>
                  <a:pt x="3374174" y="3034338"/>
                </a:cubicBezTo>
                <a:cubicBezTo>
                  <a:pt x="3382279" y="3041759"/>
                  <a:pt x="3382279" y="3041759"/>
                  <a:pt x="3397779" y="3041103"/>
                </a:cubicBezTo>
                <a:cubicBezTo>
                  <a:pt x="3381570" y="3026261"/>
                  <a:pt x="3396360" y="3010108"/>
                  <a:pt x="3403755" y="3002031"/>
                </a:cubicBezTo>
                <a:cubicBezTo>
                  <a:pt x="3395651" y="2994610"/>
                  <a:pt x="3411151" y="2993955"/>
                  <a:pt x="3426651" y="2993299"/>
                </a:cubicBezTo>
                <a:cubicBezTo>
                  <a:pt x="3434046" y="2985223"/>
                  <a:pt x="3434046" y="2985223"/>
                  <a:pt x="3425941" y="2977802"/>
                </a:cubicBezTo>
                <a:cubicBezTo>
                  <a:pt x="3437744" y="2981185"/>
                  <a:pt x="3445494" y="2980857"/>
                  <a:pt x="3452142" y="2977664"/>
                </a:cubicBezTo>
                <a:lnTo>
                  <a:pt x="3463922" y="2967245"/>
                </a:lnTo>
                <a:lnTo>
                  <a:pt x="3464337" y="2968414"/>
                </a:lnTo>
                <a:cubicBezTo>
                  <a:pt x="3464337" y="2968414"/>
                  <a:pt x="3471732" y="2960338"/>
                  <a:pt x="3471732" y="2960338"/>
                </a:cubicBezTo>
                <a:lnTo>
                  <a:pt x="3463922" y="2967245"/>
                </a:lnTo>
                <a:lnTo>
                  <a:pt x="3456536" y="2946423"/>
                </a:lnTo>
                <a:cubicBezTo>
                  <a:pt x="3453319" y="2939766"/>
                  <a:pt x="3451116" y="2934036"/>
                  <a:pt x="3454813" y="2929998"/>
                </a:cubicBezTo>
                <a:cubicBezTo>
                  <a:pt x="3471023" y="2944840"/>
                  <a:pt x="3479127" y="2952261"/>
                  <a:pt x="3493918" y="2936108"/>
                </a:cubicBezTo>
                <a:cubicBezTo>
                  <a:pt x="3501313" y="2928031"/>
                  <a:pt x="3508708" y="2919955"/>
                  <a:pt x="3516104" y="2911879"/>
                </a:cubicBezTo>
                <a:cubicBezTo>
                  <a:pt x="3508708" y="2919955"/>
                  <a:pt x="3508708" y="2919955"/>
                  <a:pt x="3508708" y="2919955"/>
                </a:cubicBezTo>
                <a:cubicBezTo>
                  <a:pt x="3507999" y="2904457"/>
                  <a:pt x="3516104" y="2911879"/>
                  <a:pt x="3531604" y="2911223"/>
                </a:cubicBezTo>
                <a:cubicBezTo>
                  <a:pt x="3538999" y="2903146"/>
                  <a:pt x="3561894" y="2894415"/>
                  <a:pt x="3577395" y="2893759"/>
                </a:cubicBezTo>
                <a:cubicBezTo>
                  <a:pt x="3584790" y="2885683"/>
                  <a:pt x="3545685" y="2879572"/>
                  <a:pt x="3560476" y="2863419"/>
                </a:cubicBezTo>
                <a:cubicBezTo>
                  <a:pt x="3592894" y="2893104"/>
                  <a:pt x="3606266" y="2845955"/>
                  <a:pt x="3604847" y="2814960"/>
                </a:cubicBezTo>
                <a:cubicBezTo>
                  <a:pt x="3623185" y="2876295"/>
                  <a:pt x="3658743" y="2804917"/>
                  <a:pt x="3681638" y="2796185"/>
                </a:cubicBezTo>
                <a:cubicBezTo>
                  <a:pt x="3689743" y="2803606"/>
                  <a:pt x="3682348" y="2811683"/>
                  <a:pt x="3690452" y="2819104"/>
                </a:cubicBezTo>
                <a:cubicBezTo>
                  <a:pt x="3713347" y="2810372"/>
                  <a:pt x="3712638" y="2794874"/>
                  <a:pt x="3703824" y="2771955"/>
                </a:cubicBezTo>
                <a:cubicBezTo>
                  <a:pt x="3711219" y="2763879"/>
                  <a:pt x="3727429" y="2778721"/>
                  <a:pt x="3735533" y="2786142"/>
                </a:cubicBezTo>
                <a:cubicBezTo>
                  <a:pt x="3757010" y="2746415"/>
                  <a:pt x="3819719" y="2759291"/>
                  <a:pt x="3840487" y="2704066"/>
                </a:cubicBezTo>
                <a:cubicBezTo>
                  <a:pt x="3856696" y="2718908"/>
                  <a:pt x="3864091" y="2710831"/>
                  <a:pt x="3880301" y="2725673"/>
                </a:cubicBezTo>
                <a:cubicBezTo>
                  <a:pt x="3887696" y="2717597"/>
                  <a:pt x="3894382" y="2694023"/>
                  <a:pt x="3910591" y="2708865"/>
                </a:cubicBezTo>
                <a:cubicBezTo>
                  <a:pt x="3910591" y="2708865"/>
                  <a:pt x="3901777" y="2685947"/>
                  <a:pt x="3894382" y="2694023"/>
                </a:cubicBezTo>
                <a:cubicBezTo>
                  <a:pt x="3878173" y="2679181"/>
                  <a:pt x="3917987" y="2700789"/>
                  <a:pt x="3916568" y="2669793"/>
                </a:cubicBezTo>
                <a:cubicBezTo>
                  <a:pt x="3932777" y="2684635"/>
                  <a:pt x="3925382" y="2692712"/>
                  <a:pt x="3940882" y="2692057"/>
                </a:cubicBezTo>
                <a:cubicBezTo>
                  <a:pt x="3939463" y="2661061"/>
                  <a:pt x="3985963" y="2659095"/>
                  <a:pt x="3969044" y="2628755"/>
                </a:cubicBezTo>
                <a:cubicBezTo>
                  <a:pt x="4001463" y="2658440"/>
                  <a:pt x="4008149" y="2634865"/>
                  <a:pt x="4038440" y="2618057"/>
                </a:cubicBezTo>
                <a:cubicBezTo>
                  <a:pt x="4047254" y="2640975"/>
                  <a:pt x="4024358" y="2649708"/>
                  <a:pt x="4016963" y="2657784"/>
                </a:cubicBezTo>
                <a:cubicBezTo>
                  <a:pt x="4033173" y="2672626"/>
                  <a:pt x="4033173" y="2672626"/>
                  <a:pt x="4048673" y="2671971"/>
                </a:cubicBezTo>
                <a:cubicBezTo>
                  <a:pt x="4047963" y="2656473"/>
                  <a:pt x="4047963" y="2656473"/>
                  <a:pt x="4055359" y="2648397"/>
                </a:cubicBezTo>
                <a:cubicBezTo>
                  <a:pt x="4059981" y="2643349"/>
                  <a:pt x="4063321" y="2639447"/>
                  <a:pt x="4065660" y="2636543"/>
                </a:cubicBezTo>
                <a:lnTo>
                  <a:pt x="4066400" y="2635532"/>
                </a:lnTo>
                <a:lnTo>
                  <a:pt x="4060858" y="2649256"/>
                </a:lnTo>
                <a:cubicBezTo>
                  <a:pt x="4059589" y="2655982"/>
                  <a:pt x="4059943" y="2663730"/>
                  <a:pt x="4064173" y="2671315"/>
                </a:cubicBezTo>
                <a:cubicBezTo>
                  <a:pt x="4072277" y="2678736"/>
                  <a:pt x="4049382" y="2687468"/>
                  <a:pt x="4041987" y="2695545"/>
                </a:cubicBezTo>
                <a:cubicBezTo>
                  <a:pt x="4041987" y="2695545"/>
                  <a:pt x="4050092" y="2702966"/>
                  <a:pt x="4050092" y="2702966"/>
                </a:cubicBezTo>
                <a:cubicBezTo>
                  <a:pt x="4065592" y="2702311"/>
                  <a:pt x="4072987" y="2694234"/>
                  <a:pt x="4089196" y="2709077"/>
                </a:cubicBezTo>
                <a:cubicBezTo>
                  <a:pt x="4096592" y="2701000"/>
                  <a:pt x="4072277" y="2678736"/>
                  <a:pt x="4095173" y="2670005"/>
                </a:cubicBezTo>
                <a:cubicBezTo>
                  <a:pt x="4094463" y="2654507"/>
                  <a:pt x="4079673" y="2670660"/>
                  <a:pt x="4063463" y="2655818"/>
                </a:cubicBezTo>
                <a:cubicBezTo>
                  <a:pt x="4094463" y="2654507"/>
                  <a:pt x="4109963" y="2653851"/>
                  <a:pt x="4133568" y="2660617"/>
                </a:cubicBezTo>
                <a:cubicBezTo>
                  <a:pt x="4126173" y="2668694"/>
                  <a:pt x="4134278" y="2676115"/>
                  <a:pt x="4134987" y="2691612"/>
                </a:cubicBezTo>
                <a:cubicBezTo>
                  <a:pt x="4143092" y="2699033"/>
                  <a:pt x="4150487" y="2690957"/>
                  <a:pt x="4158592" y="2698378"/>
                </a:cubicBezTo>
                <a:cubicBezTo>
                  <a:pt x="4157173" y="2667383"/>
                  <a:pt x="4181487" y="2689646"/>
                  <a:pt x="4180068" y="2658651"/>
                </a:cubicBezTo>
                <a:cubicBezTo>
                  <a:pt x="4188882" y="2681569"/>
                  <a:pt x="4205092" y="2696412"/>
                  <a:pt x="4219173" y="2664761"/>
                </a:cubicBezTo>
                <a:cubicBezTo>
                  <a:pt x="4234673" y="2664105"/>
                  <a:pt x="4205092" y="2696412"/>
                  <a:pt x="4205092" y="2696412"/>
                </a:cubicBezTo>
                <a:cubicBezTo>
                  <a:pt x="4244196" y="2702522"/>
                  <a:pt x="4250882" y="2678948"/>
                  <a:pt x="4273068" y="2654718"/>
                </a:cubicBezTo>
                <a:cubicBezTo>
                  <a:pt x="4289278" y="2669560"/>
                  <a:pt x="4304777" y="2668905"/>
                  <a:pt x="4289987" y="2685058"/>
                </a:cubicBezTo>
                <a:cubicBezTo>
                  <a:pt x="4320278" y="2668250"/>
                  <a:pt x="4326963" y="2644675"/>
                  <a:pt x="4301940" y="2606914"/>
                </a:cubicBezTo>
                <a:cubicBezTo>
                  <a:pt x="4309335" y="2598838"/>
                  <a:pt x="4355835" y="2596871"/>
                  <a:pt x="4331521" y="2574608"/>
                </a:cubicBezTo>
                <a:cubicBezTo>
                  <a:pt x="4314602" y="2544268"/>
                  <a:pt x="4324126" y="2582685"/>
                  <a:pt x="4307916" y="2567843"/>
                </a:cubicBezTo>
                <a:cubicBezTo>
                  <a:pt x="4290998" y="2537503"/>
                  <a:pt x="4355126" y="2581374"/>
                  <a:pt x="4369917" y="2565221"/>
                </a:cubicBezTo>
                <a:cubicBezTo>
                  <a:pt x="4378021" y="2572642"/>
                  <a:pt x="4361102" y="2542302"/>
                  <a:pt x="4353707" y="2550378"/>
                </a:cubicBezTo>
                <a:cubicBezTo>
                  <a:pt x="4352998" y="2534881"/>
                  <a:pt x="4384707" y="2549068"/>
                  <a:pt x="4385417" y="2564565"/>
                </a:cubicBezTo>
                <a:cubicBezTo>
                  <a:pt x="4409021" y="2571331"/>
                  <a:pt x="4383288" y="2518072"/>
                  <a:pt x="4431917" y="2562599"/>
                </a:cubicBezTo>
                <a:cubicBezTo>
                  <a:pt x="4423103" y="2539680"/>
                  <a:pt x="4406893" y="2524838"/>
                  <a:pt x="4398788" y="2517417"/>
                </a:cubicBezTo>
                <a:cubicBezTo>
                  <a:pt x="4406184" y="2509340"/>
                  <a:pt x="4436474" y="2492532"/>
                  <a:pt x="4451265" y="2476379"/>
                </a:cubicBezTo>
                <a:cubicBezTo>
                  <a:pt x="4451974" y="2491876"/>
                  <a:pt x="4451974" y="2491876"/>
                  <a:pt x="4451974" y="2491876"/>
                </a:cubicBezTo>
                <a:cubicBezTo>
                  <a:pt x="4459370" y="2483800"/>
                  <a:pt x="4475579" y="2498642"/>
                  <a:pt x="4482974" y="2490566"/>
                </a:cubicBezTo>
                <a:cubicBezTo>
                  <a:pt x="4491788" y="2513484"/>
                  <a:pt x="4476288" y="2514140"/>
                  <a:pt x="4461498" y="2530293"/>
                </a:cubicBezTo>
                <a:cubicBezTo>
                  <a:pt x="4453393" y="2522871"/>
                  <a:pt x="4453393" y="2522871"/>
                  <a:pt x="4453393" y="2522871"/>
                </a:cubicBezTo>
                <a:cubicBezTo>
                  <a:pt x="4462207" y="2545790"/>
                  <a:pt x="4438602" y="2539025"/>
                  <a:pt x="4430498" y="2531604"/>
                </a:cubicBezTo>
                <a:cubicBezTo>
                  <a:pt x="4423103" y="2539680"/>
                  <a:pt x="4439312" y="2554522"/>
                  <a:pt x="4447417" y="2561943"/>
                </a:cubicBezTo>
                <a:cubicBezTo>
                  <a:pt x="4498474" y="2489910"/>
                  <a:pt x="4643951" y="2444939"/>
                  <a:pt x="4686195" y="2349987"/>
                </a:cubicBezTo>
                <a:cubicBezTo>
                  <a:pt x="4719323" y="2395169"/>
                  <a:pt x="4777776" y="2315059"/>
                  <a:pt x="4760857" y="2284719"/>
                </a:cubicBezTo>
                <a:cubicBezTo>
                  <a:pt x="4768962" y="2292140"/>
                  <a:pt x="4785171" y="2306982"/>
                  <a:pt x="4792566" y="2298906"/>
                </a:cubicBezTo>
                <a:cubicBezTo>
                  <a:pt x="4775648" y="2268566"/>
                  <a:pt x="4815462" y="2290174"/>
                  <a:pt x="4814043" y="2259178"/>
                </a:cubicBezTo>
                <a:cubicBezTo>
                  <a:pt x="4829543" y="2258523"/>
                  <a:pt x="4799252" y="2275332"/>
                  <a:pt x="4822857" y="2282097"/>
                </a:cubicBezTo>
                <a:cubicBezTo>
                  <a:pt x="4862671" y="2303705"/>
                  <a:pt x="4821439" y="2251102"/>
                  <a:pt x="4845043" y="2257868"/>
                </a:cubicBezTo>
                <a:cubicBezTo>
                  <a:pt x="4853147" y="2265289"/>
                  <a:pt x="4853147" y="2265289"/>
                  <a:pt x="4853147" y="2265289"/>
                </a:cubicBezTo>
                <a:cubicBezTo>
                  <a:pt x="4876752" y="2272055"/>
                  <a:pt x="4906334" y="2239748"/>
                  <a:pt x="4882020" y="2217485"/>
                </a:cubicBezTo>
                <a:cubicBezTo>
                  <a:pt x="4921834" y="2239093"/>
                  <a:pt x="4938043" y="2253935"/>
                  <a:pt x="4969043" y="2252624"/>
                </a:cubicBezTo>
                <a:cubicBezTo>
                  <a:pt x="4983834" y="2236471"/>
                  <a:pt x="4960229" y="2229706"/>
                  <a:pt x="4975020" y="2213552"/>
                </a:cubicBezTo>
                <a:cubicBezTo>
                  <a:pt x="4991229" y="2228394"/>
                  <a:pt x="5013415" y="2204165"/>
                  <a:pt x="5020810" y="2196088"/>
                </a:cubicBezTo>
                <a:cubicBezTo>
                  <a:pt x="5084938" y="2239960"/>
                  <a:pt x="5088787" y="2154395"/>
                  <a:pt x="5119787" y="2153084"/>
                </a:cubicBezTo>
                <a:cubicBezTo>
                  <a:pt x="5118368" y="2122089"/>
                  <a:pt x="5193030" y="2056821"/>
                  <a:pt x="5216635" y="2063586"/>
                </a:cubicBezTo>
                <a:cubicBezTo>
                  <a:pt x="5233554" y="2093926"/>
                  <a:pt x="5217344" y="2079084"/>
                  <a:pt x="5201844" y="2079740"/>
                </a:cubicBezTo>
                <a:cubicBezTo>
                  <a:pt x="5202554" y="2095238"/>
                  <a:pt x="5233554" y="2093926"/>
                  <a:pt x="5211368" y="2118156"/>
                </a:cubicBezTo>
                <a:cubicBezTo>
                  <a:pt x="5210658" y="2102659"/>
                  <a:pt x="5194449" y="2087817"/>
                  <a:pt x="5178949" y="2088471"/>
                </a:cubicBezTo>
                <a:cubicBezTo>
                  <a:pt x="5203264" y="2110735"/>
                  <a:pt x="5172263" y="2112046"/>
                  <a:pt x="5157473" y="2128199"/>
                </a:cubicBezTo>
                <a:cubicBezTo>
                  <a:pt x="5157473" y="2128199"/>
                  <a:pt x="5150077" y="2136276"/>
                  <a:pt x="5158182" y="2143697"/>
                </a:cubicBezTo>
                <a:cubicBezTo>
                  <a:pt x="5197996" y="2165304"/>
                  <a:pt x="5226868" y="2117501"/>
                  <a:pt x="5226159" y="2102003"/>
                </a:cubicBezTo>
                <a:cubicBezTo>
                  <a:pt x="5233554" y="2093926"/>
                  <a:pt x="5264554" y="2092615"/>
                  <a:pt x="5255740" y="2069697"/>
                </a:cubicBezTo>
                <a:cubicBezTo>
                  <a:pt x="5286740" y="2068386"/>
                  <a:pt x="5257159" y="2100692"/>
                  <a:pt x="5249763" y="2108769"/>
                </a:cubicBezTo>
                <a:cubicBezTo>
                  <a:pt x="5249763" y="2108769"/>
                  <a:pt x="5249763" y="2108769"/>
                  <a:pt x="5265973" y="2123611"/>
                </a:cubicBezTo>
                <a:cubicBezTo>
                  <a:pt x="5273368" y="2115534"/>
                  <a:pt x="5257159" y="2100692"/>
                  <a:pt x="5264554" y="2092615"/>
                </a:cubicBezTo>
                <a:cubicBezTo>
                  <a:pt x="5282182" y="2138453"/>
                  <a:pt x="5303659" y="2098725"/>
                  <a:pt x="5310345" y="2075152"/>
                </a:cubicBezTo>
                <a:cubicBezTo>
                  <a:pt x="5334659" y="2097415"/>
                  <a:pt x="5288868" y="2114879"/>
                  <a:pt x="5289578" y="2130376"/>
                </a:cubicBezTo>
                <a:cubicBezTo>
                  <a:pt x="5305787" y="2145219"/>
                  <a:pt x="5305787" y="2145219"/>
                  <a:pt x="5321287" y="2144563"/>
                </a:cubicBezTo>
                <a:cubicBezTo>
                  <a:pt x="5288868" y="2114879"/>
                  <a:pt x="5363530" y="2049611"/>
                  <a:pt x="5387135" y="2056377"/>
                </a:cubicBezTo>
                <a:cubicBezTo>
                  <a:pt x="5392403" y="2001807"/>
                  <a:pt x="5461089" y="1975611"/>
                  <a:pt x="5451565" y="1937195"/>
                </a:cubicBezTo>
                <a:cubicBezTo>
                  <a:pt x="5443460" y="1929774"/>
                  <a:pt x="5436065" y="1937850"/>
                  <a:pt x="5429379" y="1961424"/>
                </a:cubicBezTo>
                <a:cubicBezTo>
                  <a:pt x="5413170" y="1946582"/>
                  <a:pt x="5428670" y="1945927"/>
                  <a:pt x="5427960" y="1930429"/>
                </a:cubicBezTo>
                <a:cubicBezTo>
                  <a:pt x="5419146" y="1907511"/>
                  <a:pt x="5404356" y="1923663"/>
                  <a:pt x="5404356" y="1923663"/>
                </a:cubicBezTo>
                <a:cubicBezTo>
                  <a:pt x="5413170" y="1946582"/>
                  <a:pt x="5389565" y="1939817"/>
                  <a:pt x="5405774" y="1954659"/>
                </a:cubicBezTo>
                <a:cubicBezTo>
                  <a:pt x="5398379" y="1962735"/>
                  <a:pt x="5390274" y="1955314"/>
                  <a:pt x="5374065" y="1940472"/>
                </a:cubicBezTo>
                <a:cubicBezTo>
                  <a:pt x="5374065" y="1940472"/>
                  <a:pt x="5374065" y="1940472"/>
                  <a:pt x="5388855" y="1924319"/>
                </a:cubicBezTo>
                <a:cubicBezTo>
                  <a:pt x="5372646" y="1909477"/>
                  <a:pt x="5374065" y="1940472"/>
                  <a:pt x="5357855" y="1925630"/>
                </a:cubicBezTo>
                <a:cubicBezTo>
                  <a:pt x="5402936" y="1892668"/>
                  <a:pt x="5403646" y="1908166"/>
                  <a:pt x="5431809" y="1844864"/>
                </a:cubicBezTo>
                <a:cubicBezTo>
                  <a:pt x="5448018" y="1859707"/>
                  <a:pt x="5433227" y="1875860"/>
                  <a:pt x="5456832" y="1882625"/>
                </a:cubicBezTo>
                <a:cubicBezTo>
                  <a:pt x="5457541" y="1898123"/>
                  <a:pt x="5442041" y="1898779"/>
                  <a:pt x="5450855" y="1921697"/>
                </a:cubicBezTo>
                <a:cubicBezTo>
                  <a:pt x="5474460" y="1928463"/>
                  <a:pt x="5474460" y="1928463"/>
                  <a:pt x="5490669" y="1943305"/>
                </a:cubicBezTo>
                <a:cubicBezTo>
                  <a:pt x="5498065" y="1935228"/>
                  <a:pt x="5489960" y="1927807"/>
                  <a:pt x="5482565" y="1935884"/>
                </a:cubicBezTo>
                <a:cubicBezTo>
                  <a:pt x="5473751" y="1912965"/>
                  <a:pt x="5528356" y="1918420"/>
                  <a:pt x="5504042" y="1896156"/>
                </a:cubicBezTo>
                <a:cubicBezTo>
                  <a:pt x="5519541" y="1895502"/>
                  <a:pt x="5526937" y="1887425"/>
                  <a:pt x="5526227" y="1871927"/>
                </a:cubicBezTo>
                <a:cubicBezTo>
                  <a:pt x="5535041" y="1894846"/>
                  <a:pt x="5557227" y="1870616"/>
                  <a:pt x="5550541" y="1894190"/>
                </a:cubicBezTo>
                <a:cubicBezTo>
                  <a:pt x="5565332" y="1878037"/>
                  <a:pt x="5578704" y="1830889"/>
                  <a:pt x="5608995" y="1814080"/>
                </a:cubicBezTo>
                <a:cubicBezTo>
                  <a:pt x="5604437" y="1884147"/>
                  <a:pt x="5707261" y="1755578"/>
                  <a:pt x="5713238" y="1716506"/>
                </a:cubicBezTo>
                <a:cubicBezTo>
                  <a:pt x="5751633" y="1707119"/>
                  <a:pt x="5787191" y="1635741"/>
                  <a:pt x="5816773" y="1603434"/>
                </a:cubicBezTo>
                <a:cubicBezTo>
                  <a:pt x="5832982" y="1618277"/>
                  <a:pt x="5847772" y="1602124"/>
                  <a:pt x="5855168" y="1594048"/>
                </a:cubicBezTo>
                <a:cubicBezTo>
                  <a:pt x="5854458" y="1578550"/>
                  <a:pt x="5832272" y="1602780"/>
                  <a:pt x="5823458" y="1579861"/>
                </a:cubicBezTo>
                <a:cubicBezTo>
                  <a:pt x="5838958" y="1579205"/>
                  <a:pt x="5847063" y="1586626"/>
                  <a:pt x="5861854" y="1570473"/>
                </a:cubicBezTo>
                <a:cubicBezTo>
                  <a:pt x="5861854" y="1570473"/>
                  <a:pt x="5869958" y="1577894"/>
                  <a:pt x="5878063" y="1585315"/>
                </a:cubicBezTo>
                <a:cubicBezTo>
                  <a:pt x="5869249" y="1562397"/>
                  <a:pt x="5891435" y="1538167"/>
                  <a:pt x="5923144" y="1552354"/>
                </a:cubicBezTo>
                <a:cubicBezTo>
                  <a:pt x="5935806" y="1489708"/>
                  <a:pt x="5997098" y="1471588"/>
                  <a:pt x="6018574" y="1431861"/>
                </a:cubicBezTo>
                <a:cubicBezTo>
                  <a:pt x="6027388" y="1454780"/>
                  <a:pt x="6065074" y="1429894"/>
                  <a:pt x="6025260" y="1408287"/>
                </a:cubicBezTo>
                <a:cubicBezTo>
                  <a:pt x="6040760" y="1407631"/>
                  <a:pt x="6048155" y="1399555"/>
                  <a:pt x="6056969" y="1422473"/>
                </a:cubicBezTo>
                <a:cubicBezTo>
                  <a:pt x="6071050" y="1390823"/>
                  <a:pt x="6102051" y="1389512"/>
                  <a:pt x="6116131" y="1357862"/>
                </a:cubicBezTo>
                <a:cubicBezTo>
                  <a:pt x="6099922" y="1343019"/>
                  <a:pt x="6069632" y="1359828"/>
                  <a:pt x="6078446" y="1382746"/>
                </a:cubicBezTo>
                <a:cubicBezTo>
                  <a:pt x="6047445" y="1384057"/>
                  <a:pt x="6092527" y="1351096"/>
                  <a:pt x="6076317" y="1336254"/>
                </a:cubicBezTo>
                <a:cubicBezTo>
                  <a:pt x="6076317" y="1336254"/>
                  <a:pt x="6076317" y="1336254"/>
                  <a:pt x="6092527" y="1351096"/>
                </a:cubicBezTo>
                <a:cubicBezTo>
                  <a:pt x="6099213" y="1327521"/>
                  <a:pt x="6114713" y="1326866"/>
                  <a:pt x="6120690" y="1287794"/>
                </a:cubicBezTo>
                <a:cubicBezTo>
                  <a:pt x="6174585" y="1277751"/>
                  <a:pt x="6221085" y="1275785"/>
                  <a:pt x="6218247" y="1213794"/>
                </a:cubicBezTo>
                <a:cubicBezTo>
                  <a:pt x="6202038" y="1198952"/>
                  <a:pt x="6202038" y="1198952"/>
                  <a:pt x="6178433" y="1192187"/>
                </a:cubicBezTo>
                <a:cubicBezTo>
                  <a:pt x="6179142" y="1207684"/>
                  <a:pt x="6210142" y="1206373"/>
                  <a:pt x="6187956" y="1230603"/>
                </a:cubicBezTo>
                <a:cubicBezTo>
                  <a:pt x="6178433" y="1192187"/>
                  <a:pt x="6117852" y="1225804"/>
                  <a:pt x="6157666" y="1247411"/>
                </a:cubicBezTo>
                <a:cubicBezTo>
                  <a:pt x="6110456" y="1233880"/>
                  <a:pt x="6088980" y="1273607"/>
                  <a:pt x="6090399" y="1304603"/>
                </a:cubicBezTo>
                <a:cubicBezTo>
                  <a:pt x="6074899" y="1305258"/>
                  <a:pt x="6074189" y="1289761"/>
                  <a:pt x="6066085" y="1282339"/>
                </a:cubicBezTo>
                <a:cubicBezTo>
                  <a:pt x="6050584" y="1282995"/>
                  <a:pt x="6060818" y="1336909"/>
                  <a:pt x="6027689" y="1291727"/>
                </a:cubicBezTo>
                <a:lnTo>
                  <a:pt x="6027724" y="1307059"/>
                </a:lnTo>
                <a:lnTo>
                  <a:pt x="6011097" y="1302982"/>
                </a:lnTo>
                <a:cubicBezTo>
                  <a:pt x="5999159" y="1304579"/>
                  <a:pt x="5999956" y="1322014"/>
                  <a:pt x="5983317" y="1340186"/>
                </a:cubicBezTo>
                <a:cubicBezTo>
                  <a:pt x="5982608" y="1324689"/>
                  <a:pt x="5981899" y="1309191"/>
                  <a:pt x="5981189" y="1293693"/>
                </a:cubicBezTo>
                <a:cubicBezTo>
                  <a:pt x="6004085" y="1284961"/>
                  <a:pt x="6010770" y="1261387"/>
                  <a:pt x="6010061" y="1245890"/>
                </a:cubicBezTo>
                <a:cubicBezTo>
                  <a:pt x="6017456" y="1237813"/>
                  <a:pt x="6033666" y="1252655"/>
                  <a:pt x="6041061" y="1244578"/>
                </a:cubicBezTo>
                <a:cubicBezTo>
                  <a:pt x="6055852" y="1228425"/>
                  <a:pt x="6032247" y="1221660"/>
                  <a:pt x="6031538" y="1206162"/>
                </a:cubicBezTo>
                <a:cubicBezTo>
                  <a:pt x="6054433" y="1197430"/>
                  <a:pt x="6054433" y="1197430"/>
                  <a:pt x="6061119" y="1173856"/>
                </a:cubicBezTo>
                <a:cubicBezTo>
                  <a:pt x="6084724" y="1180621"/>
                  <a:pt x="6061828" y="1189354"/>
                  <a:pt x="6078037" y="1204196"/>
                </a:cubicBezTo>
                <a:cubicBezTo>
                  <a:pt x="6094247" y="1219038"/>
                  <a:pt x="6101642" y="1210961"/>
                  <a:pt x="6109747" y="1218382"/>
                </a:cubicBezTo>
                <a:cubicBezTo>
                  <a:pt x="6109038" y="1202885"/>
                  <a:pt x="6109038" y="1202885"/>
                  <a:pt x="6116433" y="1194808"/>
                </a:cubicBezTo>
                <a:cubicBezTo>
                  <a:pt x="6108328" y="1187387"/>
                  <a:pt x="6085433" y="1196119"/>
                  <a:pt x="6092828" y="1188042"/>
                </a:cubicBezTo>
                <a:cubicBezTo>
                  <a:pt x="6123829" y="1186731"/>
                  <a:pt x="6139328" y="1186077"/>
                  <a:pt x="6154119" y="1169923"/>
                </a:cubicBezTo>
                <a:cubicBezTo>
                  <a:pt x="6161514" y="1161847"/>
                  <a:pt x="6153409" y="1154426"/>
                  <a:pt x="6153409" y="1154426"/>
                </a:cubicBezTo>
                <a:cubicBezTo>
                  <a:pt x="6144595" y="1131507"/>
                  <a:pt x="6146014" y="1162502"/>
                  <a:pt x="6121700" y="1140239"/>
                </a:cubicBezTo>
                <a:cubicBezTo>
                  <a:pt x="6127424" y="1138056"/>
                  <a:pt x="6134205" y="1137769"/>
                  <a:pt x="6140882" y="1137851"/>
                </a:cubicBezTo>
                <a:lnTo>
                  <a:pt x="6151266" y="1137751"/>
                </a:lnTo>
                <a:lnTo>
                  <a:pt x="6152700" y="1138928"/>
                </a:lnTo>
                <a:lnTo>
                  <a:pt x="6152957" y="1137735"/>
                </a:lnTo>
                <a:lnTo>
                  <a:pt x="6159437" y="1137672"/>
                </a:lnTo>
                <a:cubicBezTo>
                  <a:pt x="6170049" y="1136253"/>
                  <a:pt x="6175595" y="1130196"/>
                  <a:pt x="6166781" y="1107277"/>
                </a:cubicBezTo>
                <a:cubicBezTo>
                  <a:pt x="6149077" y="1102203"/>
                  <a:pt x="6154169" y="1118001"/>
                  <a:pt x="6154701" y="1129624"/>
                </a:cubicBezTo>
                <a:lnTo>
                  <a:pt x="6152957" y="1137735"/>
                </a:lnTo>
                <a:lnTo>
                  <a:pt x="6151266" y="1137751"/>
                </a:lnTo>
                <a:lnTo>
                  <a:pt x="6135555" y="1124853"/>
                </a:lnTo>
                <a:cubicBezTo>
                  <a:pt x="6129177" y="1112749"/>
                  <a:pt x="6149255" y="1106078"/>
                  <a:pt x="6143176" y="1100512"/>
                </a:cubicBezTo>
                <a:cubicBezTo>
                  <a:pt x="6174886" y="1114699"/>
                  <a:pt x="6173467" y="1083703"/>
                  <a:pt x="6180153" y="1060129"/>
                </a:cubicBezTo>
                <a:cubicBezTo>
                  <a:pt x="6188967" y="1083047"/>
                  <a:pt x="6173467" y="1083703"/>
                  <a:pt x="6189677" y="1098545"/>
                </a:cubicBezTo>
                <a:cubicBezTo>
                  <a:pt x="6197072" y="1090469"/>
                  <a:pt x="6211153" y="1058818"/>
                  <a:pt x="6251676" y="1095924"/>
                </a:cubicBezTo>
                <a:cubicBezTo>
                  <a:pt x="6236177" y="1096579"/>
                  <a:pt x="6197072" y="1090469"/>
                  <a:pt x="6229491" y="1120153"/>
                </a:cubicBezTo>
                <a:cubicBezTo>
                  <a:pt x="6213991" y="1120809"/>
                  <a:pt x="6205886" y="1113387"/>
                  <a:pt x="6190386" y="1114043"/>
                </a:cubicBezTo>
                <a:cubicBezTo>
                  <a:pt x="6174886" y="1114699"/>
                  <a:pt x="6185828" y="1184110"/>
                  <a:pt x="6160805" y="1146349"/>
                </a:cubicBezTo>
                <a:cubicBezTo>
                  <a:pt x="6153409" y="1154426"/>
                  <a:pt x="6161514" y="1161847"/>
                  <a:pt x="6177724" y="1176689"/>
                </a:cubicBezTo>
                <a:cubicBezTo>
                  <a:pt x="6185828" y="1184110"/>
                  <a:pt x="6208014" y="1159881"/>
                  <a:pt x="6199909" y="1152460"/>
                </a:cubicBezTo>
                <a:cubicBezTo>
                  <a:pt x="6222805" y="1143727"/>
                  <a:pt x="6208724" y="1175378"/>
                  <a:pt x="6239723" y="1174067"/>
                </a:cubicBezTo>
                <a:cubicBezTo>
                  <a:pt x="6230909" y="1151148"/>
                  <a:pt x="6247119" y="1165991"/>
                  <a:pt x="6262619" y="1165335"/>
                </a:cubicBezTo>
                <a:cubicBezTo>
                  <a:pt x="6277410" y="1149182"/>
                  <a:pt x="6222805" y="1143727"/>
                  <a:pt x="6244991" y="1119497"/>
                </a:cubicBezTo>
                <a:cubicBezTo>
                  <a:pt x="6245700" y="1134995"/>
                  <a:pt x="6261910" y="1149837"/>
                  <a:pt x="6270014" y="1157258"/>
                </a:cubicBezTo>
                <a:cubicBezTo>
                  <a:pt x="6270014" y="1157258"/>
                  <a:pt x="6270014" y="1157258"/>
                  <a:pt x="6284805" y="1141105"/>
                </a:cubicBezTo>
                <a:cubicBezTo>
                  <a:pt x="6259781" y="1103345"/>
                  <a:pt x="6306281" y="1101378"/>
                  <a:pt x="6328467" y="1077149"/>
                </a:cubicBezTo>
                <a:cubicBezTo>
                  <a:pt x="6304153" y="1054886"/>
                  <a:pt x="6298177" y="1093957"/>
                  <a:pt x="6273153" y="1056196"/>
                </a:cubicBezTo>
                <a:cubicBezTo>
                  <a:pt x="6258362" y="1072349"/>
                  <a:pt x="6290072" y="1086536"/>
                  <a:pt x="6274572" y="1087191"/>
                </a:cubicBezTo>
                <a:cubicBezTo>
                  <a:pt x="6258362" y="1072349"/>
                  <a:pt x="6250967" y="1080426"/>
                  <a:pt x="6234758" y="1065584"/>
                </a:cubicBezTo>
                <a:cubicBezTo>
                  <a:pt x="6226653" y="1058163"/>
                  <a:pt x="6241444" y="1042009"/>
                  <a:pt x="6217839" y="1035244"/>
                </a:cubicBezTo>
                <a:cubicBezTo>
                  <a:pt x="6255525" y="1010359"/>
                  <a:pt x="6293920" y="1000971"/>
                  <a:pt x="6316816" y="992239"/>
                </a:cubicBezTo>
                <a:cubicBezTo>
                  <a:pt x="6321830" y="974559"/>
                  <a:pt x="6347644" y="934163"/>
                  <a:pt x="6383573" y="923909"/>
                </a:cubicBezTo>
                <a:lnTo>
                  <a:pt x="6402260" y="924751"/>
                </a:lnTo>
                <a:lnTo>
                  <a:pt x="6378448" y="939168"/>
                </a:lnTo>
                <a:cubicBezTo>
                  <a:pt x="6363568" y="953384"/>
                  <a:pt x="6354856" y="975103"/>
                  <a:pt x="6371420" y="997694"/>
                </a:cubicBezTo>
                <a:cubicBezTo>
                  <a:pt x="6348525" y="1006426"/>
                  <a:pt x="6309420" y="1000316"/>
                  <a:pt x="6310839" y="1031311"/>
                </a:cubicBezTo>
                <a:cubicBezTo>
                  <a:pt x="6335153" y="1053575"/>
                  <a:pt x="6333734" y="1022579"/>
                  <a:pt x="6350653" y="1052919"/>
                </a:cubicBezTo>
                <a:cubicBezTo>
                  <a:pt x="6366153" y="1052263"/>
                  <a:pt x="6365444" y="1036766"/>
                  <a:pt x="6341839" y="1030000"/>
                </a:cubicBezTo>
                <a:cubicBezTo>
                  <a:pt x="6341839" y="1030000"/>
                  <a:pt x="6341839" y="1030000"/>
                  <a:pt x="6364025" y="1005771"/>
                </a:cubicBezTo>
                <a:cubicBezTo>
                  <a:pt x="6356630" y="1013847"/>
                  <a:pt x="6364735" y="1021268"/>
                  <a:pt x="6380944" y="1036110"/>
                </a:cubicBezTo>
                <a:cubicBezTo>
                  <a:pt x="6378106" y="974120"/>
                  <a:pt x="6438687" y="940503"/>
                  <a:pt x="6483768" y="907541"/>
                </a:cubicBezTo>
                <a:cubicBezTo>
                  <a:pt x="6490455" y="883967"/>
                  <a:pt x="6466850" y="877201"/>
                  <a:pt x="6458745" y="869780"/>
                </a:cubicBezTo>
                <a:cubicBezTo>
                  <a:pt x="6458745" y="869780"/>
                  <a:pt x="6458036" y="854283"/>
                  <a:pt x="6458036" y="854283"/>
                </a:cubicBezTo>
                <a:cubicBezTo>
                  <a:pt x="6466850" y="877201"/>
                  <a:pt x="6481641" y="861048"/>
                  <a:pt x="6498559" y="891388"/>
                </a:cubicBezTo>
                <a:cubicBezTo>
                  <a:pt x="6489036" y="852971"/>
                  <a:pt x="6497141" y="860392"/>
                  <a:pt x="6519326" y="836163"/>
                </a:cubicBezTo>
                <a:cubicBezTo>
                  <a:pt x="6536245" y="866503"/>
                  <a:pt x="6550326" y="834852"/>
                  <a:pt x="6574641" y="857115"/>
                </a:cubicBezTo>
                <a:cubicBezTo>
                  <a:pt x="6588721" y="825465"/>
                  <a:pt x="6588721" y="825465"/>
                  <a:pt x="6610908" y="801235"/>
                </a:cubicBezTo>
                <a:cubicBezTo>
                  <a:pt x="6617594" y="777661"/>
                  <a:pt x="6586594" y="778972"/>
                  <a:pt x="6585884" y="763474"/>
                </a:cubicBezTo>
                <a:cubicBezTo>
                  <a:pt x="6601384" y="762819"/>
                  <a:pt x="6608780" y="754742"/>
                  <a:pt x="6624989" y="769584"/>
                </a:cubicBezTo>
                <a:cubicBezTo>
                  <a:pt x="6616174" y="746666"/>
                  <a:pt x="6608780" y="754742"/>
                  <a:pt x="6592570" y="739900"/>
                </a:cubicBezTo>
                <a:cubicBezTo>
                  <a:pt x="6606651" y="708250"/>
                  <a:pt x="6630965" y="730513"/>
                  <a:pt x="6645047" y="698862"/>
                </a:cubicBezTo>
                <a:cubicBezTo>
                  <a:pt x="6645756" y="714359"/>
                  <a:pt x="6653861" y="721781"/>
                  <a:pt x="6661965" y="729202"/>
                </a:cubicBezTo>
                <a:cubicBezTo>
                  <a:pt x="6668651" y="705628"/>
                  <a:pt x="6684151" y="704972"/>
                  <a:pt x="6706337" y="680742"/>
                </a:cubicBezTo>
                <a:cubicBezTo>
                  <a:pt x="6698233" y="673321"/>
                  <a:pt x="6690837" y="681398"/>
                  <a:pt x="6690837" y="681398"/>
                </a:cubicBezTo>
                <a:cubicBezTo>
                  <a:pt x="6682732" y="673977"/>
                  <a:pt x="6682023" y="658479"/>
                  <a:pt x="6696814" y="642326"/>
                </a:cubicBezTo>
                <a:cubicBezTo>
                  <a:pt x="6704919" y="649747"/>
                  <a:pt x="6704919" y="649747"/>
                  <a:pt x="6697523" y="657824"/>
                </a:cubicBezTo>
                <a:cubicBezTo>
                  <a:pt x="6751418" y="647781"/>
                  <a:pt x="6834186" y="589934"/>
                  <a:pt x="6831348" y="527944"/>
                </a:cubicBezTo>
                <a:cubicBezTo>
                  <a:pt x="6886662" y="548896"/>
                  <a:pt x="6882406" y="455910"/>
                  <a:pt x="6914825" y="485595"/>
                </a:cubicBezTo>
                <a:cubicBezTo>
                  <a:pt x="6928196" y="438446"/>
                  <a:pt x="6989487" y="420326"/>
                  <a:pt x="7003568" y="388676"/>
                </a:cubicBezTo>
                <a:cubicBezTo>
                  <a:pt x="7013091" y="427093"/>
                  <a:pt x="6951801" y="445212"/>
                  <a:pt x="6937720" y="476862"/>
                </a:cubicBezTo>
                <a:cubicBezTo>
                  <a:pt x="6938429" y="492360"/>
                  <a:pt x="6938429" y="492360"/>
                  <a:pt x="6946534" y="499781"/>
                </a:cubicBezTo>
                <a:cubicBezTo>
                  <a:pt x="6969429" y="491050"/>
                  <a:pt x="6959906" y="452633"/>
                  <a:pt x="6990197" y="435824"/>
                </a:cubicBezTo>
                <a:cubicBezTo>
                  <a:pt x="6990906" y="451322"/>
                  <a:pt x="7007115" y="466164"/>
                  <a:pt x="7015220" y="473585"/>
                </a:cubicBezTo>
                <a:cubicBezTo>
                  <a:pt x="7030011" y="457432"/>
                  <a:pt x="7013801" y="442590"/>
                  <a:pt x="7020487" y="419016"/>
                </a:cubicBezTo>
                <a:cubicBezTo>
                  <a:pt x="7020487" y="419016"/>
                  <a:pt x="7037406" y="449356"/>
                  <a:pt x="7030011" y="457432"/>
                </a:cubicBezTo>
                <a:cubicBezTo>
                  <a:pt x="7060301" y="440624"/>
                  <a:pt x="7073673" y="393475"/>
                  <a:pt x="7080359" y="369901"/>
                </a:cubicBezTo>
                <a:cubicBezTo>
                  <a:pt x="7063440" y="339562"/>
                  <a:pt x="7057464" y="378633"/>
                  <a:pt x="7048649" y="355715"/>
                </a:cubicBezTo>
                <a:cubicBezTo>
                  <a:pt x="7031730" y="325375"/>
                  <a:pt x="7064149" y="355059"/>
                  <a:pt x="7071545" y="346983"/>
                </a:cubicBezTo>
                <a:cubicBezTo>
                  <a:pt x="7078940" y="338906"/>
                  <a:pt x="7063440" y="339562"/>
                  <a:pt x="7055335" y="332140"/>
                </a:cubicBezTo>
                <a:cubicBezTo>
                  <a:pt x="7109940" y="337595"/>
                  <a:pt x="7153603" y="273638"/>
                  <a:pt x="7194126" y="310743"/>
                </a:cubicBezTo>
                <a:cubicBezTo>
                  <a:pt x="7216312" y="286514"/>
                  <a:pt x="7231103" y="270361"/>
                  <a:pt x="7253998" y="261629"/>
                </a:cubicBezTo>
                <a:cubicBezTo>
                  <a:pt x="7245893" y="254208"/>
                  <a:pt x="7237788" y="246787"/>
                  <a:pt x="7237079" y="231289"/>
                </a:cubicBezTo>
                <a:cubicBezTo>
                  <a:pt x="7268079" y="229978"/>
                  <a:pt x="7251160" y="199638"/>
                  <a:pt x="7281451" y="182830"/>
                </a:cubicBezTo>
                <a:cubicBezTo>
                  <a:pt x="7282161" y="198327"/>
                  <a:pt x="7289555" y="190251"/>
                  <a:pt x="7305055" y="189596"/>
                </a:cubicBezTo>
                <a:cubicBezTo>
                  <a:pt x="7312451" y="181519"/>
                  <a:pt x="7280741" y="167332"/>
                  <a:pt x="7304346" y="174098"/>
                </a:cubicBezTo>
                <a:cubicBezTo>
                  <a:pt x="7311032" y="150524"/>
                  <a:pt x="7288137" y="159256"/>
                  <a:pt x="7302218" y="127605"/>
                </a:cubicBezTo>
                <a:cubicBezTo>
                  <a:pt x="7319846" y="173442"/>
                  <a:pt x="7325113" y="118873"/>
                  <a:pt x="7342032" y="149213"/>
                </a:cubicBezTo>
                <a:cubicBezTo>
                  <a:pt x="7341323" y="133715"/>
                  <a:pt x="7356823" y="133060"/>
                  <a:pt x="7348009" y="110141"/>
                </a:cubicBezTo>
                <a:cubicBezTo>
                  <a:pt x="7355404" y="102064"/>
                  <a:pt x="7386404" y="100753"/>
                  <a:pt x="7379718" y="124328"/>
                </a:cubicBezTo>
                <a:cubicBezTo>
                  <a:pt x="7410718" y="123016"/>
                  <a:pt x="7417404" y="99443"/>
                  <a:pt x="7424090" y="75868"/>
                </a:cubicBezTo>
                <a:cubicBezTo>
                  <a:pt x="7415985" y="68447"/>
                  <a:pt x="7408590" y="76524"/>
                  <a:pt x="7400485" y="69103"/>
                </a:cubicBezTo>
                <a:cubicBezTo>
                  <a:pt x="7414567" y="37452"/>
                  <a:pt x="7447695" y="82634"/>
                  <a:pt x="7462486" y="66481"/>
                </a:cubicBezTo>
                <a:cubicBezTo>
                  <a:pt x="7473578" y="54366"/>
                  <a:pt x="7474356" y="7751"/>
                  <a:pt x="7491148" y="854"/>
                </a:cubicBezTo>
                <a:close/>
              </a:path>
            </a:pathLst>
          </a:custGeom>
          <a:pattFill prst="pct5">
            <a:fgClr>
              <a:srgbClr val="E90E3F"/>
            </a:fgClr>
            <a:bgClr>
              <a:schemeClr val="bg1"/>
            </a:bgClr>
          </a:pattFill>
        </p:spPr>
        <p:txBody>
          <a:bodyPr wrap="square">
            <a:noAutofit/>
          </a:bodyPr>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标题幻灯片">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a:spLocks noGrp="1"/>
          </p:cNvSpPr>
          <p:nvPr>
            <p:ph type="pic" sz="quarter" idx="10"/>
          </p:nvPr>
        </p:nvSpPr>
        <p:spPr>
          <a:xfrm>
            <a:off x="286872" y="3018413"/>
            <a:ext cx="11905128" cy="3426838"/>
          </a:xfrm>
          <a:custGeom>
            <a:avLst/>
            <a:gdLst>
              <a:gd name="connsiteX0" fmla="*/ 2395759 w 11905128"/>
              <a:gd name="connsiteY0" fmla="*/ 3386995 h 3426838"/>
              <a:gd name="connsiteX1" fmla="*/ 2400482 w 11905128"/>
              <a:gd name="connsiteY1" fmla="*/ 3390828 h 3426838"/>
              <a:gd name="connsiteX2" fmla="*/ 2395759 w 11905128"/>
              <a:gd name="connsiteY2" fmla="*/ 3393635 h 3426838"/>
              <a:gd name="connsiteX3" fmla="*/ 2395759 w 11905128"/>
              <a:gd name="connsiteY3" fmla="*/ 3386995 h 3426838"/>
              <a:gd name="connsiteX4" fmla="*/ 1512491 w 11905128"/>
              <a:gd name="connsiteY4" fmla="*/ 2357086 h 3426838"/>
              <a:gd name="connsiteX5" fmla="*/ 1512850 w 11905128"/>
              <a:gd name="connsiteY5" fmla="*/ 2357704 h 3426838"/>
              <a:gd name="connsiteX6" fmla="*/ 1512171 w 11905128"/>
              <a:gd name="connsiteY6" fmla="*/ 2357185 h 3426838"/>
              <a:gd name="connsiteX7" fmla="*/ 9560352 w 11905128"/>
              <a:gd name="connsiteY7" fmla="*/ 2324501 h 3426838"/>
              <a:gd name="connsiteX8" fmla="*/ 9564237 w 11905128"/>
              <a:gd name="connsiteY8" fmla="*/ 2330251 h 3426838"/>
              <a:gd name="connsiteX9" fmla="*/ 9560352 w 11905128"/>
              <a:gd name="connsiteY9" fmla="*/ 2331142 h 3426838"/>
              <a:gd name="connsiteX10" fmla="*/ 9557205 w 11905128"/>
              <a:gd name="connsiteY10" fmla="*/ 2325367 h 3426838"/>
              <a:gd name="connsiteX11" fmla="*/ 9604000 w 11905128"/>
              <a:gd name="connsiteY11" fmla="*/ 2308730 h 3426838"/>
              <a:gd name="connsiteX12" fmla="*/ 9618248 w 11905128"/>
              <a:gd name="connsiteY12" fmla="*/ 2331142 h 3426838"/>
              <a:gd name="connsiteX13" fmla="*/ 9567363 w 11905128"/>
              <a:gd name="connsiteY13" fmla="*/ 2334877 h 3426838"/>
              <a:gd name="connsiteX14" fmla="*/ 9564237 w 11905128"/>
              <a:gd name="connsiteY14" fmla="*/ 2330251 h 3426838"/>
              <a:gd name="connsiteX15" fmla="*/ 9574826 w 11905128"/>
              <a:gd name="connsiteY15" fmla="*/ 2327822 h 3426838"/>
              <a:gd name="connsiteX16" fmla="*/ 9589300 w 11905128"/>
              <a:gd name="connsiteY16" fmla="*/ 2324501 h 3426838"/>
              <a:gd name="connsiteX17" fmla="*/ 9589300 w 11905128"/>
              <a:gd name="connsiteY17" fmla="*/ 2311220 h 3426838"/>
              <a:gd name="connsiteX18" fmla="*/ 9604000 w 11905128"/>
              <a:gd name="connsiteY18" fmla="*/ 2308730 h 3426838"/>
              <a:gd name="connsiteX19" fmla="*/ 9907726 w 11905128"/>
              <a:gd name="connsiteY19" fmla="*/ 2231533 h 3426838"/>
              <a:gd name="connsiteX20" fmla="*/ 9907726 w 11905128"/>
              <a:gd name="connsiteY20" fmla="*/ 2234646 h 3426838"/>
              <a:gd name="connsiteX21" fmla="*/ 9902697 w 11905128"/>
              <a:gd name="connsiteY21" fmla="*/ 2234033 h 3426838"/>
              <a:gd name="connsiteX22" fmla="*/ 10124835 w 11905128"/>
              <a:gd name="connsiteY22" fmla="*/ 2224892 h 3426838"/>
              <a:gd name="connsiteX23" fmla="*/ 10009044 w 11905128"/>
              <a:gd name="connsiteY23" fmla="*/ 2258095 h 3426838"/>
              <a:gd name="connsiteX24" fmla="*/ 9994570 w 11905128"/>
              <a:gd name="connsiteY24" fmla="*/ 2231533 h 3426838"/>
              <a:gd name="connsiteX25" fmla="*/ 9907726 w 11905128"/>
              <a:gd name="connsiteY25" fmla="*/ 2264736 h 3426838"/>
              <a:gd name="connsiteX26" fmla="*/ 9907726 w 11905128"/>
              <a:gd name="connsiteY26" fmla="*/ 2248135 h 3426838"/>
              <a:gd name="connsiteX27" fmla="*/ 9907726 w 11905128"/>
              <a:gd name="connsiteY27" fmla="*/ 2234646 h 3426838"/>
              <a:gd name="connsiteX28" fmla="*/ 9936674 w 11905128"/>
              <a:gd name="connsiteY28" fmla="*/ 2238174 h 3426838"/>
              <a:gd name="connsiteX29" fmla="*/ 10124835 w 11905128"/>
              <a:gd name="connsiteY29" fmla="*/ 2224892 h 3426838"/>
              <a:gd name="connsiteX30" fmla="*/ 8924598 w 11905128"/>
              <a:gd name="connsiteY30" fmla="*/ 2190429 h 3426838"/>
              <a:gd name="connsiteX31" fmla="*/ 8923499 w 11905128"/>
              <a:gd name="connsiteY31" fmla="*/ 2191690 h 3426838"/>
              <a:gd name="connsiteX32" fmla="*/ 8921315 w 11905128"/>
              <a:gd name="connsiteY32" fmla="*/ 2191063 h 3426838"/>
              <a:gd name="connsiteX33" fmla="*/ 8966921 w 11905128"/>
              <a:gd name="connsiteY33" fmla="*/ 2158487 h 3426838"/>
              <a:gd name="connsiteX34" fmla="*/ 8952447 w 11905128"/>
              <a:gd name="connsiteY34" fmla="*/ 2185049 h 3426838"/>
              <a:gd name="connsiteX35" fmla="*/ 8924598 w 11905128"/>
              <a:gd name="connsiteY35" fmla="*/ 2190429 h 3426838"/>
              <a:gd name="connsiteX36" fmla="*/ 8934355 w 11905128"/>
              <a:gd name="connsiteY36" fmla="*/ 2179238 h 3426838"/>
              <a:gd name="connsiteX37" fmla="*/ 8923499 w 11905128"/>
              <a:gd name="connsiteY37" fmla="*/ 2171768 h 3426838"/>
              <a:gd name="connsiteX38" fmla="*/ 8966921 w 11905128"/>
              <a:gd name="connsiteY38" fmla="*/ 2158487 h 3426838"/>
              <a:gd name="connsiteX39" fmla="*/ 8011642 w 11905128"/>
              <a:gd name="connsiteY39" fmla="*/ 1919426 h 3426838"/>
              <a:gd name="connsiteX40" fmla="*/ 8055064 w 11905128"/>
              <a:gd name="connsiteY40" fmla="*/ 1952629 h 3426838"/>
              <a:gd name="connsiteX41" fmla="*/ 8011642 w 11905128"/>
              <a:gd name="connsiteY41" fmla="*/ 1939347 h 3426838"/>
              <a:gd name="connsiteX42" fmla="*/ 7997169 w 11905128"/>
              <a:gd name="connsiteY42" fmla="*/ 1952629 h 3426838"/>
              <a:gd name="connsiteX43" fmla="*/ 7968221 w 11905128"/>
              <a:gd name="connsiteY43" fmla="*/ 1959269 h 3426838"/>
              <a:gd name="connsiteX44" fmla="*/ 7939273 w 11905128"/>
              <a:gd name="connsiteY44" fmla="*/ 1945988 h 3426838"/>
              <a:gd name="connsiteX45" fmla="*/ 7953747 w 11905128"/>
              <a:gd name="connsiteY45" fmla="*/ 1926066 h 3426838"/>
              <a:gd name="connsiteX46" fmla="*/ 7982695 w 11905128"/>
              <a:gd name="connsiteY46" fmla="*/ 1945988 h 3426838"/>
              <a:gd name="connsiteX47" fmla="*/ 8011642 w 11905128"/>
              <a:gd name="connsiteY47" fmla="*/ 1919426 h 3426838"/>
              <a:gd name="connsiteX48" fmla="*/ 9516930 w 11905128"/>
              <a:gd name="connsiteY48" fmla="*/ 1640521 h 3426838"/>
              <a:gd name="connsiteX49" fmla="*/ 9545878 w 11905128"/>
              <a:gd name="connsiteY49" fmla="*/ 1647162 h 3426838"/>
              <a:gd name="connsiteX50" fmla="*/ 9546423 w 11905128"/>
              <a:gd name="connsiteY50" fmla="*/ 1641909 h 3426838"/>
              <a:gd name="connsiteX51" fmla="*/ 9550401 w 11905128"/>
              <a:gd name="connsiteY51" fmla="*/ 1652038 h 3426838"/>
              <a:gd name="connsiteX52" fmla="*/ 9574826 w 11905128"/>
              <a:gd name="connsiteY52" fmla="*/ 1660443 h 3426838"/>
              <a:gd name="connsiteX53" fmla="*/ 9560352 w 11905128"/>
              <a:gd name="connsiteY53" fmla="*/ 1673724 h 3426838"/>
              <a:gd name="connsiteX54" fmla="*/ 9531404 w 11905128"/>
              <a:gd name="connsiteY54" fmla="*/ 1660443 h 3426838"/>
              <a:gd name="connsiteX55" fmla="*/ 9516930 w 11905128"/>
              <a:gd name="connsiteY55" fmla="*/ 1673724 h 3426838"/>
              <a:gd name="connsiteX56" fmla="*/ 9545878 w 11905128"/>
              <a:gd name="connsiteY56" fmla="*/ 1680365 h 3426838"/>
              <a:gd name="connsiteX57" fmla="*/ 9531404 w 11905128"/>
              <a:gd name="connsiteY57" fmla="*/ 1700286 h 3426838"/>
              <a:gd name="connsiteX58" fmla="*/ 9516930 w 11905128"/>
              <a:gd name="connsiteY58" fmla="*/ 1687005 h 3426838"/>
              <a:gd name="connsiteX59" fmla="*/ 9459035 w 11905128"/>
              <a:gd name="connsiteY59" fmla="*/ 1700286 h 3426838"/>
              <a:gd name="connsiteX60" fmla="*/ 9516930 w 11905128"/>
              <a:gd name="connsiteY60" fmla="*/ 1640521 h 3426838"/>
              <a:gd name="connsiteX61" fmla="*/ 9546758 w 11905128"/>
              <a:gd name="connsiteY61" fmla="*/ 1638687 h 3426838"/>
              <a:gd name="connsiteX62" fmla="*/ 9546423 w 11905128"/>
              <a:gd name="connsiteY62" fmla="*/ 1641909 h 3426838"/>
              <a:gd name="connsiteX63" fmla="*/ 9545878 w 11905128"/>
              <a:gd name="connsiteY63" fmla="*/ 1640521 h 3426838"/>
              <a:gd name="connsiteX64" fmla="*/ 8127434 w 11905128"/>
              <a:gd name="connsiteY64" fmla="*/ 1613959 h 3426838"/>
              <a:gd name="connsiteX65" fmla="*/ 8141908 w 11905128"/>
              <a:gd name="connsiteY65" fmla="*/ 1633881 h 3426838"/>
              <a:gd name="connsiteX66" fmla="*/ 8112960 w 11905128"/>
              <a:gd name="connsiteY66" fmla="*/ 1653802 h 3426838"/>
              <a:gd name="connsiteX67" fmla="*/ 8127434 w 11905128"/>
              <a:gd name="connsiteY67" fmla="*/ 1613959 h 3426838"/>
              <a:gd name="connsiteX68" fmla="*/ 9270874 w 11905128"/>
              <a:gd name="connsiteY68" fmla="*/ 1600678 h 3426838"/>
              <a:gd name="connsiteX69" fmla="*/ 9314295 w 11905128"/>
              <a:gd name="connsiteY69" fmla="*/ 1607318 h 3426838"/>
              <a:gd name="connsiteX70" fmla="*/ 9270874 w 11905128"/>
              <a:gd name="connsiteY70" fmla="*/ 1627240 h 3426838"/>
              <a:gd name="connsiteX71" fmla="*/ 9270874 w 11905128"/>
              <a:gd name="connsiteY71" fmla="*/ 1600678 h 3426838"/>
              <a:gd name="connsiteX72" fmla="*/ 10486683 w 11905128"/>
              <a:gd name="connsiteY72" fmla="*/ 1481147 h 3426838"/>
              <a:gd name="connsiteX73" fmla="*/ 10498470 w 11905128"/>
              <a:gd name="connsiteY73" fmla="*/ 1481215 h 3426838"/>
              <a:gd name="connsiteX74" fmla="*/ 10497538 w 11905128"/>
              <a:gd name="connsiteY74" fmla="*/ 1481977 h 3426838"/>
              <a:gd name="connsiteX75" fmla="*/ 10486683 w 11905128"/>
              <a:gd name="connsiteY75" fmla="*/ 1481147 h 3426838"/>
              <a:gd name="connsiteX76" fmla="*/ 9560352 w 11905128"/>
              <a:gd name="connsiteY76" fmla="*/ 830370 h 3426838"/>
              <a:gd name="connsiteX77" fmla="*/ 9632722 w 11905128"/>
              <a:gd name="connsiteY77" fmla="*/ 856932 h 3426838"/>
              <a:gd name="connsiteX78" fmla="*/ 9574826 w 11905128"/>
              <a:gd name="connsiteY78" fmla="*/ 856932 h 3426838"/>
              <a:gd name="connsiteX79" fmla="*/ 9560352 w 11905128"/>
              <a:gd name="connsiteY79" fmla="*/ 830370 h 3426838"/>
              <a:gd name="connsiteX80" fmla="*/ 9531404 w 11905128"/>
              <a:gd name="connsiteY80" fmla="*/ 803807 h 3426838"/>
              <a:gd name="connsiteX81" fmla="*/ 9603774 w 11905128"/>
              <a:gd name="connsiteY81" fmla="*/ 810448 h 3426838"/>
              <a:gd name="connsiteX82" fmla="*/ 9560352 w 11905128"/>
              <a:gd name="connsiteY82" fmla="*/ 830370 h 3426838"/>
              <a:gd name="connsiteX83" fmla="*/ 9487983 w 11905128"/>
              <a:gd name="connsiteY83" fmla="*/ 837010 h 3426838"/>
              <a:gd name="connsiteX84" fmla="*/ 9459035 w 11905128"/>
              <a:gd name="connsiteY84" fmla="*/ 817088 h 3426838"/>
              <a:gd name="connsiteX85" fmla="*/ 9531404 w 11905128"/>
              <a:gd name="connsiteY85" fmla="*/ 823729 h 3426838"/>
              <a:gd name="connsiteX86" fmla="*/ 9487983 w 11905128"/>
              <a:gd name="connsiteY86" fmla="*/ 823729 h 3426838"/>
              <a:gd name="connsiteX87" fmla="*/ 9531404 w 11905128"/>
              <a:gd name="connsiteY87" fmla="*/ 803807 h 3426838"/>
              <a:gd name="connsiteX88" fmla="*/ 3234795 w 11905128"/>
              <a:gd name="connsiteY88" fmla="*/ 650348 h 3426838"/>
              <a:gd name="connsiteX89" fmla="*/ 3235247 w 11905128"/>
              <a:gd name="connsiteY89" fmla="*/ 651074 h 3426838"/>
              <a:gd name="connsiteX90" fmla="*/ 3234209 w 11905128"/>
              <a:gd name="connsiteY90" fmla="*/ 651249 h 3426838"/>
              <a:gd name="connsiteX91" fmla="*/ 3204490 w 11905128"/>
              <a:gd name="connsiteY91" fmla="*/ 634472 h 3426838"/>
              <a:gd name="connsiteX92" fmla="*/ 3220773 w 11905128"/>
              <a:gd name="connsiteY92" fmla="*/ 651074 h 3426838"/>
              <a:gd name="connsiteX93" fmla="*/ 3177351 w 11905128"/>
              <a:gd name="connsiteY93" fmla="*/ 637793 h 3426838"/>
              <a:gd name="connsiteX94" fmla="*/ 3204490 w 11905128"/>
              <a:gd name="connsiteY94" fmla="*/ 634472 h 3426838"/>
              <a:gd name="connsiteX95" fmla="*/ 3224392 w 11905128"/>
              <a:gd name="connsiteY95" fmla="*/ 441065 h 3426838"/>
              <a:gd name="connsiteX96" fmla="*/ 3224415 w 11905128"/>
              <a:gd name="connsiteY96" fmla="*/ 441088 h 3426838"/>
              <a:gd name="connsiteX97" fmla="*/ 3224307 w 11905128"/>
              <a:gd name="connsiteY97" fmla="*/ 441076 h 3426838"/>
              <a:gd name="connsiteX98" fmla="*/ 3213084 w 11905128"/>
              <a:gd name="connsiteY98" fmla="*/ 439820 h 3426838"/>
              <a:gd name="connsiteX99" fmla="*/ 3224307 w 11905128"/>
              <a:gd name="connsiteY99" fmla="*/ 441076 h 3426838"/>
              <a:gd name="connsiteX100" fmla="*/ 3191825 w 11905128"/>
              <a:gd name="connsiteY100" fmla="*/ 445216 h 3426838"/>
              <a:gd name="connsiteX101" fmla="*/ 3213084 w 11905128"/>
              <a:gd name="connsiteY101" fmla="*/ 439820 h 3426838"/>
              <a:gd name="connsiteX102" fmla="*/ 5131331 w 11905128"/>
              <a:gd name="connsiteY102" fmla="*/ 297 h 3426838"/>
              <a:gd name="connsiteX103" fmla="*/ 5160279 w 11905128"/>
              <a:gd name="connsiteY103" fmla="*/ 13578 h 3426838"/>
              <a:gd name="connsiteX104" fmla="*/ 5507653 w 11905128"/>
              <a:gd name="connsiteY104" fmla="*/ 6937 h 3426838"/>
              <a:gd name="connsiteX105" fmla="*/ 5580023 w 11905128"/>
              <a:gd name="connsiteY105" fmla="*/ 20218 h 3426838"/>
              <a:gd name="connsiteX106" fmla="*/ 5594497 w 11905128"/>
              <a:gd name="connsiteY106" fmla="*/ 40140 h 3426838"/>
              <a:gd name="connsiteX107" fmla="*/ 5797132 w 11905128"/>
              <a:gd name="connsiteY107" fmla="*/ 53421 h 3426838"/>
              <a:gd name="connsiteX108" fmla="*/ 5797132 w 11905128"/>
              <a:gd name="connsiteY108" fmla="*/ 66702 h 3426838"/>
              <a:gd name="connsiteX109" fmla="*/ 5869502 w 11905128"/>
              <a:gd name="connsiteY109" fmla="*/ 60062 h 3426838"/>
              <a:gd name="connsiteX110" fmla="*/ 5927397 w 11905128"/>
              <a:gd name="connsiteY110" fmla="*/ 66702 h 3426838"/>
              <a:gd name="connsiteX111" fmla="*/ 5941872 w 11905128"/>
              <a:gd name="connsiteY111" fmla="*/ 86624 h 3426838"/>
              <a:gd name="connsiteX112" fmla="*/ 5970819 w 11905128"/>
              <a:gd name="connsiteY112" fmla="*/ 79984 h 3426838"/>
              <a:gd name="connsiteX113" fmla="*/ 6187928 w 11905128"/>
              <a:gd name="connsiteY113" fmla="*/ 119827 h 3426838"/>
              <a:gd name="connsiteX114" fmla="*/ 6289245 w 11905128"/>
              <a:gd name="connsiteY114" fmla="*/ 166311 h 3426838"/>
              <a:gd name="connsiteX115" fmla="*/ 6274771 w 11905128"/>
              <a:gd name="connsiteY115" fmla="*/ 199514 h 3426838"/>
              <a:gd name="connsiteX116" fmla="*/ 6491880 w 11905128"/>
              <a:gd name="connsiteY116" fmla="*/ 226076 h 3426838"/>
              <a:gd name="connsiteX117" fmla="*/ 6158980 w 11905128"/>
              <a:gd name="connsiteY117" fmla="*/ 232717 h 3426838"/>
              <a:gd name="connsiteX118" fmla="*/ 5695814 w 11905128"/>
              <a:gd name="connsiteY118" fmla="*/ 272561 h 3426838"/>
              <a:gd name="connsiteX119" fmla="*/ 5261597 w 11905128"/>
              <a:gd name="connsiteY119" fmla="*/ 299123 h 3426838"/>
              <a:gd name="connsiteX120" fmla="*/ 5305018 w 11905128"/>
              <a:gd name="connsiteY120" fmla="*/ 338966 h 3426838"/>
              <a:gd name="connsiteX121" fmla="*/ 5073436 w 11905128"/>
              <a:gd name="connsiteY121" fmla="*/ 352248 h 3426838"/>
              <a:gd name="connsiteX122" fmla="*/ 5087910 w 11905128"/>
              <a:gd name="connsiteY122" fmla="*/ 365529 h 3426838"/>
              <a:gd name="connsiteX123" fmla="*/ 5174753 w 11905128"/>
              <a:gd name="connsiteY123" fmla="*/ 358888 h 3426838"/>
              <a:gd name="connsiteX124" fmla="*/ 5406336 w 11905128"/>
              <a:gd name="connsiteY124" fmla="*/ 392091 h 3426838"/>
              <a:gd name="connsiteX125" fmla="*/ 5420810 w 11905128"/>
              <a:gd name="connsiteY125" fmla="*/ 365529 h 3426838"/>
              <a:gd name="connsiteX126" fmla="*/ 5493180 w 11905128"/>
              <a:gd name="connsiteY126" fmla="*/ 365529 h 3426838"/>
              <a:gd name="connsiteX127" fmla="*/ 5594497 w 11905128"/>
              <a:gd name="connsiteY127" fmla="*/ 398732 h 3426838"/>
              <a:gd name="connsiteX128" fmla="*/ 5580023 w 11905128"/>
              <a:gd name="connsiteY128" fmla="*/ 405372 h 3426838"/>
              <a:gd name="connsiteX129" fmla="*/ 5637919 w 11905128"/>
              <a:gd name="connsiteY129" fmla="*/ 392091 h 3426838"/>
              <a:gd name="connsiteX130" fmla="*/ 5652393 w 11905128"/>
              <a:gd name="connsiteY130" fmla="*/ 418653 h 3426838"/>
              <a:gd name="connsiteX131" fmla="*/ 5826080 w 11905128"/>
              <a:gd name="connsiteY131" fmla="*/ 425294 h 3426838"/>
              <a:gd name="connsiteX132" fmla="*/ 5840554 w 11905128"/>
              <a:gd name="connsiteY132" fmla="*/ 458497 h 3426838"/>
              <a:gd name="connsiteX133" fmla="*/ 5883975 w 11905128"/>
              <a:gd name="connsiteY133" fmla="*/ 465137 h 3426838"/>
              <a:gd name="connsiteX134" fmla="*/ 5883975 w 11905128"/>
              <a:gd name="connsiteY134" fmla="*/ 451856 h 3426838"/>
              <a:gd name="connsiteX135" fmla="*/ 5927397 w 11905128"/>
              <a:gd name="connsiteY135" fmla="*/ 451856 h 3426838"/>
              <a:gd name="connsiteX136" fmla="*/ 5941872 w 11905128"/>
              <a:gd name="connsiteY136" fmla="*/ 471778 h 3426838"/>
              <a:gd name="connsiteX137" fmla="*/ 6014241 w 11905128"/>
              <a:gd name="connsiteY137" fmla="*/ 451856 h 3426838"/>
              <a:gd name="connsiteX138" fmla="*/ 6086610 w 11905128"/>
              <a:gd name="connsiteY138" fmla="*/ 485059 h 3426838"/>
              <a:gd name="connsiteX139" fmla="*/ 6028715 w 11905128"/>
              <a:gd name="connsiteY139" fmla="*/ 491700 h 3426838"/>
              <a:gd name="connsiteX140" fmla="*/ 6072136 w 11905128"/>
              <a:gd name="connsiteY140" fmla="*/ 511622 h 3426838"/>
              <a:gd name="connsiteX141" fmla="*/ 5999767 w 11905128"/>
              <a:gd name="connsiteY141" fmla="*/ 518262 h 3426838"/>
              <a:gd name="connsiteX142" fmla="*/ 6043189 w 11905128"/>
              <a:gd name="connsiteY142" fmla="*/ 544824 h 3426838"/>
              <a:gd name="connsiteX143" fmla="*/ 6101084 w 11905128"/>
              <a:gd name="connsiteY143" fmla="*/ 531543 h 3426838"/>
              <a:gd name="connsiteX144" fmla="*/ 6086610 w 11905128"/>
              <a:gd name="connsiteY144" fmla="*/ 511622 h 3426838"/>
              <a:gd name="connsiteX145" fmla="*/ 6144506 w 11905128"/>
              <a:gd name="connsiteY145" fmla="*/ 544824 h 3426838"/>
              <a:gd name="connsiteX146" fmla="*/ 6115558 w 11905128"/>
              <a:gd name="connsiteY146" fmla="*/ 558106 h 3426838"/>
              <a:gd name="connsiteX147" fmla="*/ 6130032 w 11905128"/>
              <a:gd name="connsiteY147" fmla="*/ 571387 h 3426838"/>
              <a:gd name="connsiteX148" fmla="*/ 6187928 w 11905128"/>
              <a:gd name="connsiteY148" fmla="*/ 564746 h 3426838"/>
              <a:gd name="connsiteX149" fmla="*/ 6216876 w 11905128"/>
              <a:gd name="connsiteY149" fmla="*/ 591309 h 3426838"/>
              <a:gd name="connsiteX150" fmla="*/ 6158980 w 11905128"/>
              <a:gd name="connsiteY150" fmla="*/ 597949 h 3426838"/>
              <a:gd name="connsiteX151" fmla="*/ 6274771 w 11905128"/>
              <a:gd name="connsiteY151" fmla="*/ 604590 h 3426838"/>
              <a:gd name="connsiteX152" fmla="*/ 6260298 w 11905128"/>
              <a:gd name="connsiteY152" fmla="*/ 631152 h 3426838"/>
              <a:gd name="connsiteX153" fmla="*/ 6347141 w 11905128"/>
              <a:gd name="connsiteY153" fmla="*/ 597949 h 3426838"/>
              <a:gd name="connsiteX154" fmla="*/ 6405037 w 11905128"/>
              <a:gd name="connsiteY154" fmla="*/ 597949 h 3426838"/>
              <a:gd name="connsiteX155" fmla="*/ 6390563 w 11905128"/>
              <a:gd name="connsiteY155" fmla="*/ 584668 h 3426838"/>
              <a:gd name="connsiteX156" fmla="*/ 6448459 w 11905128"/>
              <a:gd name="connsiteY156" fmla="*/ 617871 h 3426838"/>
              <a:gd name="connsiteX157" fmla="*/ 6448459 w 11905128"/>
              <a:gd name="connsiteY157" fmla="*/ 597949 h 3426838"/>
              <a:gd name="connsiteX158" fmla="*/ 6462932 w 11905128"/>
              <a:gd name="connsiteY158" fmla="*/ 617871 h 3426838"/>
              <a:gd name="connsiteX159" fmla="*/ 6506354 w 11905128"/>
              <a:gd name="connsiteY159" fmla="*/ 637793 h 3426838"/>
              <a:gd name="connsiteX160" fmla="*/ 6520828 w 11905128"/>
              <a:gd name="connsiteY160" fmla="*/ 604590 h 3426838"/>
              <a:gd name="connsiteX161" fmla="*/ 6607672 w 11905128"/>
              <a:gd name="connsiteY161" fmla="*/ 611230 h 3426838"/>
              <a:gd name="connsiteX162" fmla="*/ 6549776 w 11905128"/>
              <a:gd name="connsiteY162" fmla="*/ 617871 h 3426838"/>
              <a:gd name="connsiteX163" fmla="*/ 6564250 w 11905128"/>
              <a:gd name="connsiteY163" fmla="*/ 631152 h 3426838"/>
              <a:gd name="connsiteX164" fmla="*/ 6535302 w 11905128"/>
              <a:gd name="connsiteY164" fmla="*/ 624511 h 3426838"/>
              <a:gd name="connsiteX165" fmla="*/ 6520828 w 11905128"/>
              <a:gd name="connsiteY165" fmla="*/ 644433 h 3426838"/>
              <a:gd name="connsiteX166" fmla="*/ 6955046 w 11905128"/>
              <a:gd name="connsiteY166" fmla="*/ 664355 h 3426838"/>
              <a:gd name="connsiteX167" fmla="*/ 7085311 w 11905128"/>
              <a:gd name="connsiteY167" fmla="*/ 677636 h 3426838"/>
              <a:gd name="connsiteX168" fmla="*/ 7099785 w 11905128"/>
              <a:gd name="connsiteY168" fmla="*/ 697558 h 3426838"/>
              <a:gd name="connsiteX169" fmla="*/ 7157681 w 11905128"/>
              <a:gd name="connsiteY169" fmla="*/ 690917 h 3426838"/>
              <a:gd name="connsiteX170" fmla="*/ 7143207 w 11905128"/>
              <a:gd name="connsiteY170" fmla="*/ 704198 h 3426838"/>
              <a:gd name="connsiteX171" fmla="*/ 7201103 w 11905128"/>
              <a:gd name="connsiteY171" fmla="*/ 697558 h 3426838"/>
              <a:gd name="connsiteX172" fmla="*/ 7186629 w 11905128"/>
              <a:gd name="connsiteY172" fmla="*/ 710839 h 3426838"/>
              <a:gd name="connsiteX173" fmla="*/ 7258998 w 11905128"/>
              <a:gd name="connsiteY173" fmla="*/ 697558 h 3426838"/>
              <a:gd name="connsiteX174" fmla="*/ 7316894 w 11905128"/>
              <a:gd name="connsiteY174" fmla="*/ 750683 h 3426838"/>
              <a:gd name="connsiteX175" fmla="*/ 7345842 w 11905128"/>
              <a:gd name="connsiteY175" fmla="*/ 744042 h 3426838"/>
              <a:gd name="connsiteX176" fmla="*/ 7418212 w 11905128"/>
              <a:gd name="connsiteY176" fmla="*/ 750683 h 3426838"/>
              <a:gd name="connsiteX177" fmla="*/ 7548477 w 11905128"/>
              <a:gd name="connsiteY177" fmla="*/ 783885 h 3426838"/>
              <a:gd name="connsiteX178" fmla="*/ 7722164 w 11905128"/>
              <a:gd name="connsiteY178" fmla="*/ 790526 h 3426838"/>
              <a:gd name="connsiteX179" fmla="*/ 7693216 w 11905128"/>
              <a:gd name="connsiteY179" fmla="*/ 790526 h 3426838"/>
              <a:gd name="connsiteX180" fmla="*/ 7689598 w 11905128"/>
              <a:gd name="connsiteY180" fmla="*/ 800487 h 3426838"/>
              <a:gd name="connsiteX181" fmla="*/ 7686367 w 11905128"/>
              <a:gd name="connsiteY181" fmla="*/ 805379 h 3426838"/>
              <a:gd name="connsiteX182" fmla="*/ 7664268 w 11905128"/>
              <a:gd name="connsiteY182" fmla="*/ 810448 h 3426838"/>
              <a:gd name="connsiteX183" fmla="*/ 7664268 w 11905128"/>
              <a:gd name="connsiteY183" fmla="*/ 810448 h 3426838"/>
              <a:gd name="connsiteX184" fmla="*/ 7664268 w 11905128"/>
              <a:gd name="connsiteY184" fmla="*/ 783885 h 3426838"/>
              <a:gd name="connsiteX185" fmla="*/ 7606373 w 11905128"/>
              <a:gd name="connsiteY185" fmla="*/ 783885 h 3426838"/>
              <a:gd name="connsiteX186" fmla="*/ 7591899 w 11905128"/>
              <a:gd name="connsiteY186" fmla="*/ 797167 h 3426838"/>
              <a:gd name="connsiteX187" fmla="*/ 7642557 w 11905128"/>
              <a:gd name="connsiteY187" fmla="*/ 815428 h 3426838"/>
              <a:gd name="connsiteX188" fmla="*/ 7664268 w 11905128"/>
              <a:gd name="connsiteY188" fmla="*/ 810448 h 3426838"/>
              <a:gd name="connsiteX189" fmla="*/ 7685075 w 11905128"/>
              <a:gd name="connsiteY189" fmla="*/ 807335 h 3426838"/>
              <a:gd name="connsiteX190" fmla="*/ 7686367 w 11905128"/>
              <a:gd name="connsiteY190" fmla="*/ 805379 h 3426838"/>
              <a:gd name="connsiteX191" fmla="*/ 7693216 w 11905128"/>
              <a:gd name="connsiteY191" fmla="*/ 803807 h 3426838"/>
              <a:gd name="connsiteX192" fmla="*/ 7751112 w 11905128"/>
              <a:gd name="connsiteY192" fmla="*/ 810448 h 3426838"/>
              <a:gd name="connsiteX193" fmla="*/ 7707690 w 11905128"/>
              <a:gd name="connsiteY193" fmla="*/ 817088 h 3426838"/>
              <a:gd name="connsiteX194" fmla="*/ 7707690 w 11905128"/>
              <a:gd name="connsiteY194" fmla="*/ 837010 h 3426838"/>
              <a:gd name="connsiteX195" fmla="*/ 7736638 w 11905128"/>
              <a:gd name="connsiteY195" fmla="*/ 823729 h 3426838"/>
              <a:gd name="connsiteX196" fmla="*/ 7794534 w 11905128"/>
              <a:gd name="connsiteY196" fmla="*/ 837010 h 3426838"/>
              <a:gd name="connsiteX197" fmla="*/ 7722164 w 11905128"/>
              <a:gd name="connsiteY197" fmla="*/ 850291 h 3426838"/>
              <a:gd name="connsiteX198" fmla="*/ 7736638 w 11905128"/>
              <a:gd name="connsiteY198" fmla="*/ 870213 h 3426838"/>
              <a:gd name="connsiteX199" fmla="*/ 7881377 w 11905128"/>
              <a:gd name="connsiteY199" fmla="*/ 863572 h 3426838"/>
              <a:gd name="connsiteX200" fmla="*/ 8069538 w 11905128"/>
              <a:gd name="connsiteY200" fmla="*/ 843651 h 3426838"/>
              <a:gd name="connsiteX201" fmla="*/ 8026116 w 11905128"/>
              <a:gd name="connsiteY201" fmla="*/ 843651 h 3426838"/>
              <a:gd name="connsiteX202" fmla="*/ 8055064 w 11905128"/>
              <a:gd name="connsiteY202" fmla="*/ 830370 h 3426838"/>
              <a:gd name="connsiteX203" fmla="*/ 8026116 w 11905128"/>
              <a:gd name="connsiteY203" fmla="*/ 817088 h 3426838"/>
              <a:gd name="connsiteX204" fmla="*/ 7997169 w 11905128"/>
              <a:gd name="connsiteY204" fmla="*/ 830370 h 3426838"/>
              <a:gd name="connsiteX205" fmla="*/ 7982695 w 11905128"/>
              <a:gd name="connsiteY205" fmla="*/ 810448 h 3426838"/>
              <a:gd name="connsiteX206" fmla="*/ 8026116 w 11905128"/>
              <a:gd name="connsiteY206" fmla="*/ 810448 h 3426838"/>
              <a:gd name="connsiteX207" fmla="*/ 7982695 w 11905128"/>
              <a:gd name="connsiteY207" fmla="*/ 790526 h 3426838"/>
              <a:gd name="connsiteX208" fmla="*/ 8141908 w 11905128"/>
              <a:gd name="connsiteY208" fmla="*/ 797167 h 3426838"/>
              <a:gd name="connsiteX209" fmla="*/ 8127434 w 11905128"/>
              <a:gd name="connsiteY209" fmla="*/ 823729 h 3426838"/>
              <a:gd name="connsiteX210" fmla="*/ 8084012 w 11905128"/>
              <a:gd name="connsiteY210" fmla="*/ 837010 h 3426838"/>
              <a:gd name="connsiteX211" fmla="*/ 8098486 w 11905128"/>
              <a:gd name="connsiteY211" fmla="*/ 863572 h 3426838"/>
              <a:gd name="connsiteX212" fmla="*/ 8098486 w 11905128"/>
              <a:gd name="connsiteY212" fmla="*/ 856932 h 3426838"/>
              <a:gd name="connsiteX213" fmla="*/ 8156382 w 11905128"/>
              <a:gd name="connsiteY213" fmla="*/ 843651 h 3426838"/>
              <a:gd name="connsiteX214" fmla="*/ 8199803 w 11905128"/>
              <a:gd name="connsiteY214" fmla="*/ 850291 h 3426838"/>
              <a:gd name="connsiteX215" fmla="*/ 8199803 w 11905128"/>
              <a:gd name="connsiteY215" fmla="*/ 870213 h 3426838"/>
              <a:gd name="connsiteX216" fmla="*/ 8330068 w 11905128"/>
              <a:gd name="connsiteY216" fmla="*/ 863572 h 3426838"/>
              <a:gd name="connsiteX217" fmla="*/ 8518230 w 11905128"/>
              <a:gd name="connsiteY217" fmla="*/ 870213 h 3426838"/>
              <a:gd name="connsiteX218" fmla="*/ 8720865 w 11905128"/>
              <a:gd name="connsiteY218" fmla="*/ 870213 h 3426838"/>
              <a:gd name="connsiteX219" fmla="*/ 8764286 w 11905128"/>
              <a:gd name="connsiteY219" fmla="*/ 883494 h 3426838"/>
              <a:gd name="connsiteX220" fmla="*/ 8764286 w 11905128"/>
              <a:gd name="connsiteY220" fmla="*/ 863572 h 3426838"/>
              <a:gd name="connsiteX221" fmla="*/ 8807708 w 11905128"/>
              <a:gd name="connsiteY221" fmla="*/ 876854 h 3426838"/>
              <a:gd name="connsiteX222" fmla="*/ 8793234 w 11905128"/>
              <a:gd name="connsiteY222" fmla="*/ 890135 h 3426838"/>
              <a:gd name="connsiteX223" fmla="*/ 8880078 w 11905128"/>
              <a:gd name="connsiteY223" fmla="*/ 896775 h 3426838"/>
              <a:gd name="connsiteX224" fmla="*/ 9082713 w 11905128"/>
              <a:gd name="connsiteY224" fmla="*/ 890135 h 3426838"/>
              <a:gd name="connsiteX225" fmla="*/ 9111660 w 11905128"/>
              <a:gd name="connsiteY225" fmla="*/ 883494 h 3426838"/>
              <a:gd name="connsiteX226" fmla="*/ 9126134 w 11905128"/>
              <a:gd name="connsiteY226" fmla="*/ 903416 h 3426838"/>
              <a:gd name="connsiteX227" fmla="*/ 9241926 w 11905128"/>
              <a:gd name="connsiteY227" fmla="*/ 903416 h 3426838"/>
              <a:gd name="connsiteX228" fmla="*/ 9184030 w 11905128"/>
              <a:gd name="connsiteY228" fmla="*/ 896775 h 3426838"/>
              <a:gd name="connsiteX229" fmla="*/ 9227452 w 11905128"/>
              <a:gd name="connsiteY229" fmla="*/ 876854 h 3426838"/>
              <a:gd name="connsiteX230" fmla="*/ 9227452 w 11905128"/>
              <a:gd name="connsiteY230" fmla="*/ 890135 h 3426838"/>
              <a:gd name="connsiteX231" fmla="*/ 9328769 w 11905128"/>
              <a:gd name="connsiteY231" fmla="*/ 876854 h 3426838"/>
              <a:gd name="connsiteX232" fmla="*/ 9487983 w 11905128"/>
              <a:gd name="connsiteY232" fmla="*/ 890135 h 3426838"/>
              <a:gd name="connsiteX233" fmla="*/ 9473509 w 11905128"/>
              <a:gd name="connsiteY233" fmla="*/ 863572 h 3426838"/>
              <a:gd name="connsiteX234" fmla="*/ 9430087 w 11905128"/>
              <a:gd name="connsiteY234" fmla="*/ 890135 h 3426838"/>
              <a:gd name="connsiteX235" fmla="*/ 9386665 w 11905128"/>
              <a:gd name="connsiteY235" fmla="*/ 876854 h 3426838"/>
              <a:gd name="connsiteX236" fmla="*/ 9270874 w 11905128"/>
              <a:gd name="connsiteY236" fmla="*/ 870213 h 3426838"/>
              <a:gd name="connsiteX237" fmla="*/ 9270874 w 11905128"/>
              <a:gd name="connsiteY237" fmla="*/ 850291 h 3426838"/>
              <a:gd name="connsiteX238" fmla="*/ 9227452 w 11905128"/>
              <a:gd name="connsiteY238" fmla="*/ 837010 h 3426838"/>
              <a:gd name="connsiteX239" fmla="*/ 9184030 w 11905128"/>
              <a:gd name="connsiteY239" fmla="*/ 850291 h 3426838"/>
              <a:gd name="connsiteX240" fmla="*/ 9212978 w 11905128"/>
              <a:gd name="connsiteY240" fmla="*/ 837010 h 3426838"/>
              <a:gd name="connsiteX241" fmla="*/ 9140608 w 11905128"/>
              <a:gd name="connsiteY241" fmla="*/ 837010 h 3426838"/>
              <a:gd name="connsiteX242" fmla="*/ 9184030 w 11905128"/>
              <a:gd name="connsiteY242" fmla="*/ 810448 h 3426838"/>
              <a:gd name="connsiteX243" fmla="*/ 9256400 w 11905128"/>
              <a:gd name="connsiteY243" fmla="*/ 810448 h 3426838"/>
              <a:gd name="connsiteX244" fmla="*/ 9285348 w 11905128"/>
              <a:gd name="connsiteY244" fmla="*/ 823729 h 3426838"/>
              <a:gd name="connsiteX245" fmla="*/ 9328769 w 11905128"/>
              <a:gd name="connsiteY245" fmla="*/ 803807 h 3426838"/>
              <a:gd name="connsiteX246" fmla="*/ 9386665 w 11905128"/>
              <a:gd name="connsiteY246" fmla="*/ 803807 h 3426838"/>
              <a:gd name="connsiteX247" fmla="*/ 9357717 w 11905128"/>
              <a:gd name="connsiteY247" fmla="*/ 823729 h 3426838"/>
              <a:gd name="connsiteX248" fmla="*/ 9386665 w 11905128"/>
              <a:gd name="connsiteY248" fmla="*/ 843651 h 3426838"/>
              <a:gd name="connsiteX249" fmla="*/ 9401139 w 11905128"/>
              <a:gd name="connsiteY249" fmla="*/ 837010 h 3426838"/>
              <a:gd name="connsiteX250" fmla="*/ 9401139 w 11905128"/>
              <a:gd name="connsiteY250" fmla="*/ 823729 h 3426838"/>
              <a:gd name="connsiteX251" fmla="*/ 9473509 w 11905128"/>
              <a:gd name="connsiteY251" fmla="*/ 843651 h 3426838"/>
              <a:gd name="connsiteX252" fmla="*/ 9487983 w 11905128"/>
              <a:gd name="connsiteY252" fmla="*/ 837010 h 3426838"/>
              <a:gd name="connsiteX253" fmla="*/ 9487983 w 11905128"/>
              <a:gd name="connsiteY253" fmla="*/ 856932 h 3426838"/>
              <a:gd name="connsiteX254" fmla="*/ 9531404 w 11905128"/>
              <a:gd name="connsiteY254" fmla="*/ 850291 h 3426838"/>
              <a:gd name="connsiteX255" fmla="*/ 9531404 w 11905128"/>
              <a:gd name="connsiteY255" fmla="*/ 890135 h 3426838"/>
              <a:gd name="connsiteX256" fmla="*/ 9560352 w 11905128"/>
              <a:gd name="connsiteY256" fmla="*/ 890135 h 3426838"/>
              <a:gd name="connsiteX257" fmla="*/ 9589300 w 11905128"/>
              <a:gd name="connsiteY257" fmla="*/ 863572 h 3426838"/>
              <a:gd name="connsiteX258" fmla="*/ 9589300 w 11905128"/>
              <a:gd name="connsiteY258" fmla="*/ 890135 h 3426838"/>
              <a:gd name="connsiteX259" fmla="*/ 9618248 w 11905128"/>
              <a:gd name="connsiteY259" fmla="*/ 890135 h 3426838"/>
              <a:gd name="connsiteX260" fmla="*/ 9705091 w 11905128"/>
              <a:gd name="connsiteY260" fmla="*/ 883494 h 3426838"/>
              <a:gd name="connsiteX261" fmla="*/ 9690617 w 11905128"/>
              <a:gd name="connsiteY261" fmla="*/ 850291 h 3426838"/>
              <a:gd name="connsiteX262" fmla="*/ 9647196 w 11905128"/>
              <a:gd name="connsiteY262" fmla="*/ 863572 h 3426838"/>
              <a:gd name="connsiteX263" fmla="*/ 9647196 w 11905128"/>
              <a:gd name="connsiteY263" fmla="*/ 837010 h 3426838"/>
              <a:gd name="connsiteX264" fmla="*/ 9661670 w 11905128"/>
              <a:gd name="connsiteY264" fmla="*/ 817088 h 3426838"/>
              <a:gd name="connsiteX265" fmla="*/ 9791935 w 11905128"/>
              <a:gd name="connsiteY265" fmla="*/ 843651 h 3426838"/>
              <a:gd name="connsiteX266" fmla="*/ 9965622 w 11905128"/>
              <a:gd name="connsiteY266" fmla="*/ 863572 h 3426838"/>
              <a:gd name="connsiteX267" fmla="*/ 9835357 w 11905128"/>
              <a:gd name="connsiteY267" fmla="*/ 870213 h 3426838"/>
              <a:gd name="connsiteX268" fmla="*/ 9748513 w 11905128"/>
              <a:gd name="connsiteY268" fmla="*/ 856932 h 3426838"/>
              <a:gd name="connsiteX269" fmla="*/ 9762987 w 11905128"/>
              <a:gd name="connsiteY269" fmla="*/ 883494 h 3426838"/>
              <a:gd name="connsiteX270" fmla="*/ 9777461 w 11905128"/>
              <a:gd name="connsiteY270" fmla="*/ 870213 h 3426838"/>
              <a:gd name="connsiteX271" fmla="*/ 9820883 w 11905128"/>
              <a:gd name="connsiteY271" fmla="*/ 870213 h 3426838"/>
              <a:gd name="connsiteX272" fmla="*/ 9806409 w 11905128"/>
              <a:gd name="connsiteY272" fmla="*/ 890135 h 3426838"/>
              <a:gd name="connsiteX273" fmla="*/ 10037992 w 11905128"/>
              <a:gd name="connsiteY273" fmla="*/ 883494 h 3426838"/>
              <a:gd name="connsiteX274" fmla="*/ 10037992 w 11905128"/>
              <a:gd name="connsiteY274" fmla="*/ 850291 h 3426838"/>
              <a:gd name="connsiteX275" fmla="*/ 10066940 w 11905128"/>
              <a:gd name="connsiteY275" fmla="*/ 850291 h 3426838"/>
              <a:gd name="connsiteX276" fmla="*/ 10066940 w 11905128"/>
              <a:gd name="connsiteY276" fmla="*/ 883494 h 3426838"/>
              <a:gd name="connsiteX277" fmla="*/ 10139309 w 11905128"/>
              <a:gd name="connsiteY277" fmla="*/ 870213 h 3426838"/>
              <a:gd name="connsiteX278" fmla="*/ 10153783 w 11905128"/>
              <a:gd name="connsiteY278" fmla="*/ 903416 h 3426838"/>
              <a:gd name="connsiteX279" fmla="*/ 10255101 w 11905128"/>
              <a:gd name="connsiteY279" fmla="*/ 896775 h 3426838"/>
              <a:gd name="connsiteX280" fmla="*/ 10269574 w 11905128"/>
              <a:gd name="connsiteY280" fmla="*/ 870213 h 3426838"/>
              <a:gd name="connsiteX281" fmla="*/ 10298522 w 11905128"/>
              <a:gd name="connsiteY281" fmla="*/ 890135 h 3426838"/>
              <a:gd name="connsiteX282" fmla="*/ 10284048 w 11905128"/>
              <a:gd name="connsiteY282" fmla="*/ 863572 h 3426838"/>
              <a:gd name="connsiteX283" fmla="*/ 10370892 w 11905128"/>
              <a:gd name="connsiteY283" fmla="*/ 870213 h 3426838"/>
              <a:gd name="connsiteX284" fmla="*/ 10356418 w 11905128"/>
              <a:gd name="connsiteY284" fmla="*/ 890135 h 3426838"/>
              <a:gd name="connsiteX285" fmla="*/ 10457736 w 11905128"/>
              <a:gd name="connsiteY285" fmla="*/ 890135 h 3426838"/>
              <a:gd name="connsiteX286" fmla="*/ 10443262 w 11905128"/>
              <a:gd name="connsiteY286" fmla="*/ 883494 h 3426838"/>
              <a:gd name="connsiteX287" fmla="*/ 10486683 w 11905128"/>
              <a:gd name="connsiteY287" fmla="*/ 870213 h 3426838"/>
              <a:gd name="connsiteX288" fmla="*/ 10472209 w 11905128"/>
              <a:gd name="connsiteY288" fmla="*/ 876854 h 3426838"/>
              <a:gd name="connsiteX289" fmla="*/ 10732740 w 11905128"/>
              <a:gd name="connsiteY289" fmla="*/ 890135 h 3426838"/>
              <a:gd name="connsiteX290" fmla="*/ 10834058 w 11905128"/>
              <a:gd name="connsiteY290" fmla="*/ 903416 h 3426838"/>
              <a:gd name="connsiteX291" fmla="*/ 11022219 w 11905128"/>
              <a:gd name="connsiteY291" fmla="*/ 903416 h 3426838"/>
              <a:gd name="connsiteX292" fmla="*/ 10991236 w 11905128"/>
              <a:gd name="connsiteY292" fmla="*/ 915763 h 3426838"/>
              <a:gd name="connsiteX293" fmla="*/ 10949849 w 11905128"/>
              <a:gd name="connsiteY293" fmla="*/ 917453 h 3426838"/>
              <a:gd name="connsiteX294" fmla="*/ 10949849 w 11905128"/>
              <a:gd name="connsiteY294" fmla="*/ 916697 h 3426838"/>
              <a:gd name="connsiteX295" fmla="*/ 10944090 w 11905128"/>
              <a:gd name="connsiteY295" fmla="*/ 917358 h 3426838"/>
              <a:gd name="connsiteX296" fmla="*/ 10902130 w 11905128"/>
              <a:gd name="connsiteY296" fmla="*/ 915556 h 3426838"/>
              <a:gd name="connsiteX297" fmla="*/ 10863005 w 11905128"/>
              <a:gd name="connsiteY297" fmla="*/ 916697 h 3426838"/>
              <a:gd name="connsiteX298" fmla="*/ 10848531 w 11905128"/>
              <a:gd name="connsiteY298" fmla="*/ 923338 h 3426838"/>
              <a:gd name="connsiteX299" fmla="*/ 10899190 w 11905128"/>
              <a:gd name="connsiteY299" fmla="*/ 922508 h 3426838"/>
              <a:gd name="connsiteX300" fmla="*/ 10944090 w 11905128"/>
              <a:gd name="connsiteY300" fmla="*/ 917358 h 3426838"/>
              <a:gd name="connsiteX301" fmla="*/ 10948040 w 11905128"/>
              <a:gd name="connsiteY301" fmla="*/ 917527 h 3426838"/>
              <a:gd name="connsiteX302" fmla="*/ 10949849 w 11905128"/>
              <a:gd name="connsiteY302" fmla="*/ 917453 h 3426838"/>
              <a:gd name="connsiteX303" fmla="*/ 10949849 w 11905128"/>
              <a:gd name="connsiteY303" fmla="*/ 929978 h 3426838"/>
              <a:gd name="connsiteX304" fmla="*/ 10949849 w 11905128"/>
              <a:gd name="connsiteY304" fmla="*/ 943259 h 3426838"/>
              <a:gd name="connsiteX305" fmla="*/ 10993271 w 11905128"/>
              <a:gd name="connsiteY305" fmla="*/ 923338 h 3426838"/>
              <a:gd name="connsiteX306" fmla="*/ 10995080 w 11905128"/>
              <a:gd name="connsiteY306" fmla="*/ 935789 h 3426838"/>
              <a:gd name="connsiteX307" fmla="*/ 10983302 w 11905128"/>
              <a:gd name="connsiteY307" fmla="*/ 942824 h 3426838"/>
              <a:gd name="connsiteX308" fmla="*/ 10964323 w 11905128"/>
              <a:gd name="connsiteY308" fmla="*/ 943259 h 3426838"/>
              <a:gd name="connsiteX309" fmla="*/ 10983094 w 11905128"/>
              <a:gd name="connsiteY309" fmla="*/ 942948 h 3426838"/>
              <a:gd name="connsiteX310" fmla="*/ 10983302 w 11905128"/>
              <a:gd name="connsiteY310" fmla="*/ 942824 h 3426838"/>
              <a:gd name="connsiteX311" fmla="*/ 11036692 w 11905128"/>
              <a:gd name="connsiteY311" fmla="*/ 941599 h 3426838"/>
              <a:gd name="connsiteX312" fmla="*/ 11109062 w 11905128"/>
              <a:gd name="connsiteY312" fmla="*/ 929978 h 3426838"/>
              <a:gd name="connsiteX313" fmla="*/ 11080114 w 11905128"/>
              <a:gd name="connsiteY313" fmla="*/ 910057 h 3426838"/>
              <a:gd name="connsiteX314" fmla="*/ 11123536 w 11905128"/>
              <a:gd name="connsiteY314" fmla="*/ 923338 h 3426838"/>
              <a:gd name="connsiteX315" fmla="*/ 11123536 w 11905128"/>
              <a:gd name="connsiteY315" fmla="*/ 903416 h 3426838"/>
              <a:gd name="connsiteX316" fmla="*/ 11268275 w 11905128"/>
              <a:gd name="connsiteY316" fmla="*/ 963181 h 3426838"/>
              <a:gd name="connsiteX317" fmla="*/ 11369593 w 11905128"/>
              <a:gd name="connsiteY317" fmla="*/ 963181 h 3426838"/>
              <a:gd name="connsiteX318" fmla="*/ 11384067 w 11905128"/>
              <a:gd name="connsiteY318" fmla="*/ 943259 h 3426838"/>
              <a:gd name="connsiteX319" fmla="*/ 11470910 w 11905128"/>
              <a:gd name="connsiteY319" fmla="*/ 943259 h 3426838"/>
              <a:gd name="connsiteX320" fmla="*/ 11485384 w 11905128"/>
              <a:gd name="connsiteY320" fmla="*/ 963181 h 3426838"/>
              <a:gd name="connsiteX321" fmla="*/ 11514332 w 11905128"/>
              <a:gd name="connsiteY321" fmla="*/ 956541 h 3426838"/>
              <a:gd name="connsiteX322" fmla="*/ 11543280 w 11905128"/>
              <a:gd name="connsiteY322" fmla="*/ 936619 h 3426838"/>
              <a:gd name="connsiteX323" fmla="*/ 11557754 w 11905128"/>
              <a:gd name="connsiteY323" fmla="*/ 963181 h 3426838"/>
              <a:gd name="connsiteX324" fmla="*/ 11615650 w 11905128"/>
              <a:gd name="connsiteY324" fmla="*/ 943259 h 3426838"/>
              <a:gd name="connsiteX325" fmla="*/ 11630123 w 11905128"/>
              <a:gd name="connsiteY325" fmla="*/ 963181 h 3426838"/>
              <a:gd name="connsiteX326" fmla="*/ 11716967 w 11905128"/>
              <a:gd name="connsiteY326" fmla="*/ 963181 h 3426838"/>
              <a:gd name="connsiteX327" fmla="*/ 11702493 w 11905128"/>
              <a:gd name="connsiteY327" fmla="*/ 949900 h 3426838"/>
              <a:gd name="connsiteX328" fmla="*/ 11760389 w 11905128"/>
              <a:gd name="connsiteY328" fmla="*/ 983103 h 3426838"/>
              <a:gd name="connsiteX329" fmla="*/ 11861706 w 11905128"/>
              <a:gd name="connsiteY329" fmla="*/ 976462 h 3426838"/>
              <a:gd name="connsiteX330" fmla="*/ 11832758 w 11905128"/>
              <a:gd name="connsiteY330" fmla="*/ 983103 h 3426838"/>
              <a:gd name="connsiteX331" fmla="*/ 11832758 w 11905128"/>
              <a:gd name="connsiteY331" fmla="*/ 996384 h 3426838"/>
              <a:gd name="connsiteX332" fmla="*/ 11876180 w 11905128"/>
              <a:gd name="connsiteY332" fmla="*/ 1003025 h 3426838"/>
              <a:gd name="connsiteX333" fmla="*/ 11905128 w 11905128"/>
              <a:gd name="connsiteY333" fmla="*/ 1003025 h 3426838"/>
              <a:gd name="connsiteX334" fmla="*/ 11774863 w 11905128"/>
              <a:gd name="connsiteY334" fmla="*/ 1009665 h 3426838"/>
              <a:gd name="connsiteX335" fmla="*/ 11745915 w 11905128"/>
              <a:gd name="connsiteY335" fmla="*/ 983103 h 3426838"/>
              <a:gd name="connsiteX336" fmla="*/ 11745915 w 11905128"/>
              <a:gd name="connsiteY336" fmla="*/ 1003025 h 3426838"/>
              <a:gd name="connsiteX337" fmla="*/ 11601176 w 11905128"/>
              <a:gd name="connsiteY337" fmla="*/ 989744 h 3426838"/>
              <a:gd name="connsiteX338" fmla="*/ 11601176 w 11905128"/>
              <a:gd name="connsiteY338" fmla="*/ 1009665 h 3426838"/>
              <a:gd name="connsiteX339" fmla="*/ 11398541 w 11905128"/>
              <a:gd name="connsiteY339" fmla="*/ 989744 h 3426838"/>
              <a:gd name="connsiteX340" fmla="*/ 11166958 w 11905128"/>
              <a:gd name="connsiteY340" fmla="*/ 983103 h 3426838"/>
              <a:gd name="connsiteX341" fmla="*/ 11109062 w 11905128"/>
              <a:gd name="connsiteY341" fmla="*/ 976462 h 3426838"/>
              <a:gd name="connsiteX342" fmla="*/ 11109062 w 11905128"/>
              <a:gd name="connsiteY342" fmla="*/ 949900 h 3426838"/>
              <a:gd name="connsiteX343" fmla="*/ 11080114 w 11905128"/>
              <a:gd name="connsiteY343" fmla="*/ 949900 h 3426838"/>
              <a:gd name="connsiteX344" fmla="*/ 11080114 w 11905128"/>
              <a:gd name="connsiteY344" fmla="*/ 963181 h 3426838"/>
              <a:gd name="connsiteX345" fmla="*/ 10819584 w 11905128"/>
              <a:gd name="connsiteY345" fmla="*/ 969822 h 3426838"/>
              <a:gd name="connsiteX346" fmla="*/ 10964323 w 11905128"/>
              <a:gd name="connsiteY346" fmla="*/ 1016306 h 3426838"/>
              <a:gd name="connsiteX347" fmla="*/ 10993271 w 11905128"/>
              <a:gd name="connsiteY347" fmla="*/ 996384 h 3426838"/>
              <a:gd name="connsiteX348" fmla="*/ 11007745 w 11905128"/>
              <a:gd name="connsiteY348" fmla="*/ 1016306 h 3426838"/>
              <a:gd name="connsiteX349" fmla="*/ 11065640 w 11905128"/>
              <a:gd name="connsiteY349" fmla="*/ 1003025 h 3426838"/>
              <a:gd name="connsiteX350" fmla="*/ 11036693 w 11905128"/>
              <a:gd name="connsiteY350" fmla="*/ 1016306 h 3426838"/>
              <a:gd name="connsiteX351" fmla="*/ 11094588 w 11905128"/>
              <a:gd name="connsiteY351" fmla="*/ 1016306 h 3426838"/>
              <a:gd name="connsiteX352" fmla="*/ 11094588 w 11905128"/>
              <a:gd name="connsiteY352" fmla="*/ 1042868 h 3426838"/>
              <a:gd name="connsiteX353" fmla="*/ 11036693 w 11905128"/>
              <a:gd name="connsiteY353" fmla="*/ 1029587 h 3426838"/>
              <a:gd name="connsiteX354" fmla="*/ 10920901 w 11905128"/>
              <a:gd name="connsiteY354" fmla="*/ 1022947 h 3426838"/>
              <a:gd name="connsiteX355" fmla="*/ 10920901 w 11905128"/>
              <a:gd name="connsiteY355" fmla="*/ 1042868 h 3426838"/>
              <a:gd name="connsiteX356" fmla="*/ 11036693 w 11905128"/>
              <a:gd name="connsiteY356" fmla="*/ 1076071 h 3426838"/>
              <a:gd name="connsiteX357" fmla="*/ 11022219 w 11905128"/>
              <a:gd name="connsiteY357" fmla="*/ 1082712 h 3426838"/>
              <a:gd name="connsiteX358" fmla="*/ 10949849 w 11905128"/>
              <a:gd name="connsiteY358" fmla="*/ 1069431 h 3426838"/>
              <a:gd name="connsiteX359" fmla="*/ 10906427 w 11905128"/>
              <a:gd name="connsiteY359" fmla="*/ 1082712 h 3426838"/>
              <a:gd name="connsiteX360" fmla="*/ 10819584 w 11905128"/>
              <a:gd name="connsiteY360" fmla="*/ 1062790 h 3426838"/>
              <a:gd name="connsiteX361" fmla="*/ 10819584 w 11905128"/>
              <a:gd name="connsiteY361" fmla="*/ 1076071 h 3426838"/>
              <a:gd name="connsiteX362" fmla="*/ 10761688 w 11905128"/>
              <a:gd name="connsiteY362" fmla="*/ 1036228 h 3426838"/>
              <a:gd name="connsiteX363" fmla="*/ 10747214 w 11905128"/>
              <a:gd name="connsiteY363" fmla="*/ 1056149 h 3426838"/>
              <a:gd name="connsiteX364" fmla="*/ 10718266 w 11905128"/>
              <a:gd name="connsiteY364" fmla="*/ 1042868 h 3426838"/>
              <a:gd name="connsiteX365" fmla="*/ 10732740 w 11905128"/>
              <a:gd name="connsiteY365" fmla="*/ 1036228 h 3426838"/>
              <a:gd name="connsiteX366" fmla="*/ 10674844 w 11905128"/>
              <a:gd name="connsiteY366" fmla="*/ 1049509 h 3426838"/>
              <a:gd name="connsiteX367" fmla="*/ 10616949 w 11905128"/>
              <a:gd name="connsiteY367" fmla="*/ 1029587 h 3426838"/>
              <a:gd name="connsiteX368" fmla="*/ 10645897 w 11905128"/>
              <a:gd name="connsiteY368" fmla="*/ 1069431 h 3426838"/>
              <a:gd name="connsiteX369" fmla="*/ 10674844 w 11905128"/>
              <a:gd name="connsiteY369" fmla="*/ 1082712 h 3426838"/>
              <a:gd name="connsiteX370" fmla="*/ 10674844 w 11905128"/>
              <a:gd name="connsiteY370" fmla="*/ 1062790 h 3426838"/>
              <a:gd name="connsiteX371" fmla="*/ 10877479 w 11905128"/>
              <a:gd name="connsiteY371" fmla="*/ 1082712 h 3426838"/>
              <a:gd name="connsiteX372" fmla="*/ 10805110 w 11905128"/>
              <a:gd name="connsiteY372" fmla="*/ 1122555 h 3426838"/>
              <a:gd name="connsiteX373" fmla="*/ 10761688 w 11905128"/>
              <a:gd name="connsiteY373" fmla="*/ 1115915 h 3426838"/>
              <a:gd name="connsiteX374" fmla="*/ 10761688 w 11905128"/>
              <a:gd name="connsiteY374" fmla="*/ 1129196 h 3426838"/>
              <a:gd name="connsiteX375" fmla="*/ 10689318 w 11905128"/>
              <a:gd name="connsiteY375" fmla="*/ 1115915 h 3426838"/>
              <a:gd name="connsiteX376" fmla="*/ 10631423 w 11905128"/>
              <a:gd name="connsiteY376" fmla="*/ 1122555 h 3426838"/>
              <a:gd name="connsiteX377" fmla="*/ 10776162 w 11905128"/>
              <a:gd name="connsiteY377" fmla="*/ 1109274 h 3426838"/>
              <a:gd name="connsiteX378" fmla="*/ 10515631 w 11905128"/>
              <a:gd name="connsiteY378" fmla="*/ 1089352 h 3426838"/>
              <a:gd name="connsiteX379" fmla="*/ 10530105 w 11905128"/>
              <a:gd name="connsiteY379" fmla="*/ 1122555 h 3426838"/>
              <a:gd name="connsiteX380" fmla="*/ 10573527 w 11905128"/>
              <a:gd name="connsiteY380" fmla="*/ 1102633 h 3426838"/>
              <a:gd name="connsiteX381" fmla="*/ 10559053 w 11905128"/>
              <a:gd name="connsiteY381" fmla="*/ 1115915 h 3426838"/>
              <a:gd name="connsiteX382" fmla="*/ 10631423 w 11905128"/>
              <a:gd name="connsiteY382" fmla="*/ 1109274 h 3426838"/>
              <a:gd name="connsiteX383" fmla="*/ 10588001 w 11905128"/>
              <a:gd name="connsiteY383" fmla="*/ 1135836 h 3426838"/>
              <a:gd name="connsiteX384" fmla="*/ 10703792 w 11905128"/>
              <a:gd name="connsiteY384" fmla="*/ 1142477 h 3426838"/>
              <a:gd name="connsiteX385" fmla="*/ 10819584 w 11905128"/>
              <a:gd name="connsiteY385" fmla="*/ 1129196 h 3426838"/>
              <a:gd name="connsiteX386" fmla="*/ 10776162 w 11905128"/>
              <a:gd name="connsiteY386" fmla="*/ 1182320 h 3426838"/>
              <a:gd name="connsiteX387" fmla="*/ 10718266 w 11905128"/>
              <a:gd name="connsiteY387" fmla="*/ 1162399 h 3426838"/>
              <a:gd name="connsiteX388" fmla="*/ 10660370 w 11905128"/>
              <a:gd name="connsiteY388" fmla="*/ 1182320 h 3426838"/>
              <a:gd name="connsiteX389" fmla="*/ 10718266 w 11905128"/>
              <a:gd name="connsiteY389" fmla="*/ 1188961 h 3426838"/>
              <a:gd name="connsiteX390" fmla="*/ 10703792 w 11905128"/>
              <a:gd name="connsiteY390" fmla="*/ 1202242 h 3426838"/>
              <a:gd name="connsiteX391" fmla="*/ 10747214 w 11905128"/>
              <a:gd name="connsiteY391" fmla="*/ 1215523 h 3426838"/>
              <a:gd name="connsiteX392" fmla="*/ 10645897 w 11905128"/>
              <a:gd name="connsiteY392" fmla="*/ 1208883 h 3426838"/>
              <a:gd name="connsiteX393" fmla="*/ 10660370 w 11905128"/>
              <a:gd name="connsiteY393" fmla="*/ 1235445 h 3426838"/>
              <a:gd name="connsiteX394" fmla="*/ 10703792 w 11905128"/>
              <a:gd name="connsiteY394" fmla="*/ 1248726 h 3426838"/>
              <a:gd name="connsiteX395" fmla="*/ 10718266 w 11905128"/>
              <a:gd name="connsiteY395" fmla="*/ 1228805 h 3426838"/>
              <a:gd name="connsiteX396" fmla="*/ 10761688 w 11905128"/>
              <a:gd name="connsiteY396" fmla="*/ 1242086 h 3426838"/>
              <a:gd name="connsiteX397" fmla="*/ 10645897 w 11905128"/>
              <a:gd name="connsiteY397" fmla="*/ 1248726 h 3426838"/>
              <a:gd name="connsiteX398" fmla="*/ 10732740 w 11905128"/>
              <a:gd name="connsiteY398" fmla="*/ 1268648 h 3426838"/>
              <a:gd name="connsiteX399" fmla="*/ 10790636 w 11905128"/>
              <a:gd name="connsiteY399" fmla="*/ 1275289 h 3426838"/>
              <a:gd name="connsiteX400" fmla="*/ 10834058 w 11905128"/>
              <a:gd name="connsiteY400" fmla="*/ 1275289 h 3426838"/>
              <a:gd name="connsiteX401" fmla="*/ 10906427 w 11905128"/>
              <a:gd name="connsiteY401" fmla="*/ 1281929 h 3426838"/>
              <a:gd name="connsiteX402" fmla="*/ 10863005 w 11905128"/>
              <a:gd name="connsiteY402" fmla="*/ 1308492 h 3426838"/>
              <a:gd name="connsiteX403" fmla="*/ 10906427 w 11905128"/>
              <a:gd name="connsiteY403" fmla="*/ 1315132 h 3426838"/>
              <a:gd name="connsiteX404" fmla="*/ 10920901 w 11905128"/>
              <a:gd name="connsiteY404" fmla="*/ 1295210 h 3426838"/>
              <a:gd name="connsiteX405" fmla="*/ 11065640 w 11905128"/>
              <a:gd name="connsiteY405" fmla="*/ 1288570 h 3426838"/>
              <a:gd name="connsiteX406" fmla="*/ 11080114 w 11905128"/>
              <a:gd name="connsiteY406" fmla="*/ 1308492 h 3426838"/>
              <a:gd name="connsiteX407" fmla="*/ 11022219 w 11905128"/>
              <a:gd name="connsiteY407" fmla="*/ 1315132 h 3426838"/>
              <a:gd name="connsiteX408" fmla="*/ 10993271 w 11905128"/>
              <a:gd name="connsiteY408" fmla="*/ 1354976 h 3426838"/>
              <a:gd name="connsiteX409" fmla="*/ 11051166 w 11905128"/>
              <a:gd name="connsiteY409" fmla="*/ 1368257 h 3426838"/>
              <a:gd name="connsiteX410" fmla="*/ 10906427 w 11905128"/>
              <a:gd name="connsiteY410" fmla="*/ 1368257 h 3426838"/>
              <a:gd name="connsiteX411" fmla="*/ 10863005 w 11905128"/>
              <a:gd name="connsiteY411" fmla="*/ 1394819 h 3426838"/>
              <a:gd name="connsiteX412" fmla="*/ 10877479 w 11905128"/>
              <a:gd name="connsiteY412" fmla="*/ 1421382 h 3426838"/>
              <a:gd name="connsiteX413" fmla="*/ 10805110 w 11905128"/>
              <a:gd name="connsiteY413" fmla="*/ 1428022 h 3426838"/>
              <a:gd name="connsiteX414" fmla="*/ 10805110 w 11905128"/>
              <a:gd name="connsiteY414" fmla="*/ 1408100 h 3426838"/>
              <a:gd name="connsiteX415" fmla="*/ 10645897 w 11905128"/>
              <a:gd name="connsiteY415" fmla="*/ 1401460 h 3426838"/>
              <a:gd name="connsiteX416" fmla="*/ 10645897 w 11905128"/>
              <a:gd name="connsiteY416" fmla="*/ 1414741 h 3426838"/>
              <a:gd name="connsiteX417" fmla="*/ 10602475 w 11905128"/>
              <a:gd name="connsiteY417" fmla="*/ 1454584 h 3426838"/>
              <a:gd name="connsiteX418" fmla="*/ 10573527 w 11905128"/>
              <a:gd name="connsiteY418" fmla="*/ 1434663 h 3426838"/>
              <a:gd name="connsiteX419" fmla="*/ 10522642 w 11905128"/>
              <a:gd name="connsiteY419" fmla="*/ 1481354 h 3426838"/>
              <a:gd name="connsiteX420" fmla="*/ 10498470 w 11905128"/>
              <a:gd name="connsiteY420" fmla="*/ 1481215 h 3426838"/>
              <a:gd name="connsiteX421" fmla="*/ 10511108 w 11905128"/>
              <a:gd name="connsiteY421" fmla="*/ 1470875 h 3426838"/>
              <a:gd name="connsiteX422" fmla="*/ 10530105 w 11905128"/>
              <a:gd name="connsiteY422" fmla="*/ 1467866 h 3426838"/>
              <a:gd name="connsiteX423" fmla="*/ 10530105 w 11905128"/>
              <a:gd name="connsiteY423" fmla="*/ 1454584 h 3426838"/>
              <a:gd name="connsiteX424" fmla="*/ 10428788 w 11905128"/>
              <a:gd name="connsiteY424" fmla="*/ 1461225 h 3426838"/>
              <a:gd name="connsiteX425" fmla="*/ 10414314 w 11905128"/>
              <a:gd name="connsiteY425" fmla="*/ 1447944 h 3426838"/>
              <a:gd name="connsiteX426" fmla="*/ 10443262 w 11905128"/>
              <a:gd name="connsiteY426" fmla="*/ 1441303 h 3426838"/>
              <a:gd name="connsiteX427" fmla="*/ 10385366 w 11905128"/>
              <a:gd name="connsiteY427" fmla="*/ 1434663 h 3426838"/>
              <a:gd name="connsiteX428" fmla="*/ 10385366 w 11905128"/>
              <a:gd name="connsiteY428" fmla="*/ 1454584 h 3426838"/>
              <a:gd name="connsiteX429" fmla="*/ 10414314 w 11905128"/>
              <a:gd name="connsiteY429" fmla="*/ 1454584 h 3426838"/>
              <a:gd name="connsiteX430" fmla="*/ 10370892 w 11905128"/>
              <a:gd name="connsiteY430" fmla="*/ 1434663 h 3426838"/>
              <a:gd name="connsiteX431" fmla="*/ 10269574 w 11905128"/>
              <a:gd name="connsiteY431" fmla="*/ 1447944 h 3426838"/>
              <a:gd name="connsiteX432" fmla="*/ 10284048 w 11905128"/>
              <a:gd name="connsiteY432" fmla="*/ 1414741 h 3426838"/>
              <a:gd name="connsiteX433" fmla="*/ 10370892 w 11905128"/>
              <a:gd name="connsiteY433" fmla="*/ 1421382 h 3426838"/>
              <a:gd name="connsiteX434" fmla="*/ 10370892 w 11905128"/>
              <a:gd name="connsiteY434" fmla="*/ 1401460 h 3426838"/>
              <a:gd name="connsiteX435" fmla="*/ 10385366 w 11905128"/>
              <a:gd name="connsiteY435" fmla="*/ 1421382 h 3426838"/>
              <a:gd name="connsiteX436" fmla="*/ 10428788 w 11905128"/>
              <a:gd name="connsiteY436" fmla="*/ 1421382 h 3426838"/>
              <a:gd name="connsiteX437" fmla="*/ 10472209 w 11905128"/>
              <a:gd name="connsiteY437" fmla="*/ 1374897 h 3426838"/>
              <a:gd name="connsiteX438" fmla="*/ 10443262 w 11905128"/>
              <a:gd name="connsiteY438" fmla="*/ 1348335 h 3426838"/>
              <a:gd name="connsiteX439" fmla="*/ 10153783 w 11905128"/>
              <a:gd name="connsiteY439" fmla="*/ 1328413 h 3426838"/>
              <a:gd name="connsiteX440" fmla="*/ 10197205 w 11905128"/>
              <a:gd name="connsiteY440" fmla="*/ 1301851 h 3426838"/>
              <a:gd name="connsiteX441" fmla="*/ 10139309 w 11905128"/>
              <a:gd name="connsiteY441" fmla="*/ 1295210 h 3426838"/>
              <a:gd name="connsiteX442" fmla="*/ 10110361 w 11905128"/>
              <a:gd name="connsiteY442" fmla="*/ 1275289 h 3426838"/>
              <a:gd name="connsiteX443" fmla="*/ 10124835 w 11905128"/>
              <a:gd name="connsiteY443" fmla="*/ 1262007 h 3426838"/>
              <a:gd name="connsiteX444" fmla="*/ 10081413 w 11905128"/>
              <a:gd name="connsiteY444" fmla="*/ 1215523 h 3426838"/>
              <a:gd name="connsiteX445" fmla="*/ 10124835 w 11905128"/>
              <a:gd name="connsiteY445" fmla="*/ 1222164 h 3426838"/>
              <a:gd name="connsiteX446" fmla="*/ 10052466 w 11905128"/>
              <a:gd name="connsiteY446" fmla="*/ 1188961 h 3426838"/>
              <a:gd name="connsiteX447" fmla="*/ 10153783 w 11905128"/>
              <a:gd name="connsiteY447" fmla="*/ 1175680 h 3426838"/>
              <a:gd name="connsiteX448" fmla="*/ 10182731 w 11905128"/>
              <a:gd name="connsiteY448" fmla="*/ 1155758 h 3426838"/>
              <a:gd name="connsiteX449" fmla="*/ 10095887 w 11905128"/>
              <a:gd name="connsiteY449" fmla="*/ 1169039 h 3426838"/>
              <a:gd name="connsiteX450" fmla="*/ 10095887 w 11905128"/>
              <a:gd name="connsiteY450" fmla="*/ 1162399 h 3426838"/>
              <a:gd name="connsiteX451" fmla="*/ 10081413 w 11905128"/>
              <a:gd name="connsiteY451" fmla="*/ 1155758 h 3426838"/>
              <a:gd name="connsiteX452" fmla="*/ 10110361 w 11905128"/>
              <a:gd name="connsiteY452" fmla="*/ 1142477 h 3426838"/>
              <a:gd name="connsiteX453" fmla="*/ 10066940 w 11905128"/>
              <a:gd name="connsiteY453" fmla="*/ 1149118 h 3426838"/>
              <a:gd name="connsiteX454" fmla="*/ 10023518 w 11905128"/>
              <a:gd name="connsiteY454" fmla="*/ 1135836 h 3426838"/>
              <a:gd name="connsiteX455" fmla="*/ 10052466 w 11905128"/>
              <a:gd name="connsiteY455" fmla="*/ 1109274 h 3426838"/>
              <a:gd name="connsiteX456" fmla="*/ 10066940 w 11905128"/>
              <a:gd name="connsiteY456" fmla="*/ 1129196 h 3426838"/>
              <a:gd name="connsiteX457" fmla="*/ 10284048 w 11905128"/>
              <a:gd name="connsiteY457" fmla="*/ 1095993 h 3426838"/>
              <a:gd name="connsiteX458" fmla="*/ 10269574 w 11905128"/>
              <a:gd name="connsiteY458" fmla="*/ 1109274 h 3426838"/>
              <a:gd name="connsiteX459" fmla="*/ 10298522 w 11905128"/>
              <a:gd name="connsiteY459" fmla="*/ 1095993 h 3426838"/>
              <a:gd name="connsiteX460" fmla="*/ 10399840 w 11905128"/>
              <a:gd name="connsiteY460" fmla="*/ 1095993 h 3426838"/>
              <a:gd name="connsiteX461" fmla="*/ 10472209 w 11905128"/>
              <a:gd name="connsiteY461" fmla="*/ 1135836 h 3426838"/>
              <a:gd name="connsiteX462" fmla="*/ 10501157 w 11905128"/>
              <a:gd name="connsiteY462" fmla="*/ 1115915 h 3426838"/>
              <a:gd name="connsiteX463" fmla="*/ 10399840 w 11905128"/>
              <a:gd name="connsiteY463" fmla="*/ 1102633 h 3426838"/>
              <a:gd name="connsiteX464" fmla="*/ 10472209 w 11905128"/>
              <a:gd name="connsiteY464" fmla="*/ 1089352 h 3426838"/>
              <a:gd name="connsiteX465" fmla="*/ 10197205 w 11905128"/>
              <a:gd name="connsiteY465" fmla="*/ 1062790 h 3426838"/>
              <a:gd name="connsiteX466" fmla="*/ 10211679 w 11905128"/>
              <a:gd name="connsiteY466" fmla="*/ 1056149 h 3426838"/>
              <a:gd name="connsiteX467" fmla="*/ 10153783 w 11905128"/>
              <a:gd name="connsiteY467" fmla="*/ 1042868 h 3426838"/>
              <a:gd name="connsiteX468" fmla="*/ 10095887 w 11905128"/>
              <a:gd name="connsiteY468" fmla="*/ 1076071 h 3426838"/>
              <a:gd name="connsiteX469" fmla="*/ 10139309 w 11905128"/>
              <a:gd name="connsiteY469" fmla="*/ 1095993 h 3426838"/>
              <a:gd name="connsiteX470" fmla="*/ 10066940 w 11905128"/>
              <a:gd name="connsiteY470" fmla="*/ 1102633 h 3426838"/>
              <a:gd name="connsiteX471" fmla="*/ 9907726 w 11905128"/>
              <a:gd name="connsiteY471" fmla="*/ 1115915 h 3426838"/>
              <a:gd name="connsiteX472" fmla="*/ 9922200 w 11905128"/>
              <a:gd name="connsiteY472" fmla="*/ 1135836 h 3426838"/>
              <a:gd name="connsiteX473" fmla="*/ 9806409 w 11905128"/>
              <a:gd name="connsiteY473" fmla="*/ 1182320 h 3426838"/>
              <a:gd name="connsiteX474" fmla="*/ 9835357 w 11905128"/>
              <a:gd name="connsiteY474" fmla="*/ 1169039 h 3426838"/>
              <a:gd name="connsiteX475" fmla="*/ 9777461 w 11905128"/>
              <a:gd name="connsiteY475" fmla="*/ 1175680 h 3426838"/>
              <a:gd name="connsiteX476" fmla="*/ 9777461 w 11905128"/>
              <a:gd name="connsiteY476" fmla="*/ 1155758 h 3426838"/>
              <a:gd name="connsiteX477" fmla="*/ 9734039 w 11905128"/>
              <a:gd name="connsiteY477" fmla="*/ 1195602 h 3426838"/>
              <a:gd name="connsiteX478" fmla="*/ 9676144 w 11905128"/>
              <a:gd name="connsiteY478" fmla="*/ 1202242 h 3426838"/>
              <a:gd name="connsiteX479" fmla="*/ 9806409 w 11905128"/>
              <a:gd name="connsiteY479" fmla="*/ 1208883 h 3426838"/>
              <a:gd name="connsiteX480" fmla="*/ 9849831 w 11905128"/>
              <a:gd name="connsiteY480" fmla="*/ 1202242 h 3426838"/>
              <a:gd name="connsiteX481" fmla="*/ 9878779 w 11905128"/>
              <a:gd name="connsiteY481" fmla="*/ 1188961 h 3426838"/>
              <a:gd name="connsiteX482" fmla="*/ 9893252 w 11905128"/>
              <a:gd name="connsiteY482" fmla="*/ 1208883 h 3426838"/>
              <a:gd name="connsiteX483" fmla="*/ 9864305 w 11905128"/>
              <a:gd name="connsiteY483" fmla="*/ 1228805 h 3426838"/>
              <a:gd name="connsiteX484" fmla="*/ 9835357 w 11905128"/>
              <a:gd name="connsiteY484" fmla="*/ 1195602 h 3426838"/>
              <a:gd name="connsiteX485" fmla="*/ 9849831 w 11905128"/>
              <a:gd name="connsiteY485" fmla="*/ 1228805 h 3426838"/>
              <a:gd name="connsiteX486" fmla="*/ 9820883 w 11905128"/>
              <a:gd name="connsiteY486" fmla="*/ 1242086 h 3426838"/>
              <a:gd name="connsiteX487" fmla="*/ 9734039 w 11905128"/>
              <a:gd name="connsiteY487" fmla="*/ 1262007 h 3426838"/>
              <a:gd name="connsiteX488" fmla="*/ 9922200 w 11905128"/>
              <a:gd name="connsiteY488" fmla="*/ 1281929 h 3426838"/>
              <a:gd name="connsiteX489" fmla="*/ 9922200 w 11905128"/>
              <a:gd name="connsiteY489" fmla="*/ 1301851 h 3426838"/>
              <a:gd name="connsiteX490" fmla="*/ 9980096 w 11905128"/>
              <a:gd name="connsiteY490" fmla="*/ 1308492 h 3426838"/>
              <a:gd name="connsiteX491" fmla="*/ 9951148 w 11905128"/>
              <a:gd name="connsiteY491" fmla="*/ 1328413 h 3426838"/>
              <a:gd name="connsiteX492" fmla="*/ 10009044 w 11905128"/>
              <a:gd name="connsiteY492" fmla="*/ 1328413 h 3426838"/>
              <a:gd name="connsiteX493" fmla="*/ 10081413 w 11905128"/>
              <a:gd name="connsiteY493" fmla="*/ 1374897 h 3426838"/>
              <a:gd name="connsiteX494" fmla="*/ 10240627 w 11905128"/>
              <a:gd name="connsiteY494" fmla="*/ 1361616 h 3426838"/>
              <a:gd name="connsiteX495" fmla="*/ 10327470 w 11905128"/>
              <a:gd name="connsiteY495" fmla="*/ 1361616 h 3426838"/>
              <a:gd name="connsiteX496" fmla="*/ 10341944 w 11905128"/>
              <a:gd name="connsiteY496" fmla="*/ 1381538 h 3426838"/>
              <a:gd name="connsiteX497" fmla="*/ 10095887 w 11905128"/>
              <a:gd name="connsiteY497" fmla="*/ 1388179 h 3426838"/>
              <a:gd name="connsiteX498" fmla="*/ 10095887 w 11905128"/>
              <a:gd name="connsiteY498" fmla="*/ 1408100 h 3426838"/>
              <a:gd name="connsiteX499" fmla="*/ 10037992 w 11905128"/>
              <a:gd name="connsiteY499" fmla="*/ 1401460 h 3426838"/>
              <a:gd name="connsiteX500" fmla="*/ 10153783 w 11905128"/>
              <a:gd name="connsiteY500" fmla="*/ 1414741 h 3426838"/>
              <a:gd name="connsiteX501" fmla="*/ 10168257 w 11905128"/>
              <a:gd name="connsiteY501" fmla="*/ 1461225 h 3426838"/>
              <a:gd name="connsiteX502" fmla="*/ 10139309 w 11905128"/>
              <a:gd name="connsiteY502" fmla="*/ 1441303 h 3426838"/>
              <a:gd name="connsiteX503" fmla="*/ 9951148 w 11905128"/>
              <a:gd name="connsiteY503" fmla="*/ 1454584 h 3426838"/>
              <a:gd name="connsiteX504" fmla="*/ 9936674 w 11905128"/>
              <a:gd name="connsiteY504" fmla="*/ 1434663 h 3426838"/>
              <a:gd name="connsiteX505" fmla="*/ 9907726 w 11905128"/>
              <a:gd name="connsiteY505" fmla="*/ 1454584 h 3426838"/>
              <a:gd name="connsiteX506" fmla="*/ 9893252 w 11905128"/>
              <a:gd name="connsiteY506" fmla="*/ 1441303 h 3426838"/>
              <a:gd name="connsiteX507" fmla="*/ 9878779 w 11905128"/>
              <a:gd name="connsiteY507" fmla="*/ 1421382 h 3426838"/>
              <a:gd name="connsiteX508" fmla="*/ 9849831 w 11905128"/>
              <a:gd name="connsiteY508" fmla="*/ 1434663 h 3426838"/>
              <a:gd name="connsiteX509" fmla="*/ 9878779 w 11905128"/>
              <a:gd name="connsiteY509" fmla="*/ 1447944 h 3426838"/>
              <a:gd name="connsiteX510" fmla="*/ 9806409 w 11905128"/>
              <a:gd name="connsiteY510" fmla="*/ 1421382 h 3426838"/>
              <a:gd name="connsiteX511" fmla="*/ 9835357 w 11905128"/>
              <a:gd name="connsiteY511" fmla="*/ 1421382 h 3426838"/>
              <a:gd name="connsiteX512" fmla="*/ 9791935 w 11905128"/>
              <a:gd name="connsiteY512" fmla="*/ 1408100 h 3426838"/>
              <a:gd name="connsiteX513" fmla="*/ 9791935 w 11905128"/>
              <a:gd name="connsiteY513" fmla="*/ 1388179 h 3426838"/>
              <a:gd name="connsiteX514" fmla="*/ 9777461 w 11905128"/>
              <a:gd name="connsiteY514" fmla="*/ 1401460 h 3426838"/>
              <a:gd name="connsiteX515" fmla="*/ 9762987 w 11905128"/>
              <a:gd name="connsiteY515" fmla="*/ 1381538 h 3426838"/>
              <a:gd name="connsiteX516" fmla="*/ 9907726 w 11905128"/>
              <a:gd name="connsiteY516" fmla="*/ 1374897 h 3426838"/>
              <a:gd name="connsiteX517" fmla="*/ 9907726 w 11905128"/>
              <a:gd name="connsiteY517" fmla="*/ 1341694 h 3426838"/>
              <a:gd name="connsiteX518" fmla="*/ 9806409 w 11905128"/>
              <a:gd name="connsiteY518" fmla="*/ 1321773 h 3426838"/>
              <a:gd name="connsiteX519" fmla="*/ 9791935 w 11905128"/>
              <a:gd name="connsiteY519" fmla="*/ 1328413 h 3426838"/>
              <a:gd name="connsiteX520" fmla="*/ 9791935 w 11905128"/>
              <a:gd name="connsiteY520" fmla="*/ 1354976 h 3426838"/>
              <a:gd name="connsiteX521" fmla="*/ 9762987 w 11905128"/>
              <a:gd name="connsiteY521" fmla="*/ 1381538 h 3426838"/>
              <a:gd name="connsiteX522" fmla="*/ 9676144 w 11905128"/>
              <a:gd name="connsiteY522" fmla="*/ 1348335 h 3426838"/>
              <a:gd name="connsiteX523" fmla="*/ 9676144 w 11905128"/>
              <a:gd name="connsiteY523" fmla="*/ 1335054 h 3426838"/>
              <a:gd name="connsiteX524" fmla="*/ 9618248 w 11905128"/>
              <a:gd name="connsiteY524" fmla="*/ 1335054 h 3426838"/>
              <a:gd name="connsiteX525" fmla="*/ 9618248 w 11905128"/>
              <a:gd name="connsiteY525" fmla="*/ 1368257 h 3426838"/>
              <a:gd name="connsiteX526" fmla="*/ 9762987 w 11905128"/>
              <a:gd name="connsiteY526" fmla="*/ 1394819 h 3426838"/>
              <a:gd name="connsiteX527" fmla="*/ 9676144 w 11905128"/>
              <a:gd name="connsiteY527" fmla="*/ 1428022 h 3426838"/>
              <a:gd name="connsiteX528" fmla="*/ 9676144 w 11905128"/>
              <a:gd name="connsiteY528" fmla="*/ 1408100 h 3426838"/>
              <a:gd name="connsiteX529" fmla="*/ 9632722 w 11905128"/>
              <a:gd name="connsiteY529" fmla="*/ 1421382 h 3426838"/>
              <a:gd name="connsiteX530" fmla="*/ 9647196 w 11905128"/>
              <a:gd name="connsiteY530" fmla="*/ 1401460 h 3426838"/>
              <a:gd name="connsiteX531" fmla="*/ 9589300 w 11905128"/>
              <a:gd name="connsiteY531" fmla="*/ 1401460 h 3426838"/>
              <a:gd name="connsiteX532" fmla="*/ 9560352 w 11905128"/>
              <a:gd name="connsiteY532" fmla="*/ 1414741 h 3426838"/>
              <a:gd name="connsiteX533" fmla="*/ 9647196 w 11905128"/>
              <a:gd name="connsiteY533" fmla="*/ 1434663 h 3426838"/>
              <a:gd name="connsiteX534" fmla="*/ 9603774 w 11905128"/>
              <a:gd name="connsiteY534" fmla="*/ 1454584 h 3426838"/>
              <a:gd name="connsiteX535" fmla="*/ 9618248 w 11905128"/>
              <a:gd name="connsiteY535" fmla="*/ 1441303 h 3426838"/>
              <a:gd name="connsiteX536" fmla="*/ 9719565 w 11905128"/>
              <a:gd name="connsiteY536" fmla="*/ 1434663 h 3426838"/>
              <a:gd name="connsiteX537" fmla="*/ 9734039 w 11905128"/>
              <a:gd name="connsiteY537" fmla="*/ 1461225 h 3426838"/>
              <a:gd name="connsiteX538" fmla="*/ 9603774 w 11905128"/>
              <a:gd name="connsiteY538" fmla="*/ 1481147 h 3426838"/>
              <a:gd name="connsiteX539" fmla="*/ 9603774 w 11905128"/>
              <a:gd name="connsiteY539" fmla="*/ 1494428 h 3426838"/>
              <a:gd name="connsiteX540" fmla="*/ 9574826 w 11905128"/>
              <a:gd name="connsiteY540" fmla="*/ 1514350 h 3426838"/>
              <a:gd name="connsiteX541" fmla="*/ 9516930 w 11905128"/>
              <a:gd name="connsiteY541" fmla="*/ 1514350 h 3426838"/>
              <a:gd name="connsiteX542" fmla="*/ 9893252 w 11905128"/>
              <a:gd name="connsiteY542" fmla="*/ 1520991 h 3426838"/>
              <a:gd name="connsiteX543" fmla="*/ 9951148 w 11905128"/>
              <a:gd name="connsiteY543" fmla="*/ 1514350 h 3426838"/>
              <a:gd name="connsiteX544" fmla="*/ 9951148 w 11905128"/>
              <a:gd name="connsiteY544" fmla="*/ 1487787 h 3426838"/>
              <a:gd name="connsiteX545" fmla="*/ 9965622 w 11905128"/>
              <a:gd name="connsiteY545" fmla="*/ 1467866 h 3426838"/>
              <a:gd name="connsiteX546" fmla="*/ 10009044 w 11905128"/>
              <a:gd name="connsiteY546" fmla="*/ 1487787 h 3426838"/>
              <a:gd name="connsiteX547" fmla="*/ 10052466 w 11905128"/>
              <a:gd name="connsiteY547" fmla="*/ 1534272 h 3426838"/>
              <a:gd name="connsiteX548" fmla="*/ 10037992 w 11905128"/>
              <a:gd name="connsiteY548" fmla="*/ 1554194 h 3426838"/>
              <a:gd name="connsiteX549" fmla="*/ 10139309 w 11905128"/>
              <a:gd name="connsiteY549" fmla="*/ 1540912 h 3426838"/>
              <a:gd name="connsiteX550" fmla="*/ 10095887 w 11905128"/>
              <a:gd name="connsiteY550" fmla="*/ 1547553 h 3426838"/>
              <a:gd name="connsiteX551" fmla="*/ 10095887 w 11905128"/>
              <a:gd name="connsiteY551" fmla="*/ 1560834 h 3426838"/>
              <a:gd name="connsiteX552" fmla="*/ 10139309 w 11905128"/>
              <a:gd name="connsiteY552" fmla="*/ 1554194 h 3426838"/>
              <a:gd name="connsiteX553" fmla="*/ 10182731 w 11905128"/>
              <a:gd name="connsiteY553" fmla="*/ 1574115 h 3426838"/>
              <a:gd name="connsiteX554" fmla="*/ 10168257 w 11905128"/>
              <a:gd name="connsiteY554" fmla="*/ 1600678 h 3426838"/>
              <a:gd name="connsiteX555" fmla="*/ 10139309 w 11905128"/>
              <a:gd name="connsiteY555" fmla="*/ 1594037 h 3426838"/>
              <a:gd name="connsiteX556" fmla="*/ 10009044 w 11905128"/>
              <a:gd name="connsiteY556" fmla="*/ 1580756 h 3426838"/>
              <a:gd name="connsiteX557" fmla="*/ 10081413 w 11905128"/>
              <a:gd name="connsiteY557" fmla="*/ 1567475 h 3426838"/>
              <a:gd name="connsiteX558" fmla="*/ 10139309 w 11905128"/>
              <a:gd name="connsiteY558" fmla="*/ 1594037 h 3426838"/>
              <a:gd name="connsiteX559" fmla="*/ 10124835 w 11905128"/>
              <a:gd name="connsiteY559" fmla="*/ 1620599 h 3426838"/>
              <a:gd name="connsiteX560" fmla="*/ 10095887 w 11905128"/>
              <a:gd name="connsiteY560" fmla="*/ 1600678 h 3426838"/>
              <a:gd name="connsiteX561" fmla="*/ 10052466 w 11905128"/>
              <a:gd name="connsiteY561" fmla="*/ 1607318 h 3426838"/>
              <a:gd name="connsiteX562" fmla="*/ 10037992 w 11905128"/>
              <a:gd name="connsiteY562" fmla="*/ 1594037 h 3426838"/>
              <a:gd name="connsiteX563" fmla="*/ 9980096 w 11905128"/>
              <a:gd name="connsiteY563" fmla="*/ 1600678 h 3426838"/>
              <a:gd name="connsiteX564" fmla="*/ 9980096 w 11905128"/>
              <a:gd name="connsiteY564" fmla="*/ 1613959 h 3426838"/>
              <a:gd name="connsiteX565" fmla="*/ 9791935 w 11905128"/>
              <a:gd name="connsiteY565" fmla="*/ 1607318 h 3426838"/>
              <a:gd name="connsiteX566" fmla="*/ 9705091 w 11905128"/>
              <a:gd name="connsiteY566" fmla="*/ 1580756 h 3426838"/>
              <a:gd name="connsiteX567" fmla="*/ 9734039 w 11905128"/>
              <a:gd name="connsiteY567" fmla="*/ 1600678 h 3426838"/>
              <a:gd name="connsiteX568" fmla="*/ 9762987 w 11905128"/>
              <a:gd name="connsiteY568" fmla="*/ 1600678 h 3426838"/>
              <a:gd name="connsiteX569" fmla="*/ 9690617 w 11905128"/>
              <a:gd name="connsiteY569" fmla="*/ 1607318 h 3426838"/>
              <a:gd name="connsiteX570" fmla="*/ 9690617 w 11905128"/>
              <a:gd name="connsiteY570" fmla="*/ 1594037 h 3426838"/>
              <a:gd name="connsiteX571" fmla="*/ 9618248 w 11905128"/>
              <a:gd name="connsiteY571" fmla="*/ 1587396 h 3426838"/>
              <a:gd name="connsiteX572" fmla="*/ 9565780 w 11905128"/>
              <a:gd name="connsiteY572" fmla="*/ 1599017 h 3426838"/>
              <a:gd name="connsiteX573" fmla="*/ 9546758 w 11905128"/>
              <a:gd name="connsiteY573" fmla="*/ 1638687 h 3426838"/>
              <a:gd name="connsiteX574" fmla="*/ 9547913 w 11905128"/>
              <a:gd name="connsiteY574" fmla="*/ 1627551 h 3426838"/>
              <a:gd name="connsiteX575" fmla="*/ 9545878 w 11905128"/>
              <a:gd name="connsiteY575" fmla="*/ 1587396 h 3426838"/>
              <a:gd name="connsiteX576" fmla="*/ 9487983 w 11905128"/>
              <a:gd name="connsiteY576" fmla="*/ 1587396 h 3426838"/>
              <a:gd name="connsiteX577" fmla="*/ 9487983 w 11905128"/>
              <a:gd name="connsiteY577" fmla="*/ 1607318 h 3426838"/>
              <a:gd name="connsiteX578" fmla="*/ 9473509 w 11905128"/>
              <a:gd name="connsiteY578" fmla="*/ 1580756 h 3426838"/>
              <a:gd name="connsiteX579" fmla="*/ 9531404 w 11905128"/>
              <a:gd name="connsiteY579" fmla="*/ 1574115 h 3426838"/>
              <a:gd name="connsiteX580" fmla="*/ 9516930 w 11905128"/>
              <a:gd name="connsiteY580" fmla="*/ 1560834 h 3426838"/>
              <a:gd name="connsiteX581" fmla="*/ 9386665 w 11905128"/>
              <a:gd name="connsiteY581" fmla="*/ 1580756 h 3426838"/>
              <a:gd name="connsiteX582" fmla="*/ 9430087 w 11905128"/>
              <a:gd name="connsiteY582" fmla="*/ 1560834 h 3426838"/>
              <a:gd name="connsiteX583" fmla="*/ 9574826 w 11905128"/>
              <a:gd name="connsiteY583" fmla="*/ 1554194 h 3426838"/>
              <a:gd name="connsiteX584" fmla="*/ 9473509 w 11905128"/>
              <a:gd name="connsiteY584" fmla="*/ 1534272 h 3426838"/>
              <a:gd name="connsiteX585" fmla="*/ 9328769 w 11905128"/>
              <a:gd name="connsiteY585" fmla="*/ 1547553 h 3426838"/>
              <a:gd name="connsiteX586" fmla="*/ 9357717 w 11905128"/>
              <a:gd name="connsiteY586" fmla="*/ 1554194 h 3426838"/>
              <a:gd name="connsiteX587" fmla="*/ 9299822 w 11905128"/>
              <a:gd name="connsiteY587" fmla="*/ 1560834 h 3426838"/>
              <a:gd name="connsiteX588" fmla="*/ 9314295 w 11905128"/>
              <a:gd name="connsiteY588" fmla="*/ 1567475 h 3426838"/>
              <a:gd name="connsiteX589" fmla="*/ 9241926 w 11905128"/>
              <a:gd name="connsiteY589" fmla="*/ 1554194 h 3426838"/>
              <a:gd name="connsiteX590" fmla="*/ 9198504 w 11905128"/>
              <a:gd name="connsiteY590" fmla="*/ 1574115 h 3426838"/>
              <a:gd name="connsiteX591" fmla="*/ 9372191 w 11905128"/>
              <a:gd name="connsiteY591" fmla="*/ 1574115 h 3426838"/>
              <a:gd name="connsiteX592" fmla="*/ 9401139 w 11905128"/>
              <a:gd name="connsiteY592" fmla="*/ 1587396 h 3426838"/>
              <a:gd name="connsiteX593" fmla="*/ 9314295 w 11905128"/>
              <a:gd name="connsiteY593" fmla="*/ 1594037 h 3426838"/>
              <a:gd name="connsiteX594" fmla="*/ 9372191 w 11905128"/>
              <a:gd name="connsiteY594" fmla="*/ 1633881 h 3426838"/>
              <a:gd name="connsiteX595" fmla="*/ 9285348 w 11905128"/>
              <a:gd name="connsiteY595" fmla="*/ 1594037 h 3426838"/>
              <a:gd name="connsiteX596" fmla="*/ 9270874 w 11905128"/>
              <a:gd name="connsiteY596" fmla="*/ 1600678 h 3426838"/>
              <a:gd name="connsiteX597" fmla="*/ 9169556 w 11905128"/>
              <a:gd name="connsiteY597" fmla="*/ 1600678 h 3426838"/>
              <a:gd name="connsiteX598" fmla="*/ 9198504 w 11905128"/>
              <a:gd name="connsiteY598" fmla="*/ 1613959 h 3426838"/>
              <a:gd name="connsiteX599" fmla="*/ 9053765 w 11905128"/>
              <a:gd name="connsiteY599" fmla="*/ 1607318 h 3426838"/>
              <a:gd name="connsiteX600" fmla="*/ 9097187 w 11905128"/>
              <a:gd name="connsiteY600" fmla="*/ 1627240 h 3426838"/>
              <a:gd name="connsiteX601" fmla="*/ 8981395 w 11905128"/>
              <a:gd name="connsiteY601" fmla="*/ 1633881 h 3426838"/>
              <a:gd name="connsiteX602" fmla="*/ 8966921 w 11905128"/>
              <a:gd name="connsiteY602" fmla="*/ 1653802 h 3426838"/>
              <a:gd name="connsiteX603" fmla="*/ 8923499 w 11905128"/>
              <a:gd name="connsiteY603" fmla="*/ 1653802 h 3426838"/>
              <a:gd name="connsiteX604" fmla="*/ 8952447 w 11905128"/>
              <a:gd name="connsiteY604" fmla="*/ 1620599 h 3426838"/>
              <a:gd name="connsiteX605" fmla="*/ 8894552 w 11905128"/>
              <a:gd name="connsiteY605" fmla="*/ 1607318 h 3426838"/>
              <a:gd name="connsiteX606" fmla="*/ 8894552 w 11905128"/>
              <a:gd name="connsiteY606" fmla="*/ 1627240 h 3426838"/>
              <a:gd name="connsiteX607" fmla="*/ 8836656 w 11905128"/>
              <a:gd name="connsiteY607" fmla="*/ 1627240 h 3426838"/>
              <a:gd name="connsiteX608" fmla="*/ 8865604 w 11905128"/>
              <a:gd name="connsiteY608" fmla="*/ 1620599 h 3426838"/>
              <a:gd name="connsiteX609" fmla="*/ 8793234 w 11905128"/>
              <a:gd name="connsiteY609" fmla="*/ 1613959 h 3426838"/>
              <a:gd name="connsiteX610" fmla="*/ 8778760 w 11905128"/>
              <a:gd name="connsiteY610" fmla="*/ 1594037 h 3426838"/>
              <a:gd name="connsiteX611" fmla="*/ 8749812 w 11905128"/>
              <a:gd name="connsiteY611" fmla="*/ 1600678 h 3426838"/>
              <a:gd name="connsiteX612" fmla="*/ 8764286 w 11905128"/>
              <a:gd name="connsiteY612" fmla="*/ 1620599 h 3426838"/>
              <a:gd name="connsiteX613" fmla="*/ 8662969 w 11905128"/>
              <a:gd name="connsiteY613" fmla="*/ 1613959 h 3426838"/>
              <a:gd name="connsiteX614" fmla="*/ 8677443 w 11905128"/>
              <a:gd name="connsiteY614" fmla="*/ 1594037 h 3426838"/>
              <a:gd name="connsiteX615" fmla="*/ 8634021 w 11905128"/>
              <a:gd name="connsiteY615" fmla="*/ 1587396 h 3426838"/>
              <a:gd name="connsiteX616" fmla="*/ 8590599 w 11905128"/>
              <a:gd name="connsiteY616" fmla="*/ 1607318 h 3426838"/>
              <a:gd name="connsiteX617" fmla="*/ 8561651 w 11905128"/>
              <a:gd name="connsiteY617" fmla="*/ 1587396 h 3426838"/>
              <a:gd name="connsiteX618" fmla="*/ 8547177 w 11905128"/>
              <a:gd name="connsiteY618" fmla="*/ 1607318 h 3426838"/>
              <a:gd name="connsiteX619" fmla="*/ 8547177 w 11905128"/>
              <a:gd name="connsiteY619" fmla="*/ 1594037 h 3426838"/>
              <a:gd name="connsiteX620" fmla="*/ 8503756 w 11905128"/>
              <a:gd name="connsiteY620" fmla="*/ 1613959 h 3426838"/>
              <a:gd name="connsiteX621" fmla="*/ 8503756 w 11905128"/>
              <a:gd name="connsiteY621" fmla="*/ 1627240 h 3426838"/>
              <a:gd name="connsiteX622" fmla="*/ 8532703 w 11905128"/>
              <a:gd name="connsiteY622" fmla="*/ 1633881 h 3426838"/>
              <a:gd name="connsiteX623" fmla="*/ 8474808 w 11905128"/>
              <a:gd name="connsiteY623" fmla="*/ 1633881 h 3426838"/>
              <a:gd name="connsiteX624" fmla="*/ 8489282 w 11905128"/>
              <a:gd name="connsiteY624" fmla="*/ 1613959 h 3426838"/>
              <a:gd name="connsiteX625" fmla="*/ 8460334 w 11905128"/>
              <a:gd name="connsiteY625" fmla="*/ 1600678 h 3426838"/>
              <a:gd name="connsiteX626" fmla="*/ 8460334 w 11905128"/>
              <a:gd name="connsiteY626" fmla="*/ 1633881 h 3426838"/>
              <a:gd name="connsiteX627" fmla="*/ 8431386 w 11905128"/>
              <a:gd name="connsiteY627" fmla="*/ 1620599 h 3426838"/>
              <a:gd name="connsiteX628" fmla="*/ 8460334 w 11905128"/>
              <a:gd name="connsiteY628" fmla="*/ 1594037 h 3426838"/>
              <a:gd name="connsiteX629" fmla="*/ 8503756 w 11905128"/>
              <a:gd name="connsiteY629" fmla="*/ 1600678 h 3426838"/>
              <a:gd name="connsiteX630" fmla="*/ 8460334 w 11905128"/>
              <a:gd name="connsiteY630" fmla="*/ 1587396 h 3426838"/>
              <a:gd name="connsiteX631" fmla="*/ 8416912 w 11905128"/>
              <a:gd name="connsiteY631" fmla="*/ 1580756 h 3426838"/>
              <a:gd name="connsiteX632" fmla="*/ 8286647 w 11905128"/>
              <a:gd name="connsiteY632" fmla="*/ 1594037 h 3426838"/>
              <a:gd name="connsiteX633" fmla="*/ 8301120 w 11905128"/>
              <a:gd name="connsiteY633" fmla="*/ 1600678 h 3426838"/>
              <a:gd name="connsiteX634" fmla="*/ 8301120 w 11905128"/>
              <a:gd name="connsiteY634" fmla="*/ 1620599 h 3426838"/>
              <a:gd name="connsiteX635" fmla="*/ 8272173 w 11905128"/>
              <a:gd name="connsiteY635" fmla="*/ 1600678 h 3426838"/>
              <a:gd name="connsiteX636" fmla="*/ 8228751 w 11905128"/>
              <a:gd name="connsiteY636" fmla="*/ 1620599 h 3426838"/>
              <a:gd name="connsiteX637" fmla="*/ 8127434 w 11905128"/>
              <a:gd name="connsiteY637" fmla="*/ 1613959 h 3426838"/>
              <a:gd name="connsiteX638" fmla="*/ 8112960 w 11905128"/>
              <a:gd name="connsiteY638" fmla="*/ 1613959 h 3426838"/>
              <a:gd name="connsiteX639" fmla="*/ 8112960 w 11905128"/>
              <a:gd name="connsiteY639" fmla="*/ 1640521 h 3426838"/>
              <a:gd name="connsiteX640" fmla="*/ 8055064 w 11905128"/>
              <a:gd name="connsiteY640" fmla="*/ 1620599 h 3426838"/>
              <a:gd name="connsiteX641" fmla="*/ 7997169 w 11905128"/>
              <a:gd name="connsiteY641" fmla="*/ 1620599 h 3426838"/>
              <a:gd name="connsiteX642" fmla="*/ 8026116 w 11905128"/>
              <a:gd name="connsiteY642" fmla="*/ 1647162 h 3426838"/>
              <a:gd name="connsiteX643" fmla="*/ 7997169 w 11905128"/>
              <a:gd name="connsiteY643" fmla="*/ 1627240 h 3426838"/>
              <a:gd name="connsiteX644" fmla="*/ 7866903 w 11905128"/>
              <a:gd name="connsiteY644" fmla="*/ 1647162 h 3426838"/>
              <a:gd name="connsiteX645" fmla="*/ 7809007 w 11905128"/>
              <a:gd name="connsiteY645" fmla="*/ 1620599 h 3426838"/>
              <a:gd name="connsiteX646" fmla="*/ 7809007 w 11905128"/>
              <a:gd name="connsiteY646" fmla="*/ 1647162 h 3426838"/>
              <a:gd name="connsiteX647" fmla="*/ 7751112 w 11905128"/>
              <a:gd name="connsiteY647" fmla="*/ 1647162 h 3426838"/>
              <a:gd name="connsiteX648" fmla="*/ 7751112 w 11905128"/>
              <a:gd name="connsiteY648" fmla="*/ 1627240 h 3426838"/>
              <a:gd name="connsiteX649" fmla="*/ 7707690 w 11905128"/>
              <a:gd name="connsiteY649" fmla="*/ 1640521 h 3426838"/>
              <a:gd name="connsiteX650" fmla="*/ 7736638 w 11905128"/>
              <a:gd name="connsiteY650" fmla="*/ 1653802 h 3426838"/>
              <a:gd name="connsiteX651" fmla="*/ 7707690 w 11905128"/>
              <a:gd name="connsiteY651" fmla="*/ 1673724 h 3426838"/>
              <a:gd name="connsiteX652" fmla="*/ 7693216 w 11905128"/>
              <a:gd name="connsiteY652" fmla="*/ 1640521 h 3426838"/>
              <a:gd name="connsiteX653" fmla="*/ 7664268 w 11905128"/>
              <a:gd name="connsiteY653" fmla="*/ 1673724 h 3426838"/>
              <a:gd name="connsiteX654" fmla="*/ 7505055 w 11905128"/>
              <a:gd name="connsiteY654" fmla="*/ 1680365 h 3426838"/>
              <a:gd name="connsiteX655" fmla="*/ 7534003 w 11905128"/>
              <a:gd name="connsiteY655" fmla="*/ 1693646 h 3426838"/>
              <a:gd name="connsiteX656" fmla="*/ 7476107 w 11905128"/>
              <a:gd name="connsiteY656" fmla="*/ 1680365 h 3426838"/>
              <a:gd name="connsiteX657" fmla="*/ 7461633 w 11905128"/>
              <a:gd name="connsiteY657" fmla="*/ 1680365 h 3426838"/>
              <a:gd name="connsiteX658" fmla="*/ 7461633 w 11905128"/>
              <a:gd name="connsiteY658" fmla="*/ 1713568 h 3426838"/>
              <a:gd name="connsiteX659" fmla="*/ 7461633 w 11905128"/>
              <a:gd name="connsiteY659" fmla="*/ 1720208 h 3426838"/>
              <a:gd name="connsiteX660" fmla="*/ 7316894 w 11905128"/>
              <a:gd name="connsiteY660" fmla="*/ 1740130 h 3426838"/>
              <a:gd name="connsiteX661" fmla="*/ 7374790 w 11905128"/>
              <a:gd name="connsiteY661" fmla="*/ 1746770 h 3426838"/>
              <a:gd name="connsiteX662" fmla="*/ 7403738 w 11905128"/>
              <a:gd name="connsiteY662" fmla="*/ 1733489 h 3426838"/>
              <a:gd name="connsiteX663" fmla="*/ 7403738 w 11905128"/>
              <a:gd name="connsiteY663" fmla="*/ 1760052 h 3426838"/>
              <a:gd name="connsiteX664" fmla="*/ 7418212 w 11905128"/>
              <a:gd name="connsiteY664" fmla="*/ 1760052 h 3426838"/>
              <a:gd name="connsiteX665" fmla="*/ 7562951 w 11905128"/>
              <a:gd name="connsiteY665" fmla="*/ 1773333 h 3426838"/>
              <a:gd name="connsiteX666" fmla="*/ 7519529 w 11905128"/>
              <a:gd name="connsiteY666" fmla="*/ 1740130 h 3426838"/>
              <a:gd name="connsiteX667" fmla="*/ 7562951 w 11905128"/>
              <a:gd name="connsiteY667" fmla="*/ 1740130 h 3426838"/>
              <a:gd name="connsiteX668" fmla="*/ 7562951 w 11905128"/>
              <a:gd name="connsiteY668" fmla="*/ 1726849 h 3426838"/>
              <a:gd name="connsiteX669" fmla="*/ 7534003 w 11905128"/>
              <a:gd name="connsiteY669" fmla="*/ 1713568 h 3426838"/>
              <a:gd name="connsiteX670" fmla="*/ 7591899 w 11905128"/>
              <a:gd name="connsiteY670" fmla="*/ 1713568 h 3426838"/>
              <a:gd name="connsiteX671" fmla="*/ 7794534 w 11905128"/>
              <a:gd name="connsiteY671" fmla="*/ 1746770 h 3426838"/>
              <a:gd name="connsiteX672" fmla="*/ 7765586 w 11905128"/>
              <a:gd name="connsiteY672" fmla="*/ 1733489 h 3426838"/>
              <a:gd name="connsiteX673" fmla="*/ 7837955 w 11905128"/>
              <a:gd name="connsiteY673" fmla="*/ 1760052 h 3426838"/>
              <a:gd name="connsiteX674" fmla="*/ 7809007 w 11905128"/>
              <a:gd name="connsiteY674" fmla="*/ 1766692 h 3426838"/>
              <a:gd name="connsiteX675" fmla="*/ 7852429 w 11905128"/>
              <a:gd name="connsiteY675" fmla="*/ 1766692 h 3426838"/>
              <a:gd name="connsiteX676" fmla="*/ 7852429 w 11905128"/>
              <a:gd name="connsiteY676" fmla="*/ 1740130 h 3426838"/>
              <a:gd name="connsiteX677" fmla="*/ 7881377 w 11905128"/>
              <a:gd name="connsiteY677" fmla="*/ 1760052 h 3426838"/>
              <a:gd name="connsiteX678" fmla="*/ 7881377 w 11905128"/>
              <a:gd name="connsiteY678" fmla="*/ 1773333 h 3426838"/>
              <a:gd name="connsiteX679" fmla="*/ 7794534 w 11905128"/>
              <a:gd name="connsiteY679" fmla="*/ 1779973 h 3426838"/>
              <a:gd name="connsiteX680" fmla="*/ 7577425 w 11905128"/>
              <a:gd name="connsiteY680" fmla="*/ 1773333 h 3426838"/>
              <a:gd name="connsiteX681" fmla="*/ 7606373 w 11905128"/>
              <a:gd name="connsiteY681" fmla="*/ 1793255 h 3426838"/>
              <a:gd name="connsiteX682" fmla="*/ 7649794 w 11905128"/>
              <a:gd name="connsiteY682" fmla="*/ 1779973 h 3426838"/>
              <a:gd name="connsiteX683" fmla="*/ 7693216 w 11905128"/>
              <a:gd name="connsiteY683" fmla="*/ 1813176 h 3426838"/>
              <a:gd name="connsiteX684" fmla="*/ 7722164 w 11905128"/>
              <a:gd name="connsiteY684" fmla="*/ 1793255 h 3426838"/>
              <a:gd name="connsiteX685" fmla="*/ 7751112 w 11905128"/>
              <a:gd name="connsiteY685" fmla="*/ 1806536 h 3426838"/>
              <a:gd name="connsiteX686" fmla="*/ 7736638 w 11905128"/>
              <a:gd name="connsiteY686" fmla="*/ 1819817 h 3426838"/>
              <a:gd name="connsiteX687" fmla="*/ 7794534 w 11905128"/>
              <a:gd name="connsiteY687" fmla="*/ 1833098 h 3426838"/>
              <a:gd name="connsiteX688" fmla="*/ 7765586 w 11905128"/>
              <a:gd name="connsiteY688" fmla="*/ 1819817 h 3426838"/>
              <a:gd name="connsiteX689" fmla="*/ 7780060 w 11905128"/>
              <a:gd name="connsiteY689" fmla="*/ 1819817 h 3426838"/>
              <a:gd name="connsiteX690" fmla="*/ 7780060 w 11905128"/>
              <a:gd name="connsiteY690" fmla="*/ 1813176 h 3426838"/>
              <a:gd name="connsiteX691" fmla="*/ 7910325 w 11905128"/>
              <a:gd name="connsiteY691" fmla="*/ 1853020 h 3426838"/>
              <a:gd name="connsiteX692" fmla="*/ 7823481 w 11905128"/>
              <a:gd name="connsiteY692" fmla="*/ 1813176 h 3426838"/>
              <a:gd name="connsiteX693" fmla="*/ 7852429 w 11905128"/>
              <a:gd name="connsiteY693" fmla="*/ 1826457 h 3426838"/>
              <a:gd name="connsiteX694" fmla="*/ 7910325 w 11905128"/>
              <a:gd name="connsiteY694" fmla="*/ 1813176 h 3426838"/>
              <a:gd name="connsiteX695" fmla="*/ 7881377 w 11905128"/>
              <a:gd name="connsiteY695" fmla="*/ 1799895 h 3426838"/>
              <a:gd name="connsiteX696" fmla="*/ 7837955 w 11905128"/>
              <a:gd name="connsiteY696" fmla="*/ 1813176 h 3426838"/>
              <a:gd name="connsiteX697" fmla="*/ 7837955 w 11905128"/>
              <a:gd name="connsiteY697" fmla="*/ 1786614 h 3426838"/>
              <a:gd name="connsiteX698" fmla="*/ 7881377 w 11905128"/>
              <a:gd name="connsiteY698" fmla="*/ 1779973 h 3426838"/>
              <a:gd name="connsiteX699" fmla="*/ 7953747 w 11905128"/>
              <a:gd name="connsiteY699" fmla="*/ 1839739 h 3426838"/>
              <a:gd name="connsiteX700" fmla="*/ 8026116 w 11905128"/>
              <a:gd name="connsiteY700" fmla="*/ 1846379 h 3426838"/>
              <a:gd name="connsiteX701" fmla="*/ 7953747 w 11905128"/>
              <a:gd name="connsiteY701" fmla="*/ 1853020 h 3426838"/>
              <a:gd name="connsiteX702" fmla="*/ 7939273 w 11905128"/>
              <a:gd name="connsiteY702" fmla="*/ 1833098 h 3426838"/>
              <a:gd name="connsiteX703" fmla="*/ 7895851 w 11905128"/>
              <a:gd name="connsiteY703" fmla="*/ 1826457 h 3426838"/>
              <a:gd name="connsiteX704" fmla="*/ 7924799 w 11905128"/>
              <a:gd name="connsiteY704" fmla="*/ 1853020 h 3426838"/>
              <a:gd name="connsiteX705" fmla="*/ 7881377 w 11905128"/>
              <a:gd name="connsiteY705" fmla="*/ 1866301 h 3426838"/>
              <a:gd name="connsiteX706" fmla="*/ 7910325 w 11905128"/>
              <a:gd name="connsiteY706" fmla="*/ 1872942 h 3426838"/>
              <a:gd name="connsiteX707" fmla="*/ 7881377 w 11905128"/>
              <a:gd name="connsiteY707" fmla="*/ 1879582 h 3426838"/>
              <a:gd name="connsiteX708" fmla="*/ 7866903 w 11905128"/>
              <a:gd name="connsiteY708" fmla="*/ 1853020 h 3426838"/>
              <a:gd name="connsiteX709" fmla="*/ 7823481 w 11905128"/>
              <a:gd name="connsiteY709" fmla="*/ 1846379 h 3426838"/>
              <a:gd name="connsiteX710" fmla="*/ 7794534 w 11905128"/>
              <a:gd name="connsiteY710" fmla="*/ 1866301 h 3426838"/>
              <a:gd name="connsiteX711" fmla="*/ 7722164 w 11905128"/>
              <a:gd name="connsiteY711" fmla="*/ 1826457 h 3426838"/>
              <a:gd name="connsiteX712" fmla="*/ 7678742 w 11905128"/>
              <a:gd name="connsiteY712" fmla="*/ 1826457 h 3426838"/>
              <a:gd name="connsiteX713" fmla="*/ 7678742 w 11905128"/>
              <a:gd name="connsiteY713" fmla="*/ 1846379 h 3426838"/>
              <a:gd name="connsiteX714" fmla="*/ 7606373 w 11905128"/>
              <a:gd name="connsiteY714" fmla="*/ 1872942 h 3426838"/>
              <a:gd name="connsiteX715" fmla="*/ 7577425 w 11905128"/>
              <a:gd name="connsiteY715" fmla="*/ 1859660 h 3426838"/>
              <a:gd name="connsiteX716" fmla="*/ 7635320 w 11905128"/>
              <a:gd name="connsiteY716" fmla="*/ 1886223 h 3426838"/>
              <a:gd name="connsiteX717" fmla="*/ 7693216 w 11905128"/>
              <a:gd name="connsiteY717" fmla="*/ 1859660 h 3426838"/>
              <a:gd name="connsiteX718" fmla="*/ 7693216 w 11905128"/>
              <a:gd name="connsiteY718" fmla="*/ 1886223 h 3426838"/>
              <a:gd name="connsiteX719" fmla="*/ 7664268 w 11905128"/>
              <a:gd name="connsiteY719" fmla="*/ 1886223 h 3426838"/>
              <a:gd name="connsiteX720" fmla="*/ 7649794 w 11905128"/>
              <a:gd name="connsiteY720" fmla="*/ 1892863 h 3426838"/>
              <a:gd name="connsiteX721" fmla="*/ 7649794 w 11905128"/>
              <a:gd name="connsiteY721" fmla="*/ 1906144 h 3426838"/>
              <a:gd name="connsiteX722" fmla="*/ 7649794 w 11905128"/>
              <a:gd name="connsiteY722" fmla="*/ 1926066 h 3426838"/>
              <a:gd name="connsiteX723" fmla="*/ 7707690 w 11905128"/>
              <a:gd name="connsiteY723" fmla="*/ 1892863 h 3426838"/>
              <a:gd name="connsiteX724" fmla="*/ 7722164 w 11905128"/>
              <a:gd name="connsiteY724" fmla="*/ 1912785 h 3426838"/>
              <a:gd name="connsiteX725" fmla="*/ 7707690 w 11905128"/>
              <a:gd name="connsiteY725" fmla="*/ 1912785 h 3426838"/>
              <a:gd name="connsiteX726" fmla="*/ 7722164 w 11905128"/>
              <a:gd name="connsiteY726" fmla="*/ 1932707 h 3426838"/>
              <a:gd name="connsiteX727" fmla="*/ 7765586 w 11905128"/>
              <a:gd name="connsiteY727" fmla="*/ 1886223 h 3426838"/>
              <a:gd name="connsiteX728" fmla="*/ 7780060 w 11905128"/>
              <a:gd name="connsiteY728" fmla="*/ 1906144 h 3426838"/>
              <a:gd name="connsiteX729" fmla="*/ 7780060 w 11905128"/>
              <a:gd name="connsiteY729" fmla="*/ 1886223 h 3426838"/>
              <a:gd name="connsiteX730" fmla="*/ 7809007 w 11905128"/>
              <a:gd name="connsiteY730" fmla="*/ 1872942 h 3426838"/>
              <a:gd name="connsiteX731" fmla="*/ 7852429 w 11905128"/>
              <a:gd name="connsiteY731" fmla="*/ 1872942 h 3426838"/>
              <a:gd name="connsiteX732" fmla="*/ 7823481 w 11905128"/>
              <a:gd name="connsiteY732" fmla="*/ 1879582 h 3426838"/>
              <a:gd name="connsiteX733" fmla="*/ 7823481 w 11905128"/>
              <a:gd name="connsiteY733" fmla="*/ 1892863 h 3426838"/>
              <a:gd name="connsiteX734" fmla="*/ 7895851 w 11905128"/>
              <a:gd name="connsiteY734" fmla="*/ 1879582 h 3426838"/>
              <a:gd name="connsiteX735" fmla="*/ 7939273 w 11905128"/>
              <a:gd name="connsiteY735" fmla="*/ 1886223 h 3426838"/>
              <a:gd name="connsiteX736" fmla="*/ 7924799 w 11905128"/>
              <a:gd name="connsiteY736" fmla="*/ 1906144 h 3426838"/>
              <a:gd name="connsiteX737" fmla="*/ 7910325 w 11905128"/>
              <a:gd name="connsiteY737" fmla="*/ 1892863 h 3426838"/>
              <a:gd name="connsiteX738" fmla="*/ 7823481 w 11905128"/>
              <a:gd name="connsiteY738" fmla="*/ 1926066 h 3426838"/>
              <a:gd name="connsiteX739" fmla="*/ 7794534 w 11905128"/>
              <a:gd name="connsiteY739" fmla="*/ 1912785 h 3426838"/>
              <a:gd name="connsiteX740" fmla="*/ 7794534 w 11905128"/>
              <a:gd name="connsiteY740" fmla="*/ 1919426 h 3426838"/>
              <a:gd name="connsiteX741" fmla="*/ 7765586 w 11905128"/>
              <a:gd name="connsiteY741" fmla="*/ 1919426 h 3426838"/>
              <a:gd name="connsiteX742" fmla="*/ 7881377 w 11905128"/>
              <a:gd name="connsiteY742" fmla="*/ 1919426 h 3426838"/>
              <a:gd name="connsiteX743" fmla="*/ 7910325 w 11905128"/>
              <a:gd name="connsiteY743" fmla="*/ 1945988 h 3426838"/>
              <a:gd name="connsiteX744" fmla="*/ 7924799 w 11905128"/>
              <a:gd name="connsiteY744" fmla="*/ 1926066 h 3426838"/>
              <a:gd name="connsiteX745" fmla="*/ 7939273 w 11905128"/>
              <a:gd name="connsiteY745" fmla="*/ 1945988 h 3426838"/>
              <a:gd name="connsiteX746" fmla="*/ 7895851 w 11905128"/>
              <a:gd name="connsiteY746" fmla="*/ 1972550 h 3426838"/>
              <a:gd name="connsiteX747" fmla="*/ 7997169 w 11905128"/>
              <a:gd name="connsiteY747" fmla="*/ 1979191 h 3426838"/>
              <a:gd name="connsiteX748" fmla="*/ 7939273 w 11905128"/>
              <a:gd name="connsiteY748" fmla="*/ 1992472 h 3426838"/>
              <a:gd name="connsiteX749" fmla="*/ 8026116 w 11905128"/>
              <a:gd name="connsiteY749" fmla="*/ 1999113 h 3426838"/>
              <a:gd name="connsiteX750" fmla="*/ 7997169 w 11905128"/>
              <a:gd name="connsiteY750" fmla="*/ 1965910 h 3426838"/>
              <a:gd name="connsiteX751" fmla="*/ 8011642 w 11905128"/>
              <a:gd name="connsiteY751" fmla="*/ 1952629 h 3426838"/>
              <a:gd name="connsiteX752" fmla="*/ 8042400 w 11905128"/>
              <a:gd name="connsiteY752" fmla="*/ 1963420 h 3426838"/>
              <a:gd name="connsiteX753" fmla="*/ 8042219 w 11905128"/>
              <a:gd name="connsiteY753" fmla="*/ 1964997 h 3426838"/>
              <a:gd name="connsiteX754" fmla="*/ 8040590 w 11905128"/>
              <a:gd name="connsiteY754" fmla="*/ 1965910 h 3426838"/>
              <a:gd name="connsiteX755" fmla="*/ 8042025 w 11905128"/>
              <a:gd name="connsiteY755" fmla="*/ 1966680 h 3426838"/>
              <a:gd name="connsiteX756" fmla="*/ 8040590 w 11905128"/>
              <a:gd name="connsiteY756" fmla="*/ 1979191 h 3426838"/>
              <a:gd name="connsiteX757" fmla="*/ 8069538 w 11905128"/>
              <a:gd name="connsiteY757" fmla="*/ 1972550 h 3426838"/>
              <a:gd name="connsiteX758" fmla="*/ 8051220 w 11905128"/>
              <a:gd name="connsiteY758" fmla="*/ 1971617 h 3426838"/>
              <a:gd name="connsiteX759" fmla="*/ 8042025 w 11905128"/>
              <a:gd name="connsiteY759" fmla="*/ 1966680 h 3426838"/>
              <a:gd name="connsiteX760" fmla="*/ 8042219 w 11905128"/>
              <a:gd name="connsiteY760" fmla="*/ 1964997 h 3426838"/>
              <a:gd name="connsiteX761" fmla="*/ 8056874 w 11905128"/>
              <a:gd name="connsiteY761" fmla="*/ 1956779 h 3426838"/>
              <a:gd name="connsiteX762" fmla="*/ 8084012 w 11905128"/>
              <a:gd name="connsiteY762" fmla="*/ 1952629 h 3426838"/>
              <a:gd name="connsiteX763" fmla="*/ 8112960 w 11905128"/>
              <a:gd name="connsiteY763" fmla="*/ 1979191 h 3426838"/>
              <a:gd name="connsiteX764" fmla="*/ 8141908 w 11905128"/>
              <a:gd name="connsiteY764" fmla="*/ 1972550 h 3426838"/>
              <a:gd name="connsiteX765" fmla="*/ 8156382 w 11905128"/>
              <a:gd name="connsiteY765" fmla="*/ 1992472 h 3426838"/>
              <a:gd name="connsiteX766" fmla="*/ 8199803 w 11905128"/>
              <a:gd name="connsiteY766" fmla="*/ 1959269 h 3426838"/>
              <a:gd name="connsiteX767" fmla="*/ 8228751 w 11905128"/>
              <a:gd name="connsiteY767" fmla="*/ 1945988 h 3426838"/>
              <a:gd name="connsiteX768" fmla="*/ 8214277 w 11905128"/>
              <a:gd name="connsiteY768" fmla="*/ 1965910 h 3426838"/>
              <a:gd name="connsiteX769" fmla="*/ 8272173 w 11905128"/>
              <a:gd name="connsiteY769" fmla="*/ 1965910 h 3426838"/>
              <a:gd name="connsiteX770" fmla="*/ 8228751 w 11905128"/>
              <a:gd name="connsiteY770" fmla="*/ 1965910 h 3426838"/>
              <a:gd name="connsiteX771" fmla="*/ 8257699 w 11905128"/>
              <a:gd name="connsiteY771" fmla="*/ 1985831 h 3426838"/>
              <a:gd name="connsiteX772" fmla="*/ 8315594 w 11905128"/>
              <a:gd name="connsiteY772" fmla="*/ 1992472 h 3426838"/>
              <a:gd name="connsiteX773" fmla="*/ 8344542 w 11905128"/>
              <a:gd name="connsiteY773" fmla="*/ 1965910 h 3426838"/>
              <a:gd name="connsiteX774" fmla="*/ 8315594 w 11905128"/>
              <a:gd name="connsiteY774" fmla="*/ 1972550 h 3426838"/>
              <a:gd name="connsiteX775" fmla="*/ 8359016 w 11905128"/>
              <a:gd name="connsiteY775" fmla="*/ 1959269 h 3426838"/>
              <a:gd name="connsiteX776" fmla="*/ 8344542 w 11905128"/>
              <a:gd name="connsiteY776" fmla="*/ 2012394 h 3426838"/>
              <a:gd name="connsiteX777" fmla="*/ 8257699 w 11905128"/>
              <a:gd name="connsiteY777" fmla="*/ 2012394 h 3426838"/>
              <a:gd name="connsiteX778" fmla="*/ 8373490 w 11905128"/>
              <a:gd name="connsiteY778" fmla="*/ 2012394 h 3426838"/>
              <a:gd name="connsiteX779" fmla="*/ 8301120 w 11905128"/>
              <a:gd name="connsiteY779" fmla="*/ 2019034 h 3426838"/>
              <a:gd name="connsiteX780" fmla="*/ 8315594 w 11905128"/>
              <a:gd name="connsiteY780" fmla="*/ 2052237 h 3426838"/>
              <a:gd name="connsiteX781" fmla="*/ 8445860 w 11905128"/>
              <a:gd name="connsiteY781" fmla="*/ 2052237 h 3426838"/>
              <a:gd name="connsiteX782" fmla="*/ 8445860 w 11905128"/>
              <a:gd name="connsiteY782" fmla="*/ 2032316 h 3426838"/>
              <a:gd name="connsiteX783" fmla="*/ 8489282 w 11905128"/>
              <a:gd name="connsiteY783" fmla="*/ 2032316 h 3426838"/>
              <a:gd name="connsiteX784" fmla="*/ 8474808 w 11905128"/>
              <a:gd name="connsiteY784" fmla="*/ 2025675 h 3426838"/>
              <a:gd name="connsiteX785" fmla="*/ 8503756 w 11905128"/>
              <a:gd name="connsiteY785" fmla="*/ 2012394 h 3426838"/>
              <a:gd name="connsiteX786" fmla="*/ 8460334 w 11905128"/>
              <a:gd name="connsiteY786" fmla="*/ 2012394 h 3426838"/>
              <a:gd name="connsiteX787" fmla="*/ 8445860 w 11905128"/>
              <a:gd name="connsiteY787" fmla="*/ 2005753 h 3426838"/>
              <a:gd name="connsiteX788" fmla="*/ 8460334 w 11905128"/>
              <a:gd name="connsiteY788" fmla="*/ 1979191 h 3426838"/>
              <a:gd name="connsiteX789" fmla="*/ 8503756 w 11905128"/>
              <a:gd name="connsiteY789" fmla="*/ 1992472 h 3426838"/>
              <a:gd name="connsiteX790" fmla="*/ 8503756 w 11905128"/>
              <a:gd name="connsiteY790" fmla="*/ 1965910 h 3426838"/>
              <a:gd name="connsiteX791" fmla="*/ 8561651 w 11905128"/>
              <a:gd name="connsiteY791" fmla="*/ 1979191 h 3426838"/>
              <a:gd name="connsiteX792" fmla="*/ 8503756 w 11905128"/>
              <a:gd name="connsiteY792" fmla="*/ 1999113 h 3426838"/>
              <a:gd name="connsiteX793" fmla="*/ 8605073 w 11905128"/>
              <a:gd name="connsiteY793" fmla="*/ 2005753 h 3426838"/>
              <a:gd name="connsiteX794" fmla="*/ 8590599 w 11905128"/>
              <a:gd name="connsiteY794" fmla="*/ 1992472 h 3426838"/>
              <a:gd name="connsiteX795" fmla="*/ 8648495 w 11905128"/>
              <a:gd name="connsiteY795" fmla="*/ 1999113 h 3426838"/>
              <a:gd name="connsiteX796" fmla="*/ 8634021 w 11905128"/>
              <a:gd name="connsiteY796" fmla="*/ 1992472 h 3426838"/>
              <a:gd name="connsiteX797" fmla="*/ 8677443 w 11905128"/>
              <a:gd name="connsiteY797" fmla="*/ 1972550 h 3426838"/>
              <a:gd name="connsiteX798" fmla="*/ 8662969 w 11905128"/>
              <a:gd name="connsiteY798" fmla="*/ 1999113 h 3426838"/>
              <a:gd name="connsiteX799" fmla="*/ 8677443 w 11905128"/>
              <a:gd name="connsiteY799" fmla="*/ 2012394 h 3426838"/>
              <a:gd name="connsiteX800" fmla="*/ 8706391 w 11905128"/>
              <a:gd name="connsiteY800" fmla="*/ 2005753 h 3426838"/>
              <a:gd name="connsiteX801" fmla="*/ 8778760 w 11905128"/>
              <a:gd name="connsiteY801" fmla="*/ 1972550 h 3426838"/>
              <a:gd name="connsiteX802" fmla="*/ 8807708 w 11905128"/>
              <a:gd name="connsiteY802" fmla="*/ 1985831 h 3426838"/>
              <a:gd name="connsiteX803" fmla="*/ 8822182 w 11905128"/>
              <a:gd name="connsiteY803" fmla="*/ 1979191 h 3426838"/>
              <a:gd name="connsiteX804" fmla="*/ 8807708 w 11905128"/>
              <a:gd name="connsiteY804" fmla="*/ 1972550 h 3426838"/>
              <a:gd name="connsiteX805" fmla="*/ 8894552 w 11905128"/>
              <a:gd name="connsiteY805" fmla="*/ 1979191 h 3426838"/>
              <a:gd name="connsiteX806" fmla="*/ 8894552 w 11905128"/>
              <a:gd name="connsiteY806" fmla="*/ 1972550 h 3426838"/>
              <a:gd name="connsiteX807" fmla="*/ 8836656 w 11905128"/>
              <a:gd name="connsiteY807" fmla="*/ 1965910 h 3426838"/>
              <a:gd name="connsiteX808" fmla="*/ 8807708 w 11905128"/>
              <a:gd name="connsiteY808" fmla="*/ 1965910 h 3426838"/>
              <a:gd name="connsiteX809" fmla="*/ 8836656 w 11905128"/>
              <a:gd name="connsiteY809" fmla="*/ 1945988 h 3426838"/>
              <a:gd name="connsiteX810" fmla="*/ 8937973 w 11905128"/>
              <a:gd name="connsiteY810" fmla="*/ 1985831 h 3426838"/>
              <a:gd name="connsiteX811" fmla="*/ 8937973 w 11905128"/>
              <a:gd name="connsiteY811" fmla="*/ 1965910 h 3426838"/>
              <a:gd name="connsiteX812" fmla="*/ 8966921 w 11905128"/>
              <a:gd name="connsiteY812" fmla="*/ 1985831 h 3426838"/>
              <a:gd name="connsiteX813" fmla="*/ 8937973 w 11905128"/>
              <a:gd name="connsiteY813" fmla="*/ 1992472 h 3426838"/>
              <a:gd name="connsiteX814" fmla="*/ 8981395 w 11905128"/>
              <a:gd name="connsiteY814" fmla="*/ 1979191 h 3426838"/>
              <a:gd name="connsiteX815" fmla="*/ 9010343 w 11905128"/>
              <a:gd name="connsiteY815" fmla="*/ 1992472 h 3426838"/>
              <a:gd name="connsiteX816" fmla="*/ 9053765 w 11905128"/>
              <a:gd name="connsiteY816" fmla="*/ 1972550 h 3426838"/>
              <a:gd name="connsiteX817" fmla="*/ 9024817 w 11905128"/>
              <a:gd name="connsiteY817" fmla="*/ 1992472 h 3426838"/>
              <a:gd name="connsiteX818" fmla="*/ 9097187 w 11905128"/>
              <a:gd name="connsiteY818" fmla="*/ 1992472 h 3426838"/>
              <a:gd name="connsiteX819" fmla="*/ 9270874 w 11905128"/>
              <a:gd name="connsiteY819" fmla="*/ 1992472 h 3426838"/>
              <a:gd name="connsiteX820" fmla="*/ 9343243 w 11905128"/>
              <a:gd name="connsiteY820" fmla="*/ 1965910 h 3426838"/>
              <a:gd name="connsiteX821" fmla="*/ 9328769 w 11905128"/>
              <a:gd name="connsiteY821" fmla="*/ 1985831 h 3426838"/>
              <a:gd name="connsiteX822" fmla="*/ 9386665 w 11905128"/>
              <a:gd name="connsiteY822" fmla="*/ 1992472 h 3426838"/>
              <a:gd name="connsiteX823" fmla="*/ 9487983 w 11905128"/>
              <a:gd name="connsiteY823" fmla="*/ 1985831 h 3426838"/>
              <a:gd name="connsiteX824" fmla="*/ 9430087 w 11905128"/>
              <a:gd name="connsiteY824" fmla="*/ 2005753 h 3426838"/>
              <a:gd name="connsiteX825" fmla="*/ 9459035 w 11905128"/>
              <a:gd name="connsiteY825" fmla="*/ 2012394 h 3426838"/>
              <a:gd name="connsiteX826" fmla="*/ 9487983 w 11905128"/>
              <a:gd name="connsiteY826" fmla="*/ 2019034 h 3426838"/>
              <a:gd name="connsiteX827" fmla="*/ 9516930 w 11905128"/>
              <a:gd name="connsiteY827" fmla="*/ 2005753 h 3426838"/>
              <a:gd name="connsiteX828" fmla="*/ 9545878 w 11905128"/>
              <a:gd name="connsiteY828" fmla="*/ 1992472 h 3426838"/>
              <a:gd name="connsiteX829" fmla="*/ 9545878 w 11905128"/>
              <a:gd name="connsiteY829" fmla="*/ 2012394 h 3426838"/>
              <a:gd name="connsiteX830" fmla="*/ 9748513 w 11905128"/>
              <a:gd name="connsiteY830" fmla="*/ 2005753 h 3426838"/>
              <a:gd name="connsiteX831" fmla="*/ 9748513 w 11905128"/>
              <a:gd name="connsiteY831" fmla="*/ 2032316 h 3426838"/>
              <a:gd name="connsiteX832" fmla="*/ 9734039 w 11905128"/>
              <a:gd name="connsiteY832" fmla="*/ 2032316 h 3426838"/>
              <a:gd name="connsiteX833" fmla="*/ 9748513 w 11905128"/>
              <a:gd name="connsiteY833" fmla="*/ 2019034 h 3426838"/>
              <a:gd name="connsiteX834" fmla="*/ 9661670 w 11905128"/>
              <a:gd name="connsiteY834" fmla="*/ 2019034 h 3426838"/>
              <a:gd name="connsiteX835" fmla="*/ 9647196 w 11905128"/>
              <a:gd name="connsiteY835" fmla="*/ 2052237 h 3426838"/>
              <a:gd name="connsiteX836" fmla="*/ 9618248 w 11905128"/>
              <a:gd name="connsiteY836" fmla="*/ 2019034 h 3426838"/>
              <a:gd name="connsiteX837" fmla="*/ 9560352 w 11905128"/>
              <a:gd name="connsiteY837" fmla="*/ 2032316 h 3426838"/>
              <a:gd name="connsiteX838" fmla="*/ 9560352 w 11905128"/>
              <a:gd name="connsiteY838" fmla="*/ 2019034 h 3426838"/>
              <a:gd name="connsiteX839" fmla="*/ 9516930 w 11905128"/>
              <a:gd name="connsiteY839" fmla="*/ 2019034 h 3426838"/>
              <a:gd name="connsiteX840" fmla="*/ 9487983 w 11905128"/>
              <a:gd name="connsiteY840" fmla="*/ 2045597 h 3426838"/>
              <a:gd name="connsiteX841" fmla="*/ 9473509 w 11905128"/>
              <a:gd name="connsiteY841" fmla="*/ 2019034 h 3426838"/>
              <a:gd name="connsiteX842" fmla="*/ 9415613 w 11905128"/>
              <a:gd name="connsiteY842" fmla="*/ 2019034 h 3426838"/>
              <a:gd name="connsiteX843" fmla="*/ 9430087 w 11905128"/>
              <a:gd name="connsiteY843" fmla="*/ 1999113 h 3426838"/>
              <a:gd name="connsiteX844" fmla="*/ 9415613 w 11905128"/>
              <a:gd name="connsiteY844" fmla="*/ 1992472 h 3426838"/>
              <a:gd name="connsiteX845" fmla="*/ 9357717 w 11905128"/>
              <a:gd name="connsiteY845" fmla="*/ 2032316 h 3426838"/>
              <a:gd name="connsiteX846" fmla="*/ 9401139 w 11905128"/>
              <a:gd name="connsiteY846" fmla="*/ 2025675 h 3426838"/>
              <a:gd name="connsiteX847" fmla="*/ 9401139 w 11905128"/>
              <a:gd name="connsiteY847" fmla="*/ 2045597 h 3426838"/>
              <a:gd name="connsiteX848" fmla="*/ 9430087 w 11905128"/>
              <a:gd name="connsiteY848" fmla="*/ 2032316 h 3426838"/>
              <a:gd name="connsiteX849" fmla="*/ 9516930 w 11905128"/>
              <a:gd name="connsiteY849" fmla="*/ 2058878 h 3426838"/>
              <a:gd name="connsiteX850" fmla="*/ 9516930 w 11905128"/>
              <a:gd name="connsiteY850" fmla="*/ 2025675 h 3426838"/>
              <a:gd name="connsiteX851" fmla="*/ 9545878 w 11905128"/>
              <a:gd name="connsiteY851" fmla="*/ 2052237 h 3426838"/>
              <a:gd name="connsiteX852" fmla="*/ 9618248 w 11905128"/>
              <a:gd name="connsiteY852" fmla="*/ 2032316 h 3426838"/>
              <a:gd name="connsiteX853" fmla="*/ 9603774 w 11905128"/>
              <a:gd name="connsiteY853" fmla="*/ 2052237 h 3426838"/>
              <a:gd name="connsiteX854" fmla="*/ 9661670 w 11905128"/>
              <a:gd name="connsiteY854" fmla="*/ 2052237 h 3426838"/>
              <a:gd name="connsiteX855" fmla="*/ 9734039 w 11905128"/>
              <a:gd name="connsiteY855" fmla="*/ 2038956 h 3426838"/>
              <a:gd name="connsiteX856" fmla="*/ 9719565 w 11905128"/>
              <a:gd name="connsiteY856" fmla="*/ 2052237 h 3426838"/>
              <a:gd name="connsiteX857" fmla="*/ 9849831 w 11905128"/>
              <a:gd name="connsiteY857" fmla="*/ 2045597 h 3426838"/>
              <a:gd name="connsiteX858" fmla="*/ 9878779 w 11905128"/>
              <a:gd name="connsiteY858" fmla="*/ 2072159 h 3426838"/>
              <a:gd name="connsiteX859" fmla="*/ 9936674 w 11905128"/>
              <a:gd name="connsiteY859" fmla="*/ 2085440 h 3426838"/>
              <a:gd name="connsiteX860" fmla="*/ 9936674 w 11905128"/>
              <a:gd name="connsiteY860" fmla="*/ 2078800 h 3426838"/>
              <a:gd name="connsiteX861" fmla="*/ 9893252 w 11905128"/>
              <a:gd name="connsiteY861" fmla="*/ 2045597 h 3426838"/>
              <a:gd name="connsiteX862" fmla="*/ 10110361 w 11905128"/>
              <a:gd name="connsiteY862" fmla="*/ 2058878 h 3426838"/>
              <a:gd name="connsiteX863" fmla="*/ 10110361 w 11905128"/>
              <a:gd name="connsiteY863" fmla="*/ 2072159 h 3426838"/>
              <a:gd name="connsiteX864" fmla="*/ 10168257 w 11905128"/>
              <a:gd name="connsiteY864" fmla="*/ 2072159 h 3426838"/>
              <a:gd name="connsiteX865" fmla="*/ 10124835 w 11905128"/>
              <a:gd name="connsiteY865" fmla="*/ 2072159 h 3426838"/>
              <a:gd name="connsiteX866" fmla="*/ 10153783 w 11905128"/>
              <a:gd name="connsiteY866" fmla="*/ 2085440 h 3426838"/>
              <a:gd name="connsiteX867" fmla="*/ 10095887 w 11905128"/>
              <a:gd name="connsiteY867" fmla="*/ 2078800 h 3426838"/>
              <a:gd name="connsiteX868" fmla="*/ 10037992 w 11905128"/>
              <a:gd name="connsiteY868" fmla="*/ 2085440 h 3426838"/>
              <a:gd name="connsiteX869" fmla="*/ 10095887 w 11905128"/>
              <a:gd name="connsiteY869" fmla="*/ 2118643 h 3426838"/>
              <a:gd name="connsiteX870" fmla="*/ 10197205 w 11905128"/>
              <a:gd name="connsiteY870" fmla="*/ 2098721 h 3426838"/>
              <a:gd name="connsiteX871" fmla="*/ 10153783 w 11905128"/>
              <a:gd name="connsiteY871" fmla="*/ 2131924 h 3426838"/>
              <a:gd name="connsiteX872" fmla="*/ 10168257 w 11905128"/>
              <a:gd name="connsiteY872" fmla="*/ 2138565 h 3426838"/>
              <a:gd name="connsiteX873" fmla="*/ 10110361 w 11905128"/>
              <a:gd name="connsiteY873" fmla="*/ 2145205 h 3426838"/>
              <a:gd name="connsiteX874" fmla="*/ 10139309 w 11905128"/>
              <a:gd name="connsiteY874" fmla="*/ 2131924 h 3426838"/>
              <a:gd name="connsiteX875" fmla="*/ 10052466 w 11905128"/>
              <a:gd name="connsiteY875" fmla="*/ 2118643 h 3426838"/>
              <a:gd name="connsiteX876" fmla="*/ 10009044 w 11905128"/>
              <a:gd name="connsiteY876" fmla="*/ 2145205 h 3426838"/>
              <a:gd name="connsiteX877" fmla="*/ 10009044 w 11905128"/>
              <a:gd name="connsiteY877" fmla="*/ 2125284 h 3426838"/>
              <a:gd name="connsiteX878" fmla="*/ 9965622 w 11905128"/>
              <a:gd name="connsiteY878" fmla="*/ 2138565 h 3426838"/>
              <a:gd name="connsiteX879" fmla="*/ 9994570 w 11905128"/>
              <a:gd name="connsiteY879" fmla="*/ 2112003 h 3426838"/>
              <a:gd name="connsiteX880" fmla="*/ 10023518 w 11905128"/>
              <a:gd name="connsiteY880" fmla="*/ 2125284 h 3426838"/>
              <a:gd name="connsiteX881" fmla="*/ 10037992 w 11905128"/>
              <a:gd name="connsiteY881" fmla="*/ 2105362 h 3426838"/>
              <a:gd name="connsiteX882" fmla="*/ 9936674 w 11905128"/>
              <a:gd name="connsiteY882" fmla="*/ 2105362 h 3426838"/>
              <a:gd name="connsiteX883" fmla="*/ 9965622 w 11905128"/>
              <a:gd name="connsiteY883" fmla="*/ 2112003 h 3426838"/>
              <a:gd name="connsiteX884" fmla="*/ 9849831 w 11905128"/>
              <a:gd name="connsiteY884" fmla="*/ 2098721 h 3426838"/>
              <a:gd name="connsiteX885" fmla="*/ 9820883 w 11905128"/>
              <a:gd name="connsiteY885" fmla="*/ 2118643 h 3426838"/>
              <a:gd name="connsiteX886" fmla="*/ 9835357 w 11905128"/>
              <a:gd name="connsiteY886" fmla="*/ 2098721 h 3426838"/>
              <a:gd name="connsiteX887" fmla="*/ 9618248 w 11905128"/>
              <a:gd name="connsiteY887" fmla="*/ 2131924 h 3426838"/>
              <a:gd name="connsiteX888" fmla="*/ 9661670 w 11905128"/>
              <a:gd name="connsiteY888" fmla="*/ 2151846 h 3426838"/>
              <a:gd name="connsiteX889" fmla="*/ 9603774 w 11905128"/>
              <a:gd name="connsiteY889" fmla="*/ 2131924 h 3426838"/>
              <a:gd name="connsiteX890" fmla="*/ 9444561 w 11905128"/>
              <a:gd name="connsiteY890" fmla="*/ 2138565 h 3426838"/>
              <a:gd name="connsiteX891" fmla="*/ 9415613 w 11905128"/>
              <a:gd name="connsiteY891" fmla="*/ 2118643 h 3426838"/>
              <a:gd name="connsiteX892" fmla="*/ 9386665 w 11905128"/>
              <a:gd name="connsiteY892" fmla="*/ 2125284 h 3426838"/>
              <a:gd name="connsiteX893" fmla="*/ 9401139 w 11905128"/>
              <a:gd name="connsiteY893" fmla="*/ 2145205 h 3426838"/>
              <a:gd name="connsiteX894" fmla="*/ 9357717 w 11905128"/>
              <a:gd name="connsiteY894" fmla="*/ 2125284 h 3426838"/>
              <a:gd name="connsiteX895" fmla="*/ 9357717 w 11905128"/>
              <a:gd name="connsiteY895" fmla="*/ 2131924 h 3426838"/>
              <a:gd name="connsiteX896" fmla="*/ 9212978 w 11905128"/>
              <a:gd name="connsiteY896" fmla="*/ 2138565 h 3426838"/>
              <a:gd name="connsiteX897" fmla="*/ 9212978 w 11905128"/>
              <a:gd name="connsiteY897" fmla="*/ 2125284 h 3426838"/>
              <a:gd name="connsiteX898" fmla="*/ 9126134 w 11905128"/>
              <a:gd name="connsiteY898" fmla="*/ 2118643 h 3426838"/>
              <a:gd name="connsiteX899" fmla="*/ 9126134 w 11905128"/>
              <a:gd name="connsiteY899" fmla="*/ 2138565 h 3426838"/>
              <a:gd name="connsiteX900" fmla="*/ 8981395 w 11905128"/>
              <a:gd name="connsiteY900" fmla="*/ 2165127 h 3426838"/>
              <a:gd name="connsiteX901" fmla="*/ 8981395 w 11905128"/>
              <a:gd name="connsiteY901" fmla="*/ 2131924 h 3426838"/>
              <a:gd name="connsiteX902" fmla="*/ 8966921 w 11905128"/>
              <a:gd name="connsiteY902" fmla="*/ 2125284 h 3426838"/>
              <a:gd name="connsiteX903" fmla="*/ 8952447 w 11905128"/>
              <a:gd name="connsiteY903" fmla="*/ 2151846 h 3426838"/>
              <a:gd name="connsiteX904" fmla="*/ 8865604 w 11905128"/>
              <a:gd name="connsiteY904" fmla="*/ 2191690 h 3426838"/>
              <a:gd name="connsiteX905" fmla="*/ 8880078 w 11905128"/>
              <a:gd name="connsiteY905" fmla="*/ 2198330 h 3426838"/>
              <a:gd name="connsiteX906" fmla="*/ 8894552 w 11905128"/>
              <a:gd name="connsiteY906" fmla="*/ 2178408 h 3426838"/>
              <a:gd name="connsiteX907" fmla="*/ 8909026 w 11905128"/>
              <a:gd name="connsiteY907" fmla="*/ 2187539 h 3426838"/>
              <a:gd name="connsiteX908" fmla="*/ 8921315 w 11905128"/>
              <a:gd name="connsiteY908" fmla="*/ 2191063 h 3426838"/>
              <a:gd name="connsiteX909" fmla="*/ 8918072 w 11905128"/>
              <a:gd name="connsiteY909" fmla="*/ 2191690 h 3426838"/>
              <a:gd name="connsiteX910" fmla="*/ 8894552 w 11905128"/>
              <a:gd name="connsiteY910" fmla="*/ 2198330 h 3426838"/>
              <a:gd name="connsiteX911" fmla="*/ 8937973 w 11905128"/>
              <a:gd name="connsiteY911" fmla="*/ 2204971 h 3426838"/>
              <a:gd name="connsiteX912" fmla="*/ 8952447 w 11905128"/>
              <a:gd name="connsiteY912" fmla="*/ 2238174 h 3426838"/>
              <a:gd name="connsiteX913" fmla="*/ 8981395 w 11905128"/>
              <a:gd name="connsiteY913" fmla="*/ 2231533 h 3426838"/>
              <a:gd name="connsiteX914" fmla="*/ 8937973 w 11905128"/>
              <a:gd name="connsiteY914" fmla="*/ 2204971 h 3426838"/>
              <a:gd name="connsiteX915" fmla="*/ 8981395 w 11905128"/>
              <a:gd name="connsiteY915" fmla="*/ 2191690 h 3426838"/>
              <a:gd name="connsiteX916" fmla="*/ 8995869 w 11905128"/>
              <a:gd name="connsiteY916" fmla="*/ 2204971 h 3426838"/>
              <a:gd name="connsiteX917" fmla="*/ 8981395 w 11905128"/>
              <a:gd name="connsiteY917" fmla="*/ 2218252 h 3426838"/>
              <a:gd name="connsiteX918" fmla="*/ 9068239 w 11905128"/>
              <a:gd name="connsiteY918" fmla="*/ 2218252 h 3426838"/>
              <a:gd name="connsiteX919" fmla="*/ 9053765 w 11905128"/>
              <a:gd name="connsiteY919" fmla="*/ 2238174 h 3426838"/>
              <a:gd name="connsiteX920" fmla="*/ 9111660 w 11905128"/>
              <a:gd name="connsiteY920" fmla="*/ 2211611 h 3426838"/>
              <a:gd name="connsiteX921" fmla="*/ 9155082 w 11905128"/>
              <a:gd name="connsiteY921" fmla="*/ 2231533 h 3426838"/>
              <a:gd name="connsiteX922" fmla="*/ 9155082 w 11905128"/>
              <a:gd name="connsiteY922" fmla="*/ 2218252 h 3426838"/>
              <a:gd name="connsiteX923" fmla="*/ 9198504 w 11905128"/>
              <a:gd name="connsiteY923" fmla="*/ 2244814 h 3426838"/>
              <a:gd name="connsiteX924" fmla="*/ 9285348 w 11905128"/>
              <a:gd name="connsiteY924" fmla="*/ 2231533 h 3426838"/>
              <a:gd name="connsiteX925" fmla="*/ 9314295 w 11905128"/>
              <a:gd name="connsiteY925" fmla="*/ 2211611 h 3426838"/>
              <a:gd name="connsiteX926" fmla="*/ 9401139 w 11905128"/>
              <a:gd name="connsiteY926" fmla="*/ 2218252 h 3426838"/>
              <a:gd name="connsiteX927" fmla="*/ 9343243 w 11905128"/>
              <a:gd name="connsiteY927" fmla="*/ 2238174 h 3426838"/>
              <a:gd name="connsiteX928" fmla="*/ 9401139 w 11905128"/>
              <a:gd name="connsiteY928" fmla="*/ 2244814 h 3426838"/>
              <a:gd name="connsiteX929" fmla="*/ 9401139 w 11905128"/>
              <a:gd name="connsiteY929" fmla="*/ 2231533 h 3426838"/>
              <a:gd name="connsiteX930" fmla="*/ 9444561 w 11905128"/>
              <a:gd name="connsiteY930" fmla="*/ 2244814 h 3426838"/>
              <a:gd name="connsiteX931" fmla="*/ 9531404 w 11905128"/>
              <a:gd name="connsiteY931" fmla="*/ 2238174 h 3426838"/>
              <a:gd name="connsiteX932" fmla="*/ 9502456 w 11905128"/>
              <a:gd name="connsiteY932" fmla="*/ 2224892 h 3426838"/>
              <a:gd name="connsiteX933" fmla="*/ 9589300 w 11905128"/>
              <a:gd name="connsiteY933" fmla="*/ 2231533 h 3426838"/>
              <a:gd name="connsiteX934" fmla="*/ 9589300 w 11905128"/>
              <a:gd name="connsiteY934" fmla="*/ 2218252 h 3426838"/>
              <a:gd name="connsiteX935" fmla="*/ 9849831 w 11905128"/>
              <a:gd name="connsiteY935" fmla="*/ 2227590 h 3426838"/>
              <a:gd name="connsiteX936" fmla="*/ 9902697 w 11905128"/>
              <a:gd name="connsiteY936" fmla="*/ 2234033 h 3426838"/>
              <a:gd name="connsiteX937" fmla="*/ 9886016 w 11905128"/>
              <a:gd name="connsiteY937" fmla="*/ 2242324 h 3426838"/>
              <a:gd name="connsiteX938" fmla="*/ 9864305 w 11905128"/>
              <a:gd name="connsiteY938" fmla="*/ 2238174 h 3426838"/>
              <a:gd name="connsiteX939" fmla="*/ 9849831 w 11905128"/>
              <a:gd name="connsiteY939" fmla="*/ 2264736 h 3426838"/>
              <a:gd name="connsiteX940" fmla="*/ 9835357 w 11905128"/>
              <a:gd name="connsiteY940" fmla="*/ 2244814 h 3426838"/>
              <a:gd name="connsiteX941" fmla="*/ 9762987 w 11905128"/>
              <a:gd name="connsiteY941" fmla="*/ 2238174 h 3426838"/>
              <a:gd name="connsiteX942" fmla="*/ 9791935 w 11905128"/>
              <a:gd name="connsiteY942" fmla="*/ 2251455 h 3426838"/>
              <a:gd name="connsiteX943" fmla="*/ 9748513 w 11905128"/>
              <a:gd name="connsiteY943" fmla="*/ 2264736 h 3426838"/>
              <a:gd name="connsiteX944" fmla="*/ 9603774 w 11905128"/>
              <a:gd name="connsiteY944" fmla="*/ 2271377 h 3426838"/>
              <a:gd name="connsiteX945" fmla="*/ 9603774 w 11905128"/>
              <a:gd name="connsiteY945" fmla="*/ 2251455 h 3426838"/>
              <a:gd name="connsiteX946" fmla="*/ 9560352 w 11905128"/>
              <a:gd name="connsiteY946" fmla="*/ 2251455 h 3426838"/>
              <a:gd name="connsiteX947" fmla="*/ 9589300 w 11905128"/>
              <a:gd name="connsiteY947" fmla="*/ 2278017 h 3426838"/>
              <a:gd name="connsiteX948" fmla="*/ 9574826 w 11905128"/>
              <a:gd name="connsiteY948" fmla="*/ 2304579 h 3426838"/>
              <a:gd name="connsiteX949" fmla="*/ 9531404 w 11905128"/>
              <a:gd name="connsiteY949" fmla="*/ 2304579 h 3426838"/>
              <a:gd name="connsiteX950" fmla="*/ 9531404 w 11905128"/>
              <a:gd name="connsiteY950" fmla="*/ 2278017 h 3426838"/>
              <a:gd name="connsiteX951" fmla="*/ 9473509 w 11905128"/>
              <a:gd name="connsiteY951" fmla="*/ 2304579 h 3426838"/>
              <a:gd name="connsiteX952" fmla="*/ 9459035 w 11905128"/>
              <a:gd name="connsiteY952" fmla="*/ 2304579 h 3426838"/>
              <a:gd name="connsiteX953" fmla="*/ 9473509 w 11905128"/>
              <a:gd name="connsiteY953" fmla="*/ 2297939 h 3426838"/>
              <a:gd name="connsiteX954" fmla="*/ 9386665 w 11905128"/>
              <a:gd name="connsiteY954" fmla="*/ 2284658 h 3426838"/>
              <a:gd name="connsiteX955" fmla="*/ 9343243 w 11905128"/>
              <a:gd name="connsiteY955" fmla="*/ 2271377 h 3426838"/>
              <a:gd name="connsiteX956" fmla="*/ 9372191 w 11905128"/>
              <a:gd name="connsiteY956" fmla="*/ 2264736 h 3426838"/>
              <a:gd name="connsiteX957" fmla="*/ 9314295 w 11905128"/>
              <a:gd name="connsiteY957" fmla="*/ 2264736 h 3426838"/>
              <a:gd name="connsiteX958" fmla="*/ 9314295 w 11905128"/>
              <a:gd name="connsiteY958" fmla="*/ 2284658 h 3426838"/>
              <a:gd name="connsiteX959" fmla="*/ 9227452 w 11905128"/>
              <a:gd name="connsiteY959" fmla="*/ 2278017 h 3426838"/>
              <a:gd name="connsiteX960" fmla="*/ 9184030 w 11905128"/>
              <a:gd name="connsiteY960" fmla="*/ 2304579 h 3426838"/>
              <a:gd name="connsiteX961" fmla="*/ 9184030 w 11905128"/>
              <a:gd name="connsiteY961" fmla="*/ 2291298 h 3426838"/>
              <a:gd name="connsiteX962" fmla="*/ 9140608 w 11905128"/>
              <a:gd name="connsiteY962" fmla="*/ 2304579 h 3426838"/>
              <a:gd name="connsiteX963" fmla="*/ 9111660 w 11905128"/>
              <a:gd name="connsiteY963" fmla="*/ 2291298 h 3426838"/>
              <a:gd name="connsiteX964" fmla="*/ 9068239 w 11905128"/>
              <a:gd name="connsiteY964" fmla="*/ 2297939 h 3426838"/>
              <a:gd name="connsiteX965" fmla="*/ 9082713 w 11905128"/>
              <a:gd name="connsiteY965" fmla="*/ 2331142 h 3426838"/>
              <a:gd name="connsiteX966" fmla="*/ 9039291 w 11905128"/>
              <a:gd name="connsiteY966" fmla="*/ 2324501 h 3426838"/>
              <a:gd name="connsiteX967" fmla="*/ 9010343 w 11905128"/>
              <a:gd name="connsiteY967" fmla="*/ 2344423 h 3426838"/>
              <a:gd name="connsiteX968" fmla="*/ 9039291 w 11905128"/>
              <a:gd name="connsiteY968" fmla="*/ 2344423 h 3426838"/>
              <a:gd name="connsiteX969" fmla="*/ 9039291 w 11905128"/>
              <a:gd name="connsiteY969" fmla="*/ 2377626 h 3426838"/>
              <a:gd name="connsiteX970" fmla="*/ 8952447 w 11905128"/>
              <a:gd name="connsiteY970" fmla="*/ 2351064 h 3426838"/>
              <a:gd name="connsiteX971" fmla="*/ 8851130 w 11905128"/>
              <a:gd name="connsiteY971" fmla="*/ 2384266 h 3426838"/>
              <a:gd name="connsiteX972" fmla="*/ 8923499 w 11905128"/>
              <a:gd name="connsiteY972" fmla="*/ 2344423 h 3426838"/>
              <a:gd name="connsiteX973" fmla="*/ 8865604 w 11905128"/>
              <a:gd name="connsiteY973" fmla="*/ 2304579 h 3426838"/>
              <a:gd name="connsiteX974" fmla="*/ 8966921 w 11905128"/>
              <a:gd name="connsiteY974" fmla="*/ 2331142 h 3426838"/>
              <a:gd name="connsiteX975" fmla="*/ 8909026 w 11905128"/>
              <a:gd name="connsiteY975" fmla="*/ 2311220 h 3426838"/>
              <a:gd name="connsiteX976" fmla="*/ 9053765 w 11905128"/>
              <a:gd name="connsiteY976" fmla="*/ 2304579 h 3426838"/>
              <a:gd name="connsiteX977" fmla="*/ 9039291 w 11905128"/>
              <a:gd name="connsiteY977" fmla="*/ 2271377 h 3426838"/>
              <a:gd name="connsiteX978" fmla="*/ 8937973 w 11905128"/>
              <a:gd name="connsiteY978" fmla="*/ 2271377 h 3426838"/>
              <a:gd name="connsiteX979" fmla="*/ 8937973 w 11905128"/>
              <a:gd name="connsiteY979" fmla="*/ 2291298 h 3426838"/>
              <a:gd name="connsiteX980" fmla="*/ 8923499 w 11905128"/>
              <a:gd name="connsiteY980" fmla="*/ 2297939 h 3426838"/>
              <a:gd name="connsiteX981" fmla="*/ 8880078 w 11905128"/>
              <a:gd name="connsiteY981" fmla="*/ 2284658 h 3426838"/>
              <a:gd name="connsiteX982" fmla="*/ 8894552 w 11905128"/>
              <a:gd name="connsiteY982" fmla="*/ 2297939 h 3426838"/>
              <a:gd name="connsiteX983" fmla="*/ 8720865 w 11905128"/>
              <a:gd name="connsiteY983" fmla="*/ 2291298 h 3426838"/>
              <a:gd name="connsiteX984" fmla="*/ 8706391 w 11905128"/>
              <a:gd name="connsiteY984" fmla="*/ 2297939 h 3426838"/>
              <a:gd name="connsiteX985" fmla="*/ 8749812 w 11905128"/>
              <a:gd name="connsiteY985" fmla="*/ 2304579 h 3426838"/>
              <a:gd name="connsiteX986" fmla="*/ 8764286 w 11905128"/>
              <a:gd name="connsiteY986" fmla="*/ 2331142 h 3426838"/>
              <a:gd name="connsiteX987" fmla="*/ 8778760 w 11905128"/>
              <a:gd name="connsiteY987" fmla="*/ 2297939 h 3426838"/>
              <a:gd name="connsiteX988" fmla="*/ 8793234 w 11905128"/>
              <a:gd name="connsiteY988" fmla="*/ 2331142 h 3426838"/>
              <a:gd name="connsiteX989" fmla="*/ 8807708 w 11905128"/>
              <a:gd name="connsiteY989" fmla="*/ 2311220 h 3426838"/>
              <a:gd name="connsiteX990" fmla="*/ 8865604 w 11905128"/>
              <a:gd name="connsiteY990" fmla="*/ 2344423 h 3426838"/>
              <a:gd name="connsiteX991" fmla="*/ 8836656 w 11905128"/>
              <a:gd name="connsiteY991" fmla="*/ 2357704 h 3426838"/>
              <a:gd name="connsiteX992" fmla="*/ 8822182 w 11905128"/>
              <a:gd name="connsiteY992" fmla="*/ 2337782 h 3426838"/>
              <a:gd name="connsiteX993" fmla="*/ 8836656 w 11905128"/>
              <a:gd name="connsiteY993" fmla="*/ 2370985 h 3426838"/>
              <a:gd name="connsiteX994" fmla="*/ 8836656 w 11905128"/>
              <a:gd name="connsiteY994" fmla="*/ 2377626 h 3426838"/>
              <a:gd name="connsiteX995" fmla="*/ 8778760 w 11905128"/>
              <a:gd name="connsiteY995" fmla="*/ 2370985 h 3426838"/>
              <a:gd name="connsiteX996" fmla="*/ 8778760 w 11905128"/>
              <a:gd name="connsiteY996" fmla="*/ 2397548 h 3426838"/>
              <a:gd name="connsiteX997" fmla="*/ 8894552 w 11905128"/>
              <a:gd name="connsiteY997" fmla="*/ 2397548 h 3426838"/>
              <a:gd name="connsiteX998" fmla="*/ 8923499 w 11905128"/>
              <a:gd name="connsiteY998" fmla="*/ 2377626 h 3426838"/>
              <a:gd name="connsiteX999" fmla="*/ 9039291 w 11905128"/>
              <a:gd name="connsiteY999" fmla="*/ 2384266 h 3426838"/>
              <a:gd name="connsiteX1000" fmla="*/ 9024817 w 11905128"/>
              <a:gd name="connsiteY1000" fmla="*/ 2410829 h 3426838"/>
              <a:gd name="connsiteX1001" fmla="*/ 9010343 w 11905128"/>
              <a:gd name="connsiteY1001" fmla="*/ 2397548 h 3426838"/>
              <a:gd name="connsiteX1002" fmla="*/ 8981395 w 11905128"/>
              <a:gd name="connsiteY1002" fmla="*/ 2390907 h 3426838"/>
              <a:gd name="connsiteX1003" fmla="*/ 8952447 w 11905128"/>
              <a:gd name="connsiteY1003" fmla="*/ 2410829 h 3426838"/>
              <a:gd name="connsiteX1004" fmla="*/ 8995869 w 11905128"/>
              <a:gd name="connsiteY1004" fmla="*/ 2417469 h 3426838"/>
              <a:gd name="connsiteX1005" fmla="*/ 8966921 w 11905128"/>
              <a:gd name="connsiteY1005" fmla="*/ 2430751 h 3426838"/>
              <a:gd name="connsiteX1006" fmla="*/ 8981395 w 11905128"/>
              <a:gd name="connsiteY1006" fmla="*/ 2444032 h 3426838"/>
              <a:gd name="connsiteX1007" fmla="*/ 9053765 w 11905128"/>
              <a:gd name="connsiteY1007" fmla="*/ 2430751 h 3426838"/>
              <a:gd name="connsiteX1008" fmla="*/ 9068239 w 11905128"/>
              <a:gd name="connsiteY1008" fmla="*/ 2404188 h 3426838"/>
              <a:gd name="connsiteX1009" fmla="*/ 9169556 w 11905128"/>
              <a:gd name="connsiteY1009" fmla="*/ 2404188 h 3426838"/>
              <a:gd name="connsiteX1010" fmla="*/ 9212978 w 11905128"/>
              <a:gd name="connsiteY1010" fmla="*/ 2410829 h 3426838"/>
              <a:gd name="connsiteX1011" fmla="*/ 9198504 w 11905128"/>
              <a:gd name="connsiteY1011" fmla="*/ 2424110 h 3426838"/>
              <a:gd name="connsiteX1012" fmla="*/ 9227452 w 11905128"/>
              <a:gd name="connsiteY1012" fmla="*/ 2424110 h 3426838"/>
              <a:gd name="connsiteX1013" fmla="*/ 9241926 w 11905128"/>
              <a:gd name="connsiteY1013" fmla="*/ 2410829 h 3426838"/>
              <a:gd name="connsiteX1014" fmla="*/ 9198504 w 11905128"/>
              <a:gd name="connsiteY1014" fmla="*/ 2397548 h 3426838"/>
              <a:gd name="connsiteX1015" fmla="*/ 9198504 w 11905128"/>
              <a:gd name="connsiteY1015" fmla="*/ 2364345 h 3426838"/>
              <a:gd name="connsiteX1016" fmla="*/ 9169556 w 11905128"/>
              <a:gd name="connsiteY1016" fmla="*/ 2351064 h 3426838"/>
              <a:gd name="connsiteX1017" fmla="*/ 9126134 w 11905128"/>
              <a:gd name="connsiteY1017" fmla="*/ 2370985 h 3426838"/>
              <a:gd name="connsiteX1018" fmla="*/ 9068239 w 11905128"/>
              <a:gd name="connsiteY1018" fmla="*/ 2351064 h 3426838"/>
              <a:gd name="connsiteX1019" fmla="*/ 9082713 w 11905128"/>
              <a:gd name="connsiteY1019" fmla="*/ 2377626 h 3426838"/>
              <a:gd name="connsiteX1020" fmla="*/ 9053765 w 11905128"/>
              <a:gd name="connsiteY1020" fmla="*/ 2344423 h 3426838"/>
              <a:gd name="connsiteX1021" fmla="*/ 9111660 w 11905128"/>
              <a:gd name="connsiteY1021" fmla="*/ 2344423 h 3426838"/>
              <a:gd name="connsiteX1022" fmla="*/ 9097187 w 11905128"/>
              <a:gd name="connsiteY1022" fmla="*/ 2324501 h 3426838"/>
              <a:gd name="connsiteX1023" fmla="*/ 9126134 w 11905128"/>
              <a:gd name="connsiteY1023" fmla="*/ 2311220 h 3426838"/>
              <a:gd name="connsiteX1024" fmla="*/ 9118897 w 11905128"/>
              <a:gd name="connsiteY1024" fmla="*/ 2316201 h 3426838"/>
              <a:gd name="connsiteX1025" fmla="*/ 9114588 w 11905128"/>
              <a:gd name="connsiteY1025" fmla="*/ 2325098 h 3426838"/>
              <a:gd name="connsiteX1026" fmla="*/ 9111660 w 11905128"/>
              <a:gd name="connsiteY1026" fmla="*/ 2324501 h 3426838"/>
              <a:gd name="connsiteX1027" fmla="*/ 9111660 w 11905128"/>
              <a:gd name="connsiteY1027" fmla="*/ 2331142 h 3426838"/>
              <a:gd name="connsiteX1028" fmla="*/ 9114588 w 11905128"/>
              <a:gd name="connsiteY1028" fmla="*/ 2325098 h 3426838"/>
              <a:gd name="connsiteX1029" fmla="*/ 9144226 w 11905128"/>
              <a:gd name="connsiteY1029" fmla="*/ 2331142 h 3426838"/>
              <a:gd name="connsiteX1030" fmla="*/ 9155082 w 11905128"/>
              <a:gd name="connsiteY1030" fmla="*/ 2317861 h 3426838"/>
              <a:gd name="connsiteX1031" fmla="*/ 9169556 w 11905128"/>
              <a:gd name="connsiteY1031" fmla="*/ 2337782 h 3426838"/>
              <a:gd name="connsiteX1032" fmla="*/ 9241926 w 11905128"/>
              <a:gd name="connsiteY1032" fmla="*/ 2337782 h 3426838"/>
              <a:gd name="connsiteX1033" fmla="*/ 9241926 w 11905128"/>
              <a:gd name="connsiteY1033" fmla="*/ 2324501 h 3426838"/>
              <a:gd name="connsiteX1034" fmla="*/ 9386665 w 11905128"/>
              <a:gd name="connsiteY1034" fmla="*/ 2317861 h 3426838"/>
              <a:gd name="connsiteX1035" fmla="*/ 9531404 w 11905128"/>
              <a:gd name="connsiteY1035" fmla="*/ 2331142 h 3426838"/>
              <a:gd name="connsiteX1036" fmla="*/ 9516930 w 11905128"/>
              <a:gd name="connsiteY1036" fmla="*/ 2311220 h 3426838"/>
              <a:gd name="connsiteX1037" fmla="*/ 9555603 w 11905128"/>
              <a:gd name="connsiteY1037" fmla="*/ 2322426 h 3426838"/>
              <a:gd name="connsiteX1038" fmla="*/ 9557205 w 11905128"/>
              <a:gd name="connsiteY1038" fmla="*/ 2325367 h 3426838"/>
              <a:gd name="connsiteX1039" fmla="*/ 9524167 w 11905128"/>
              <a:gd name="connsiteY1039" fmla="*/ 2334462 h 3426838"/>
              <a:gd name="connsiteX1040" fmla="*/ 9487983 w 11905128"/>
              <a:gd name="connsiteY1040" fmla="*/ 2344423 h 3426838"/>
              <a:gd name="connsiteX1041" fmla="*/ 9473509 w 11905128"/>
              <a:gd name="connsiteY1041" fmla="*/ 2324501 h 3426838"/>
              <a:gd name="connsiteX1042" fmla="*/ 9343243 w 11905128"/>
              <a:gd name="connsiteY1042" fmla="*/ 2357704 h 3426838"/>
              <a:gd name="connsiteX1043" fmla="*/ 9444561 w 11905128"/>
              <a:gd name="connsiteY1043" fmla="*/ 2357704 h 3426838"/>
              <a:gd name="connsiteX1044" fmla="*/ 9372191 w 11905128"/>
              <a:gd name="connsiteY1044" fmla="*/ 2370985 h 3426838"/>
              <a:gd name="connsiteX1045" fmla="*/ 9401139 w 11905128"/>
              <a:gd name="connsiteY1045" fmla="*/ 2390907 h 3426838"/>
              <a:gd name="connsiteX1046" fmla="*/ 9444561 w 11905128"/>
              <a:gd name="connsiteY1046" fmla="*/ 2390907 h 3426838"/>
              <a:gd name="connsiteX1047" fmla="*/ 9415613 w 11905128"/>
              <a:gd name="connsiteY1047" fmla="*/ 2437391 h 3426838"/>
              <a:gd name="connsiteX1048" fmla="*/ 9430087 w 11905128"/>
              <a:gd name="connsiteY1048" fmla="*/ 2410829 h 3426838"/>
              <a:gd name="connsiteX1049" fmla="*/ 9444561 w 11905128"/>
              <a:gd name="connsiteY1049" fmla="*/ 2430751 h 3426838"/>
              <a:gd name="connsiteX1050" fmla="*/ 9487983 w 11905128"/>
              <a:gd name="connsiteY1050" fmla="*/ 2417469 h 3426838"/>
              <a:gd name="connsiteX1051" fmla="*/ 9502456 w 11905128"/>
              <a:gd name="connsiteY1051" fmla="*/ 2457313 h 3426838"/>
              <a:gd name="connsiteX1052" fmla="*/ 9459035 w 11905128"/>
              <a:gd name="connsiteY1052" fmla="*/ 2444032 h 3426838"/>
              <a:gd name="connsiteX1053" fmla="*/ 9459035 w 11905128"/>
              <a:gd name="connsiteY1053" fmla="*/ 2457313 h 3426838"/>
              <a:gd name="connsiteX1054" fmla="*/ 9487983 w 11905128"/>
              <a:gd name="connsiteY1054" fmla="*/ 2470594 h 3426838"/>
              <a:gd name="connsiteX1055" fmla="*/ 9444561 w 11905128"/>
              <a:gd name="connsiteY1055" fmla="*/ 2477235 h 3426838"/>
              <a:gd name="connsiteX1056" fmla="*/ 9459035 w 11905128"/>
              <a:gd name="connsiteY1056" fmla="*/ 2483875 h 3426838"/>
              <a:gd name="connsiteX1057" fmla="*/ 9415613 w 11905128"/>
              <a:gd name="connsiteY1057" fmla="*/ 2497156 h 3426838"/>
              <a:gd name="connsiteX1058" fmla="*/ 9415613 w 11905128"/>
              <a:gd name="connsiteY1058" fmla="*/ 2477235 h 3426838"/>
              <a:gd name="connsiteX1059" fmla="*/ 9372191 w 11905128"/>
              <a:gd name="connsiteY1059" fmla="*/ 2470594 h 3426838"/>
              <a:gd name="connsiteX1060" fmla="*/ 9357717 w 11905128"/>
              <a:gd name="connsiteY1060" fmla="*/ 2490516 h 3426838"/>
              <a:gd name="connsiteX1061" fmla="*/ 9285348 w 11905128"/>
              <a:gd name="connsiteY1061" fmla="*/ 2477235 h 3426838"/>
              <a:gd name="connsiteX1062" fmla="*/ 9314295 w 11905128"/>
              <a:gd name="connsiteY1062" fmla="*/ 2470594 h 3426838"/>
              <a:gd name="connsiteX1063" fmla="*/ 9241926 w 11905128"/>
              <a:gd name="connsiteY1063" fmla="*/ 2470594 h 3426838"/>
              <a:gd name="connsiteX1064" fmla="*/ 9256400 w 11905128"/>
              <a:gd name="connsiteY1064" fmla="*/ 2457313 h 3426838"/>
              <a:gd name="connsiteX1065" fmla="*/ 9227452 w 11905128"/>
              <a:gd name="connsiteY1065" fmla="*/ 2444032 h 3426838"/>
              <a:gd name="connsiteX1066" fmla="*/ 9212978 w 11905128"/>
              <a:gd name="connsiteY1066" fmla="*/ 2463953 h 3426838"/>
              <a:gd name="connsiteX1067" fmla="*/ 9227452 w 11905128"/>
              <a:gd name="connsiteY1067" fmla="*/ 2463953 h 3426838"/>
              <a:gd name="connsiteX1068" fmla="*/ 9212978 w 11905128"/>
              <a:gd name="connsiteY1068" fmla="*/ 2477235 h 3426838"/>
              <a:gd name="connsiteX1069" fmla="*/ 9212978 w 11905128"/>
              <a:gd name="connsiteY1069" fmla="*/ 2457313 h 3426838"/>
              <a:gd name="connsiteX1070" fmla="*/ 9198504 w 11905128"/>
              <a:gd name="connsiteY1070" fmla="*/ 2430751 h 3426838"/>
              <a:gd name="connsiteX1071" fmla="*/ 9155082 w 11905128"/>
              <a:gd name="connsiteY1071" fmla="*/ 2437391 h 3426838"/>
              <a:gd name="connsiteX1072" fmla="*/ 9184030 w 11905128"/>
              <a:gd name="connsiteY1072" fmla="*/ 2444032 h 3426838"/>
              <a:gd name="connsiteX1073" fmla="*/ 9155082 w 11905128"/>
              <a:gd name="connsiteY1073" fmla="*/ 2450672 h 3426838"/>
              <a:gd name="connsiteX1074" fmla="*/ 9140608 w 11905128"/>
              <a:gd name="connsiteY1074" fmla="*/ 2463953 h 3426838"/>
              <a:gd name="connsiteX1075" fmla="*/ 9155082 w 11905128"/>
              <a:gd name="connsiteY1075" fmla="*/ 2444032 h 3426838"/>
              <a:gd name="connsiteX1076" fmla="*/ 9068239 w 11905128"/>
              <a:gd name="connsiteY1076" fmla="*/ 2437391 h 3426838"/>
              <a:gd name="connsiteX1077" fmla="*/ 9068239 w 11905128"/>
              <a:gd name="connsiteY1077" fmla="*/ 2470594 h 3426838"/>
              <a:gd name="connsiteX1078" fmla="*/ 9053765 w 11905128"/>
              <a:gd name="connsiteY1078" fmla="*/ 2444032 h 3426838"/>
              <a:gd name="connsiteX1079" fmla="*/ 9010343 w 11905128"/>
              <a:gd name="connsiteY1079" fmla="*/ 2450672 h 3426838"/>
              <a:gd name="connsiteX1080" fmla="*/ 9024817 w 11905128"/>
              <a:gd name="connsiteY1080" fmla="*/ 2470594 h 3426838"/>
              <a:gd name="connsiteX1081" fmla="*/ 8981395 w 11905128"/>
              <a:gd name="connsiteY1081" fmla="*/ 2450672 h 3426838"/>
              <a:gd name="connsiteX1082" fmla="*/ 8952447 w 11905128"/>
              <a:gd name="connsiteY1082" fmla="*/ 2490516 h 3426838"/>
              <a:gd name="connsiteX1083" fmla="*/ 8995869 w 11905128"/>
              <a:gd name="connsiteY1083" fmla="*/ 2483875 h 3426838"/>
              <a:gd name="connsiteX1084" fmla="*/ 8995869 w 11905128"/>
              <a:gd name="connsiteY1084" fmla="*/ 2503797 h 3426838"/>
              <a:gd name="connsiteX1085" fmla="*/ 9010343 w 11905128"/>
              <a:gd name="connsiteY1085" fmla="*/ 2490516 h 3426838"/>
              <a:gd name="connsiteX1086" fmla="*/ 9024817 w 11905128"/>
              <a:gd name="connsiteY1086" fmla="*/ 2503797 h 3426838"/>
              <a:gd name="connsiteX1087" fmla="*/ 9140608 w 11905128"/>
              <a:gd name="connsiteY1087" fmla="*/ 2517078 h 3426838"/>
              <a:gd name="connsiteX1088" fmla="*/ 9140608 w 11905128"/>
              <a:gd name="connsiteY1088" fmla="*/ 2543640 h 3426838"/>
              <a:gd name="connsiteX1089" fmla="*/ 9039291 w 11905128"/>
              <a:gd name="connsiteY1089" fmla="*/ 2537000 h 3426838"/>
              <a:gd name="connsiteX1090" fmla="*/ 9227452 w 11905128"/>
              <a:gd name="connsiteY1090" fmla="*/ 2590125 h 3426838"/>
              <a:gd name="connsiteX1091" fmla="*/ 9241926 w 11905128"/>
              <a:gd name="connsiteY1091" fmla="*/ 2563562 h 3426838"/>
              <a:gd name="connsiteX1092" fmla="*/ 9241926 w 11905128"/>
              <a:gd name="connsiteY1092" fmla="*/ 2570203 h 3426838"/>
              <a:gd name="connsiteX1093" fmla="*/ 9270874 w 11905128"/>
              <a:gd name="connsiteY1093" fmla="*/ 2583484 h 3426838"/>
              <a:gd name="connsiteX1094" fmla="*/ 9241926 w 11905128"/>
              <a:gd name="connsiteY1094" fmla="*/ 2590125 h 3426838"/>
              <a:gd name="connsiteX1095" fmla="*/ 9343243 w 11905128"/>
              <a:gd name="connsiteY1095" fmla="*/ 2596765 h 3426838"/>
              <a:gd name="connsiteX1096" fmla="*/ 9343243 w 11905128"/>
              <a:gd name="connsiteY1096" fmla="*/ 2623327 h 3426838"/>
              <a:gd name="connsiteX1097" fmla="*/ 9502456 w 11905128"/>
              <a:gd name="connsiteY1097" fmla="*/ 2616687 h 3426838"/>
              <a:gd name="connsiteX1098" fmla="*/ 9502456 w 11905128"/>
              <a:gd name="connsiteY1098" fmla="*/ 2629968 h 3426838"/>
              <a:gd name="connsiteX1099" fmla="*/ 9459035 w 11905128"/>
              <a:gd name="connsiteY1099" fmla="*/ 2649890 h 3426838"/>
              <a:gd name="connsiteX1100" fmla="*/ 9516930 w 11905128"/>
              <a:gd name="connsiteY1100" fmla="*/ 2636609 h 3426838"/>
              <a:gd name="connsiteX1101" fmla="*/ 9545878 w 11905128"/>
              <a:gd name="connsiteY1101" fmla="*/ 2663171 h 3426838"/>
              <a:gd name="connsiteX1102" fmla="*/ 9589300 w 11905128"/>
              <a:gd name="connsiteY1102" fmla="*/ 2643249 h 3426838"/>
              <a:gd name="connsiteX1103" fmla="*/ 9647196 w 11905128"/>
              <a:gd name="connsiteY1103" fmla="*/ 2649890 h 3426838"/>
              <a:gd name="connsiteX1104" fmla="*/ 9661670 w 11905128"/>
              <a:gd name="connsiteY1104" fmla="*/ 2669812 h 3426838"/>
              <a:gd name="connsiteX1105" fmla="*/ 9647196 w 11905128"/>
              <a:gd name="connsiteY1105" fmla="*/ 2696374 h 3426838"/>
              <a:gd name="connsiteX1106" fmla="*/ 9589300 w 11905128"/>
              <a:gd name="connsiteY1106" fmla="*/ 2703014 h 3426838"/>
              <a:gd name="connsiteX1107" fmla="*/ 9471247 w 11905128"/>
              <a:gd name="connsiteY1107" fmla="*/ 2681536 h 3426838"/>
              <a:gd name="connsiteX1108" fmla="*/ 9416388 w 11905128"/>
              <a:gd name="connsiteY1108" fmla="*/ 2689619 h 3426838"/>
              <a:gd name="connsiteX1109" fmla="*/ 9416465 w 11905128"/>
              <a:gd name="connsiteY1109" fmla="*/ 2688952 h 3426838"/>
              <a:gd name="connsiteX1110" fmla="*/ 9422850 w 11905128"/>
              <a:gd name="connsiteY1110" fmla="*/ 2683093 h 3426838"/>
              <a:gd name="connsiteX1111" fmla="*/ 9430087 w 11905128"/>
              <a:gd name="connsiteY1111" fmla="*/ 2676452 h 3426838"/>
              <a:gd name="connsiteX1112" fmla="*/ 9430087 w 11905128"/>
              <a:gd name="connsiteY1112" fmla="*/ 2669812 h 3426838"/>
              <a:gd name="connsiteX1113" fmla="*/ 9417422 w 11905128"/>
              <a:gd name="connsiteY1113" fmla="*/ 2680603 h 3426838"/>
              <a:gd name="connsiteX1114" fmla="*/ 9416465 w 11905128"/>
              <a:gd name="connsiteY1114" fmla="*/ 2688952 h 3426838"/>
              <a:gd name="connsiteX1115" fmla="*/ 9415613 w 11905128"/>
              <a:gd name="connsiteY1115" fmla="*/ 2689733 h 3426838"/>
              <a:gd name="connsiteX1116" fmla="*/ 9416388 w 11905128"/>
              <a:gd name="connsiteY1116" fmla="*/ 2689619 h 3426838"/>
              <a:gd name="connsiteX1117" fmla="*/ 9415613 w 11905128"/>
              <a:gd name="connsiteY1117" fmla="*/ 2696374 h 3426838"/>
              <a:gd name="connsiteX1118" fmla="*/ 9386665 w 11905128"/>
              <a:gd name="connsiteY1118" fmla="*/ 2676452 h 3426838"/>
              <a:gd name="connsiteX1119" fmla="*/ 9386665 w 11905128"/>
              <a:gd name="connsiteY1119" fmla="*/ 2696374 h 3426838"/>
              <a:gd name="connsiteX1120" fmla="*/ 9314295 w 11905128"/>
              <a:gd name="connsiteY1120" fmla="*/ 2669812 h 3426838"/>
              <a:gd name="connsiteX1121" fmla="*/ 9241926 w 11905128"/>
              <a:gd name="connsiteY1121" fmla="*/ 2689733 h 3426838"/>
              <a:gd name="connsiteX1122" fmla="*/ 9227452 w 11905128"/>
              <a:gd name="connsiteY1122" fmla="*/ 2669812 h 3426838"/>
              <a:gd name="connsiteX1123" fmla="*/ 9227452 w 11905128"/>
              <a:gd name="connsiteY1123" fmla="*/ 2709655 h 3426838"/>
              <a:gd name="connsiteX1124" fmla="*/ 9198504 w 11905128"/>
              <a:gd name="connsiteY1124" fmla="*/ 2703014 h 3426838"/>
              <a:gd name="connsiteX1125" fmla="*/ 9184030 w 11905128"/>
              <a:gd name="connsiteY1125" fmla="*/ 2676452 h 3426838"/>
              <a:gd name="connsiteX1126" fmla="*/ 9169556 w 11905128"/>
              <a:gd name="connsiteY1126" fmla="*/ 2716296 h 3426838"/>
              <a:gd name="connsiteX1127" fmla="*/ 9111660 w 11905128"/>
              <a:gd name="connsiteY1127" fmla="*/ 2703014 h 3426838"/>
              <a:gd name="connsiteX1128" fmla="*/ 9097187 w 11905128"/>
              <a:gd name="connsiteY1128" fmla="*/ 2683093 h 3426838"/>
              <a:gd name="connsiteX1129" fmla="*/ 9155082 w 11905128"/>
              <a:gd name="connsiteY1129" fmla="*/ 2709655 h 3426838"/>
              <a:gd name="connsiteX1130" fmla="*/ 9097187 w 11905128"/>
              <a:gd name="connsiteY1130" fmla="*/ 2722936 h 3426838"/>
              <a:gd name="connsiteX1131" fmla="*/ 9053765 w 11905128"/>
              <a:gd name="connsiteY1131" fmla="*/ 2683093 h 3426838"/>
              <a:gd name="connsiteX1132" fmla="*/ 9039291 w 11905128"/>
              <a:gd name="connsiteY1132" fmla="*/ 2709655 h 3426838"/>
              <a:gd name="connsiteX1133" fmla="*/ 9068239 w 11905128"/>
              <a:gd name="connsiteY1133" fmla="*/ 2696374 h 3426838"/>
              <a:gd name="connsiteX1134" fmla="*/ 9068239 w 11905128"/>
              <a:gd name="connsiteY1134" fmla="*/ 2722936 h 3426838"/>
              <a:gd name="connsiteX1135" fmla="*/ 8995869 w 11905128"/>
              <a:gd name="connsiteY1135" fmla="*/ 2729577 h 3426838"/>
              <a:gd name="connsiteX1136" fmla="*/ 9024817 w 11905128"/>
              <a:gd name="connsiteY1136" fmla="*/ 2696374 h 3426838"/>
              <a:gd name="connsiteX1137" fmla="*/ 8981395 w 11905128"/>
              <a:gd name="connsiteY1137" fmla="*/ 2709655 h 3426838"/>
              <a:gd name="connsiteX1138" fmla="*/ 8923499 w 11905128"/>
              <a:gd name="connsiteY1138" fmla="*/ 2722936 h 3426838"/>
              <a:gd name="connsiteX1139" fmla="*/ 8851130 w 11905128"/>
              <a:gd name="connsiteY1139" fmla="*/ 2749499 h 3426838"/>
              <a:gd name="connsiteX1140" fmla="*/ 8836656 w 11905128"/>
              <a:gd name="connsiteY1140" fmla="*/ 2736217 h 3426838"/>
              <a:gd name="connsiteX1141" fmla="*/ 8836656 w 11905128"/>
              <a:gd name="connsiteY1141" fmla="*/ 2676452 h 3426838"/>
              <a:gd name="connsiteX1142" fmla="*/ 8822182 w 11905128"/>
              <a:gd name="connsiteY1142" fmla="*/ 2716296 h 3426838"/>
              <a:gd name="connsiteX1143" fmla="*/ 8749812 w 11905128"/>
              <a:gd name="connsiteY1143" fmla="*/ 2696374 h 3426838"/>
              <a:gd name="connsiteX1144" fmla="*/ 8605073 w 11905128"/>
              <a:gd name="connsiteY1144" fmla="*/ 2716296 h 3426838"/>
              <a:gd name="connsiteX1145" fmla="*/ 8619547 w 11905128"/>
              <a:gd name="connsiteY1145" fmla="*/ 2736217 h 3426838"/>
              <a:gd name="connsiteX1146" fmla="*/ 8605073 w 11905128"/>
              <a:gd name="connsiteY1146" fmla="*/ 2736217 h 3426838"/>
              <a:gd name="connsiteX1147" fmla="*/ 8590599 w 11905128"/>
              <a:gd name="connsiteY1147" fmla="*/ 2722936 h 3426838"/>
              <a:gd name="connsiteX1148" fmla="*/ 8518230 w 11905128"/>
              <a:gd name="connsiteY1148" fmla="*/ 2742858 h 3426838"/>
              <a:gd name="connsiteX1149" fmla="*/ 8532703 w 11905128"/>
              <a:gd name="connsiteY1149" fmla="*/ 2729577 h 3426838"/>
              <a:gd name="connsiteX1150" fmla="*/ 8228751 w 11905128"/>
              <a:gd name="connsiteY1150" fmla="*/ 2729577 h 3426838"/>
              <a:gd name="connsiteX1151" fmla="*/ 8286647 w 11905128"/>
              <a:gd name="connsiteY1151" fmla="*/ 2742858 h 3426838"/>
              <a:gd name="connsiteX1152" fmla="*/ 8127434 w 11905128"/>
              <a:gd name="connsiteY1152" fmla="*/ 2756139 h 3426838"/>
              <a:gd name="connsiteX1153" fmla="*/ 8141908 w 11905128"/>
              <a:gd name="connsiteY1153" fmla="*/ 2782701 h 3426838"/>
              <a:gd name="connsiteX1154" fmla="*/ 7997169 w 11905128"/>
              <a:gd name="connsiteY1154" fmla="*/ 2795983 h 3426838"/>
              <a:gd name="connsiteX1155" fmla="*/ 8084012 w 11905128"/>
              <a:gd name="connsiteY1155" fmla="*/ 2835826 h 3426838"/>
              <a:gd name="connsiteX1156" fmla="*/ 8055064 w 11905128"/>
              <a:gd name="connsiteY1156" fmla="*/ 2835826 h 3426838"/>
              <a:gd name="connsiteX1157" fmla="*/ 8098486 w 11905128"/>
              <a:gd name="connsiteY1157" fmla="*/ 2875670 h 3426838"/>
              <a:gd name="connsiteX1158" fmla="*/ 8098486 w 11905128"/>
              <a:gd name="connsiteY1158" fmla="*/ 2855748 h 3426838"/>
              <a:gd name="connsiteX1159" fmla="*/ 8272173 w 11905128"/>
              <a:gd name="connsiteY1159" fmla="*/ 2862389 h 3426838"/>
              <a:gd name="connsiteX1160" fmla="*/ 8228751 w 11905128"/>
              <a:gd name="connsiteY1160" fmla="*/ 2895591 h 3426838"/>
              <a:gd name="connsiteX1161" fmla="*/ 8286647 w 11905128"/>
              <a:gd name="connsiteY1161" fmla="*/ 2928794 h 3426838"/>
              <a:gd name="connsiteX1162" fmla="*/ 8315594 w 11905128"/>
              <a:gd name="connsiteY1162" fmla="*/ 2908873 h 3426838"/>
              <a:gd name="connsiteX1163" fmla="*/ 8344542 w 11905128"/>
              <a:gd name="connsiteY1163" fmla="*/ 2942076 h 3426838"/>
              <a:gd name="connsiteX1164" fmla="*/ 8373490 w 11905128"/>
              <a:gd name="connsiteY1164" fmla="*/ 2922154 h 3426838"/>
              <a:gd name="connsiteX1165" fmla="*/ 8445860 w 11905128"/>
              <a:gd name="connsiteY1165" fmla="*/ 2922154 h 3426838"/>
              <a:gd name="connsiteX1166" fmla="*/ 8590599 w 11905128"/>
              <a:gd name="connsiteY1166" fmla="*/ 2948716 h 3426838"/>
              <a:gd name="connsiteX1167" fmla="*/ 8648495 w 11905128"/>
              <a:gd name="connsiteY1167" fmla="*/ 2922154 h 3426838"/>
              <a:gd name="connsiteX1168" fmla="*/ 8677443 w 11905128"/>
              <a:gd name="connsiteY1168" fmla="*/ 2948716 h 3426838"/>
              <a:gd name="connsiteX1169" fmla="*/ 8807708 w 11905128"/>
              <a:gd name="connsiteY1169" fmla="*/ 2935435 h 3426838"/>
              <a:gd name="connsiteX1170" fmla="*/ 8764286 w 11905128"/>
              <a:gd name="connsiteY1170" fmla="*/ 2948716 h 3426838"/>
              <a:gd name="connsiteX1171" fmla="*/ 8836656 w 11905128"/>
              <a:gd name="connsiteY1171" fmla="*/ 2975278 h 3426838"/>
              <a:gd name="connsiteX1172" fmla="*/ 8851130 w 11905128"/>
              <a:gd name="connsiteY1172" fmla="*/ 2961997 h 3426838"/>
              <a:gd name="connsiteX1173" fmla="*/ 8880078 w 11905128"/>
              <a:gd name="connsiteY1173" fmla="*/ 2981919 h 3426838"/>
              <a:gd name="connsiteX1174" fmla="*/ 8851130 w 11905128"/>
              <a:gd name="connsiteY1174" fmla="*/ 2995200 h 3426838"/>
              <a:gd name="connsiteX1175" fmla="*/ 8749812 w 11905128"/>
              <a:gd name="connsiteY1175" fmla="*/ 3028403 h 3426838"/>
              <a:gd name="connsiteX1176" fmla="*/ 8749812 w 11905128"/>
              <a:gd name="connsiteY1176" fmla="*/ 3015122 h 3426838"/>
              <a:gd name="connsiteX1177" fmla="*/ 8677443 w 11905128"/>
              <a:gd name="connsiteY1177" fmla="*/ 3015122 h 3426838"/>
              <a:gd name="connsiteX1178" fmla="*/ 8648495 w 11905128"/>
              <a:gd name="connsiteY1178" fmla="*/ 3028403 h 3426838"/>
              <a:gd name="connsiteX1179" fmla="*/ 8662969 w 11905128"/>
              <a:gd name="connsiteY1179" fmla="*/ 3048325 h 3426838"/>
              <a:gd name="connsiteX1180" fmla="*/ 8561651 w 11905128"/>
              <a:gd name="connsiteY1180" fmla="*/ 3068247 h 3426838"/>
              <a:gd name="connsiteX1181" fmla="*/ 8431386 w 11905128"/>
              <a:gd name="connsiteY1181" fmla="*/ 3048325 h 3426838"/>
              <a:gd name="connsiteX1182" fmla="*/ 8315594 w 11905128"/>
              <a:gd name="connsiteY1182" fmla="*/ 3074887 h 3426838"/>
              <a:gd name="connsiteX1183" fmla="*/ 8286647 w 11905128"/>
              <a:gd name="connsiteY1183" fmla="*/ 3048325 h 3426838"/>
              <a:gd name="connsiteX1184" fmla="*/ 8272173 w 11905128"/>
              <a:gd name="connsiteY1184" fmla="*/ 3048325 h 3426838"/>
              <a:gd name="connsiteX1185" fmla="*/ 8069538 w 11905128"/>
              <a:gd name="connsiteY1185" fmla="*/ 3061606 h 3426838"/>
              <a:gd name="connsiteX1186" fmla="*/ 7953747 w 11905128"/>
              <a:gd name="connsiteY1186" fmla="*/ 3054965 h 3426838"/>
              <a:gd name="connsiteX1187" fmla="*/ 7968221 w 11905128"/>
              <a:gd name="connsiteY1187" fmla="*/ 3068247 h 3426838"/>
              <a:gd name="connsiteX1188" fmla="*/ 7765586 w 11905128"/>
              <a:gd name="connsiteY1188" fmla="*/ 3121371 h 3426838"/>
              <a:gd name="connsiteX1189" fmla="*/ 7823481 w 11905128"/>
              <a:gd name="connsiteY1189" fmla="*/ 3108090 h 3426838"/>
              <a:gd name="connsiteX1190" fmla="*/ 7548477 w 11905128"/>
              <a:gd name="connsiteY1190" fmla="*/ 3154574 h 3426838"/>
              <a:gd name="connsiteX1191" fmla="*/ 7418212 w 11905128"/>
              <a:gd name="connsiteY1191" fmla="*/ 3147934 h 3426838"/>
              <a:gd name="connsiteX1192" fmla="*/ 7389264 w 11905128"/>
              <a:gd name="connsiteY1192" fmla="*/ 3161215 h 3426838"/>
              <a:gd name="connsiteX1193" fmla="*/ 7360316 w 11905128"/>
              <a:gd name="connsiteY1193" fmla="*/ 3141293 h 3426838"/>
              <a:gd name="connsiteX1194" fmla="*/ 7345842 w 11905128"/>
              <a:gd name="connsiteY1194" fmla="*/ 3154574 h 3426838"/>
              <a:gd name="connsiteX1195" fmla="*/ 7302420 w 11905128"/>
              <a:gd name="connsiteY1195" fmla="*/ 3147934 h 3426838"/>
              <a:gd name="connsiteX1196" fmla="*/ 7070837 w 11905128"/>
              <a:gd name="connsiteY1196" fmla="*/ 3154574 h 3426838"/>
              <a:gd name="connsiteX1197" fmla="*/ 6853728 w 11905128"/>
              <a:gd name="connsiteY1197" fmla="*/ 3161215 h 3426838"/>
              <a:gd name="connsiteX1198" fmla="*/ 6462932 w 11905128"/>
              <a:gd name="connsiteY1198" fmla="*/ 3187777 h 3426838"/>
              <a:gd name="connsiteX1199" fmla="*/ 6462932 w 11905128"/>
              <a:gd name="connsiteY1199" fmla="*/ 3167855 h 3426838"/>
              <a:gd name="connsiteX1200" fmla="*/ 6433985 w 11905128"/>
              <a:gd name="connsiteY1200" fmla="*/ 3187777 h 3426838"/>
              <a:gd name="connsiteX1201" fmla="*/ 6419511 w 11905128"/>
              <a:gd name="connsiteY1201" fmla="*/ 3167855 h 3426838"/>
              <a:gd name="connsiteX1202" fmla="*/ 6376089 w 11905128"/>
              <a:gd name="connsiteY1202" fmla="*/ 3174496 h 3426838"/>
              <a:gd name="connsiteX1203" fmla="*/ 6405037 w 11905128"/>
              <a:gd name="connsiteY1203" fmla="*/ 3194418 h 3426838"/>
              <a:gd name="connsiteX1204" fmla="*/ 6318193 w 11905128"/>
              <a:gd name="connsiteY1204" fmla="*/ 3167855 h 3426838"/>
              <a:gd name="connsiteX1205" fmla="*/ 6303719 w 11905128"/>
              <a:gd name="connsiteY1205" fmla="*/ 3187777 h 3426838"/>
              <a:gd name="connsiteX1206" fmla="*/ 6115558 w 11905128"/>
              <a:gd name="connsiteY1206" fmla="*/ 3181137 h 3426838"/>
              <a:gd name="connsiteX1207" fmla="*/ 6115558 w 11905128"/>
              <a:gd name="connsiteY1207" fmla="*/ 3167855 h 3426838"/>
              <a:gd name="connsiteX1208" fmla="*/ 6072136 w 11905128"/>
              <a:gd name="connsiteY1208" fmla="*/ 3181137 h 3426838"/>
              <a:gd name="connsiteX1209" fmla="*/ 6028715 w 11905128"/>
              <a:gd name="connsiteY1209" fmla="*/ 3167855 h 3426838"/>
              <a:gd name="connsiteX1210" fmla="*/ 5970819 w 11905128"/>
              <a:gd name="connsiteY1210" fmla="*/ 3194418 h 3426838"/>
              <a:gd name="connsiteX1211" fmla="*/ 5898449 w 11905128"/>
              <a:gd name="connsiteY1211" fmla="*/ 3174496 h 3426838"/>
              <a:gd name="connsiteX1212" fmla="*/ 5855028 w 11905128"/>
              <a:gd name="connsiteY1212" fmla="*/ 3194418 h 3426838"/>
              <a:gd name="connsiteX1213" fmla="*/ 5869502 w 11905128"/>
              <a:gd name="connsiteY1213" fmla="*/ 3181137 h 3426838"/>
              <a:gd name="connsiteX1214" fmla="*/ 5710288 w 11905128"/>
              <a:gd name="connsiteY1214" fmla="*/ 3187777 h 3426838"/>
              <a:gd name="connsiteX1215" fmla="*/ 5608971 w 11905128"/>
              <a:gd name="connsiteY1215" fmla="*/ 3187777 h 3426838"/>
              <a:gd name="connsiteX1216" fmla="*/ 5551075 w 11905128"/>
              <a:gd name="connsiteY1216" fmla="*/ 3167855 h 3426838"/>
              <a:gd name="connsiteX1217" fmla="*/ 5449758 w 11905128"/>
              <a:gd name="connsiteY1217" fmla="*/ 3161215 h 3426838"/>
              <a:gd name="connsiteX1218" fmla="*/ 5218175 w 11905128"/>
              <a:gd name="connsiteY1218" fmla="*/ 3174496 h 3426838"/>
              <a:gd name="connsiteX1219" fmla="*/ 5116857 w 11905128"/>
              <a:gd name="connsiteY1219" fmla="*/ 3174496 h 3426838"/>
              <a:gd name="connsiteX1220" fmla="*/ 5116857 w 11905128"/>
              <a:gd name="connsiteY1220" fmla="*/ 3194418 h 3426838"/>
              <a:gd name="connsiteX1221" fmla="*/ 5044488 w 11905128"/>
              <a:gd name="connsiteY1221" fmla="*/ 3181137 h 3426838"/>
              <a:gd name="connsiteX1222" fmla="*/ 5044488 w 11905128"/>
              <a:gd name="connsiteY1222" fmla="*/ 3207699 h 3426838"/>
              <a:gd name="connsiteX1223" fmla="*/ 5030014 w 11905128"/>
              <a:gd name="connsiteY1223" fmla="*/ 3194418 h 3426838"/>
              <a:gd name="connsiteX1224" fmla="*/ 4827379 w 11905128"/>
              <a:gd name="connsiteY1224" fmla="*/ 3194418 h 3426838"/>
              <a:gd name="connsiteX1225" fmla="*/ 4711588 w 11905128"/>
              <a:gd name="connsiteY1225" fmla="*/ 3220980 h 3426838"/>
              <a:gd name="connsiteX1226" fmla="*/ 4682640 w 11905128"/>
              <a:gd name="connsiteY1226" fmla="*/ 3201058 h 3426838"/>
              <a:gd name="connsiteX1227" fmla="*/ 4653692 w 11905128"/>
              <a:gd name="connsiteY1227" fmla="*/ 3220980 h 3426838"/>
              <a:gd name="connsiteX1228" fmla="*/ 4537900 w 11905128"/>
              <a:gd name="connsiteY1228" fmla="*/ 3220980 h 3426838"/>
              <a:gd name="connsiteX1229" fmla="*/ 4451057 w 11905128"/>
              <a:gd name="connsiteY1229" fmla="*/ 3227621 h 3426838"/>
              <a:gd name="connsiteX1230" fmla="*/ 4320792 w 11905128"/>
              <a:gd name="connsiteY1230" fmla="*/ 3227621 h 3426838"/>
              <a:gd name="connsiteX1231" fmla="*/ 4306318 w 11905128"/>
              <a:gd name="connsiteY1231" fmla="*/ 3240902 h 3426838"/>
              <a:gd name="connsiteX1232" fmla="*/ 4118156 w 11905128"/>
              <a:gd name="connsiteY1232" fmla="*/ 3260824 h 3426838"/>
              <a:gd name="connsiteX1233" fmla="*/ 4074735 w 11905128"/>
              <a:gd name="connsiteY1233" fmla="*/ 3240902 h 3426838"/>
              <a:gd name="connsiteX1234" fmla="*/ 4016839 w 11905128"/>
              <a:gd name="connsiteY1234" fmla="*/ 3254183 h 3426838"/>
              <a:gd name="connsiteX1235" fmla="*/ 3958943 w 11905128"/>
              <a:gd name="connsiteY1235" fmla="*/ 3240902 h 3426838"/>
              <a:gd name="connsiteX1236" fmla="*/ 3857626 w 11905128"/>
              <a:gd name="connsiteY1236" fmla="*/ 3247542 h 3426838"/>
              <a:gd name="connsiteX1237" fmla="*/ 3814204 w 11905128"/>
              <a:gd name="connsiteY1237" fmla="*/ 3234261 h 3426838"/>
              <a:gd name="connsiteX1238" fmla="*/ 3756308 w 11905128"/>
              <a:gd name="connsiteY1238" fmla="*/ 3247542 h 3426838"/>
              <a:gd name="connsiteX1239" fmla="*/ 3683939 w 11905128"/>
              <a:gd name="connsiteY1239" fmla="*/ 3234261 h 3426838"/>
              <a:gd name="connsiteX1240" fmla="*/ 3524726 w 11905128"/>
              <a:gd name="connsiteY1240" fmla="*/ 3234261 h 3426838"/>
              <a:gd name="connsiteX1241" fmla="*/ 3510251 w 11905128"/>
              <a:gd name="connsiteY1241" fmla="*/ 3214339 h 3426838"/>
              <a:gd name="connsiteX1242" fmla="*/ 3365512 w 11905128"/>
              <a:gd name="connsiteY1242" fmla="*/ 3220980 h 3426838"/>
              <a:gd name="connsiteX1243" fmla="*/ 3394460 w 11905128"/>
              <a:gd name="connsiteY1243" fmla="*/ 3247542 h 3426838"/>
              <a:gd name="connsiteX1244" fmla="*/ 3220773 w 11905128"/>
              <a:gd name="connsiteY1244" fmla="*/ 3234261 h 3426838"/>
              <a:gd name="connsiteX1245" fmla="*/ 3278669 w 11905128"/>
              <a:gd name="connsiteY1245" fmla="*/ 3267464 h 3426838"/>
              <a:gd name="connsiteX1246" fmla="*/ 3394460 w 11905128"/>
              <a:gd name="connsiteY1246" fmla="*/ 3254183 h 3426838"/>
              <a:gd name="connsiteX1247" fmla="*/ 3032612 w 11905128"/>
              <a:gd name="connsiteY1247" fmla="*/ 3300667 h 3426838"/>
              <a:gd name="connsiteX1248" fmla="*/ 3249721 w 11905128"/>
              <a:gd name="connsiteY1248" fmla="*/ 3327229 h 3426838"/>
              <a:gd name="connsiteX1249" fmla="*/ 3322090 w 11905128"/>
              <a:gd name="connsiteY1249" fmla="*/ 3307308 h 3426838"/>
              <a:gd name="connsiteX1250" fmla="*/ 3351038 w 11905128"/>
              <a:gd name="connsiteY1250" fmla="*/ 3333870 h 3426838"/>
              <a:gd name="connsiteX1251" fmla="*/ 3510251 w 11905128"/>
              <a:gd name="connsiteY1251" fmla="*/ 3300667 h 3426838"/>
              <a:gd name="connsiteX1252" fmla="*/ 3568147 w 11905128"/>
              <a:gd name="connsiteY1252" fmla="*/ 3307308 h 3426838"/>
              <a:gd name="connsiteX1253" fmla="*/ 3553673 w 11905128"/>
              <a:gd name="connsiteY1253" fmla="*/ 3313948 h 3426838"/>
              <a:gd name="connsiteX1254" fmla="*/ 3640517 w 11905128"/>
              <a:gd name="connsiteY1254" fmla="*/ 3307308 h 3426838"/>
              <a:gd name="connsiteX1255" fmla="*/ 3785256 w 11905128"/>
              <a:gd name="connsiteY1255" fmla="*/ 3294026 h 3426838"/>
              <a:gd name="connsiteX1256" fmla="*/ 3973417 w 11905128"/>
              <a:gd name="connsiteY1256" fmla="*/ 3294026 h 3426838"/>
              <a:gd name="connsiteX1257" fmla="*/ 3987891 w 11905128"/>
              <a:gd name="connsiteY1257" fmla="*/ 3313948 h 3426838"/>
              <a:gd name="connsiteX1258" fmla="*/ 4176052 w 11905128"/>
              <a:gd name="connsiteY1258" fmla="*/ 3313948 h 3426838"/>
              <a:gd name="connsiteX1259" fmla="*/ 4016839 w 11905128"/>
              <a:gd name="connsiteY1259" fmla="*/ 3340511 h 3426838"/>
              <a:gd name="connsiteX1260" fmla="*/ 4031313 w 11905128"/>
              <a:gd name="connsiteY1260" fmla="*/ 3353792 h 3426838"/>
              <a:gd name="connsiteX1261" fmla="*/ 4089208 w 11905128"/>
              <a:gd name="connsiteY1261" fmla="*/ 3353792 h 3426838"/>
              <a:gd name="connsiteX1262" fmla="*/ 4176052 w 11905128"/>
              <a:gd name="connsiteY1262" fmla="*/ 3347151 h 3426838"/>
              <a:gd name="connsiteX1263" fmla="*/ 4262895 w 11905128"/>
              <a:gd name="connsiteY1263" fmla="*/ 3307308 h 3426838"/>
              <a:gd name="connsiteX1264" fmla="*/ 4306318 w 11905128"/>
              <a:gd name="connsiteY1264" fmla="*/ 3327229 h 3426838"/>
              <a:gd name="connsiteX1265" fmla="*/ 3973417 w 11905128"/>
              <a:gd name="connsiteY1265" fmla="*/ 3373713 h 3426838"/>
              <a:gd name="connsiteX1266" fmla="*/ 3915522 w 11905128"/>
              <a:gd name="connsiteY1266" fmla="*/ 3373713 h 3426838"/>
              <a:gd name="connsiteX1267" fmla="*/ 3872100 w 11905128"/>
              <a:gd name="connsiteY1267" fmla="*/ 3347151 h 3426838"/>
              <a:gd name="connsiteX1268" fmla="*/ 3843152 w 11905128"/>
              <a:gd name="connsiteY1268" fmla="*/ 3367073 h 3426838"/>
              <a:gd name="connsiteX1269" fmla="*/ 3828678 w 11905128"/>
              <a:gd name="connsiteY1269" fmla="*/ 3353792 h 3426838"/>
              <a:gd name="connsiteX1270" fmla="*/ 3785256 w 11905128"/>
              <a:gd name="connsiteY1270" fmla="*/ 3380354 h 3426838"/>
              <a:gd name="connsiteX1271" fmla="*/ 3770782 w 11905128"/>
              <a:gd name="connsiteY1271" fmla="*/ 3367073 h 3426838"/>
              <a:gd name="connsiteX1272" fmla="*/ 3539199 w 11905128"/>
              <a:gd name="connsiteY1272" fmla="*/ 3386995 h 3426838"/>
              <a:gd name="connsiteX1273" fmla="*/ 3322090 w 11905128"/>
              <a:gd name="connsiteY1273" fmla="*/ 3386995 h 3426838"/>
              <a:gd name="connsiteX1274" fmla="*/ 3235247 w 11905128"/>
              <a:gd name="connsiteY1274" fmla="*/ 3393635 h 3426838"/>
              <a:gd name="connsiteX1275" fmla="*/ 3191825 w 11905128"/>
              <a:gd name="connsiteY1275" fmla="*/ 3406916 h 3426838"/>
              <a:gd name="connsiteX1276" fmla="*/ 3206299 w 11905128"/>
              <a:gd name="connsiteY1276" fmla="*/ 3420198 h 3426838"/>
              <a:gd name="connsiteX1277" fmla="*/ 3162877 w 11905128"/>
              <a:gd name="connsiteY1277" fmla="*/ 3420198 h 3426838"/>
              <a:gd name="connsiteX1278" fmla="*/ 2873399 w 11905128"/>
              <a:gd name="connsiteY1278" fmla="*/ 3420198 h 3426838"/>
              <a:gd name="connsiteX1279" fmla="*/ 2887873 w 11905128"/>
              <a:gd name="connsiteY1279" fmla="*/ 3406916 h 3426838"/>
              <a:gd name="connsiteX1280" fmla="*/ 2902347 w 11905128"/>
              <a:gd name="connsiteY1280" fmla="*/ 3400276 h 3426838"/>
              <a:gd name="connsiteX1281" fmla="*/ 2887873 w 11905128"/>
              <a:gd name="connsiteY1281" fmla="*/ 3400276 h 3426838"/>
              <a:gd name="connsiteX1282" fmla="*/ 2873399 w 11905128"/>
              <a:gd name="connsiteY1282" fmla="*/ 3380354 h 3426838"/>
              <a:gd name="connsiteX1283" fmla="*/ 2699712 w 11905128"/>
              <a:gd name="connsiteY1283" fmla="*/ 3386995 h 3426838"/>
              <a:gd name="connsiteX1284" fmla="*/ 2714186 w 11905128"/>
              <a:gd name="connsiteY1284" fmla="*/ 3393635 h 3426838"/>
              <a:gd name="connsiteX1285" fmla="*/ 2497077 w 11905128"/>
              <a:gd name="connsiteY1285" fmla="*/ 3406916 h 3426838"/>
              <a:gd name="connsiteX1286" fmla="*/ 2468129 w 11905128"/>
              <a:gd name="connsiteY1286" fmla="*/ 3426838 h 3426838"/>
              <a:gd name="connsiteX1287" fmla="*/ 2453655 w 11905128"/>
              <a:gd name="connsiteY1287" fmla="*/ 3400276 h 3426838"/>
              <a:gd name="connsiteX1288" fmla="*/ 2419280 w 11905128"/>
              <a:gd name="connsiteY1288" fmla="*/ 3406086 h 3426838"/>
              <a:gd name="connsiteX1289" fmla="*/ 2400482 w 11905128"/>
              <a:gd name="connsiteY1289" fmla="*/ 3390828 h 3426838"/>
              <a:gd name="connsiteX1290" fmla="*/ 2405710 w 11905128"/>
              <a:gd name="connsiteY1290" fmla="*/ 3387721 h 3426838"/>
              <a:gd name="connsiteX1291" fmla="*/ 2381286 w 11905128"/>
              <a:gd name="connsiteY1291" fmla="*/ 3373713 h 3426838"/>
              <a:gd name="connsiteX1292" fmla="*/ 2308916 w 11905128"/>
              <a:gd name="connsiteY1292" fmla="*/ 3393635 h 3426838"/>
              <a:gd name="connsiteX1293" fmla="*/ 2337863 w 11905128"/>
              <a:gd name="connsiteY1293" fmla="*/ 3386995 h 3426838"/>
              <a:gd name="connsiteX1294" fmla="*/ 2337863 w 11905128"/>
              <a:gd name="connsiteY1294" fmla="*/ 3353792 h 3426838"/>
              <a:gd name="connsiteX1295" fmla="*/ 2279968 w 11905128"/>
              <a:gd name="connsiteY1295" fmla="*/ 3360432 h 3426838"/>
              <a:gd name="connsiteX1296" fmla="*/ 2279968 w 11905128"/>
              <a:gd name="connsiteY1296" fmla="*/ 3347151 h 3426838"/>
              <a:gd name="connsiteX1297" fmla="*/ 2308916 w 11905128"/>
              <a:gd name="connsiteY1297" fmla="*/ 3300667 h 3426838"/>
              <a:gd name="connsiteX1298" fmla="*/ 2308916 w 11905128"/>
              <a:gd name="connsiteY1298" fmla="*/ 3287386 h 3426838"/>
              <a:gd name="connsiteX1299" fmla="*/ 2279968 w 11905128"/>
              <a:gd name="connsiteY1299" fmla="*/ 3294026 h 3426838"/>
              <a:gd name="connsiteX1300" fmla="*/ 2251020 w 11905128"/>
              <a:gd name="connsiteY1300" fmla="*/ 3280745 h 3426838"/>
              <a:gd name="connsiteX1301" fmla="*/ 2251020 w 11905128"/>
              <a:gd name="connsiteY1301" fmla="*/ 3240902 h 3426838"/>
              <a:gd name="connsiteX1302" fmla="*/ 2279968 w 11905128"/>
              <a:gd name="connsiteY1302" fmla="*/ 3240902 h 3426838"/>
              <a:gd name="connsiteX1303" fmla="*/ 2294442 w 11905128"/>
              <a:gd name="connsiteY1303" fmla="*/ 3201058 h 3426838"/>
              <a:gd name="connsiteX1304" fmla="*/ 2251020 w 11905128"/>
              <a:gd name="connsiteY1304" fmla="*/ 3201058 h 3426838"/>
              <a:gd name="connsiteX1305" fmla="*/ 2251020 w 11905128"/>
              <a:gd name="connsiteY1305" fmla="*/ 3167855 h 3426838"/>
              <a:gd name="connsiteX1306" fmla="*/ 2323390 w 11905128"/>
              <a:gd name="connsiteY1306" fmla="*/ 3167855 h 3426838"/>
              <a:gd name="connsiteX1307" fmla="*/ 2337863 w 11905128"/>
              <a:gd name="connsiteY1307" fmla="*/ 3134652 h 3426838"/>
              <a:gd name="connsiteX1308" fmla="*/ 2381286 w 11905128"/>
              <a:gd name="connsiteY1308" fmla="*/ 3134652 h 3426838"/>
              <a:gd name="connsiteX1309" fmla="*/ 2439181 w 11905128"/>
              <a:gd name="connsiteY1309" fmla="*/ 3141293 h 3426838"/>
              <a:gd name="connsiteX1310" fmla="*/ 2410233 w 11905128"/>
              <a:gd name="connsiteY1310" fmla="*/ 3128012 h 3426838"/>
              <a:gd name="connsiteX1311" fmla="*/ 2366811 w 11905128"/>
              <a:gd name="connsiteY1311" fmla="*/ 3088168 h 3426838"/>
              <a:gd name="connsiteX1312" fmla="*/ 2352338 w 11905128"/>
              <a:gd name="connsiteY1312" fmla="*/ 3108090 h 3426838"/>
              <a:gd name="connsiteX1313" fmla="*/ 2251020 w 11905128"/>
              <a:gd name="connsiteY1313" fmla="*/ 3074887 h 3426838"/>
              <a:gd name="connsiteX1314" fmla="*/ 2236546 w 11905128"/>
              <a:gd name="connsiteY1314" fmla="*/ 3121371 h 3426838"/>
              <a:gd name="connsiteX1315" fmla="*/ 2193124 w 11905128"/>
              <a:gd name="connsiteY1315" fmla="*/ 3121371 h 3426838"/>
              <a:gd name="connsiteX1316" fmla="*/ 2207598 w 11905128"/>
              <a:gd name="connsiteY1316" fmla="*/ 3108090 h 3426838"/>
              <a:gd name="connsiteX1317" fmla="*/ 2207598 w 11905128"/>
              <a:gd name="connsiteY1317" fmla="*/ 3081528 h 3426838"/>
              <a:gd name="connsiteX1318" fmla="*/ 2164177 w 11905128"/>
              <a:gd name="connsiteY1318" fmla="*/ 3068247 h 3426838"/>
              <a:gd name="connsiteX1319" fmla="*/ 2164177 w 11905128"/>
              <a:gd name="connsiteY1319" fmla="*/ 3061606 h 3426838"/>
              <a:gd name="connsiteX1320" fmla="*/ 2193124 w 11905128"/>
              <a:gd name="connsiteY1320" fmla="*/ 3035044 h 3426838"/>
              <a:gd name="connsiteX1321" fmla="*/ 2294442 w 11905128"/>
              <a:gd name="connsiteY1321" fmla="*/ 3028403 h 3426838"/>
              <a:gd name="connsiteX1322" fmla="*/ 2251020 w 11905128"/>
              <a:gd name="connsiteY1322" fmla="*/ 3021763 h 3426838"/>
              <a:gd name="connsiteX1323" fmla="*/ 2236546 w 11905128"/>
              <a:gd name="connsiteY1323" fmla="*/ 2988560 h 3426838"/>
              <a:gd name="connsiteX1324" fmla="*/ 2279968 w 11905128"/>
              <a:gd name="connsiteY1324" fmla="*/ 2975278 h 3426838"/>
              <a:gd name="connsiteX1325" fmla="*/ 2352338 w 11905128"/>
              <a:gd name="connsiteY1325" fmla="*/ 2981919 h 3426838"/>
              <a:gd name="connsiteX1326" fmla="*/ 2453655 w 11905128"/>
              <a:gd name="connsiteY1326" fmla="*/ 2935435 h 3426838"/>
              <a:gd name="connsiteX1327" fmla="*/ 2395759 w 11905128"/>
              <a:gd name="connsiteY1327" fmla="*/ 2935435 h 3426838"/>
              <a:gd name="connsiteX1328" fmla="*/ 2410233 w 11905128"/>
              <a:gd name="connsiteY1328" fmla="*/ 2915513 h 3426838"/>
              <a:gd name="connsiteX1329" fmla="*/ 2424707 w 11905128"/>
              <a:gd name="connsiteY1329" fmla="*/ 2902232 h 3426838"/>
              <a:gd name="connsiteX1330" fmla="*/ 2439181 w 11905128"/>
              <a:gd name="connsiteY1330" fmla="*/ 2922154 h 3426838"/>
              <a:gd name="connsiteX1331" fmla="*/ 2482603 w 11905128"/>
              <a:gd name="connsiteY1331" fmla="*/ 2895591 h 3426838"/>
              <a:gd name="connsiteX1332" fmla="*/ 2569447 w 11905128"/>
              <a:gd name="connsiteY1332" fmla="*/ 2875670 h 3426838"/>
              <a:gd name="connsiteX1333" fmla="*/ 2468129 w 11905128"/>
              <a:gd name="connsiteY1333" fmla="*/ 2849107 h 3426838"/>
              <a:gd name="connsiteX1334" fmla="*/ 2482603 w 11905128"/>
              <a:gd name="connsiteY1334" fmla="*/ 2815904 h 3426838"/>
              <a:gd name="connsiteX1335" fmla="*/ 2424707 w 11905128"/>
              <a:gd name="connsiteY1335" fmla="*/ 2776061 h 3426838"/>
              <a:gd name="connsiteX1336" fmla="*/ 2424707 w 11905128"/>
              <a:gd name="connsiteY1336" fmla="*/ 2782701 h 3426838"/>
              <a:gd name="connsiteX1337" fmla="*/ 2395759 w 11905128"/>
              <a:gd name="connsiteY1337" fmla="*/ 2782701 h 3426838"/>
              <a:gd name="connsiteX1338" fmla="*/ 2410233 w 11905128"/>
              <a:gd name="connsiteY1338" fmla="*/ 2795983 h 3426838"/>
              <a:gd name="connsiteX1339" fmla="*/ 2352338 w 11905128"/>
              <a:gd name="connsiteY1339" fmla="*/ 2782701 h 3426838"/>
              <a:gd name="connsiteX1340" fmla="*/ 2178650 w 11905128"/>
              <a:gd name="connsiteY1340" fmla="*/ 2829186 h 3426838"/>
              <a:gd name="connsiteX1341" fmla="*/ 2149702 w 11905128"/>
              <a:gd name="connsiteY1341" fmla="*/ 2815904 h 3426838"/>
              <a:gd name="connsiteX1342" fmla="*/ 2135229 w 11905128"/>
              <a:gd name="connsiteY1342" fmla="*/ 2822545 h 3426838"/>
              <a:gd name="connsiteX1343" fmla="*/ 2135229 w 11905128"/>
              <a:gd name="connsiteY1343" fmla="*/ 2835826 h 3426838"/>
              <a:gd name="connsiteX1344" fmla="*/ 2120755 w 11905128"/>
              <a:gd name="connsiteY1344" fmla="*/ 2842467 h 3426838"/>
              <a:gd name="connsiteX1345" fmla="*/ 1961542 w 11905128"/>
              <a:gd name="connsiteY1345" fmla="*/ 2849107 h 3426838"/>
              <a:gd name="connsiteX1346" fmla="*/ 1874698 w 11905128"/>
              <a:gd name="connsiteY1346" fmla="*/ 2842467 h 3426838"/>
              <a:gd name="connsiteX1347" fmla="*/ 1860224 w 11905128"/>
              <a:gd name="connsiteY1347" fmla="*/ 2829186 h 3426838"/>
              <a:gd name="connsiteX1348" fmla="*/ 1816803 w 11905128"/>
              <a:gd name="connsiteY1348" fmla="*/ 2842467 h 3426838"/>
              <a:gd name="connsiteX1349" fmla="*/ 1860224 w 11905128"/>
              <a:gd name="connsiteY1349" fmla="*/ 2888951 h 3426838"/>
              <a:gd name="connsiteX1350" fmla="*/ 1903646 w 11905128"/>
              <a:gd name="connsiteY1350" fmla="*/ 2888951 h 3426838"/>
              <a:gd name="connsiteX1351" fmla="*/ 1787855 w 11905128"/>
              <a:gd name="connsiteY1351" fmla="*/ 2908873 h 3426838"/>
              <a:gd name="connsiteX1352" fmla="*/ 1773381 w 11905128"/>
              <a:gd name="connsiteY1352" fmla="*/ 2875670 h 3426838"/>
              <a:gd name="connsiteX1353" fmla="*/ 1773381 w 11905128"/>
              <a:gd name="connsiteY1353" fmla="*/ 2895591 h 3426838"/>
              <a:gd name="connsiteX1354" fmla="*/ 1744433 w 11905128"/>
              <a:gd name="connsiteY1354" fmla="*/ 2888951 h 3426838"/>
              <a:gd name="connsiteX1355" fmla="*/ 1701011 w 11905128"/>
              <a:gd name="connsiteY1355" fmla="*/ 2888951 h 3426838"/>
              <a:gd name="connsiteX1356" fmla="*/ 1614167 w 11905128"/>
              <a:gd name="connsiteY1356" fmla="*/ 2835826 h 3426838"/>
              <a:gd name="connsiteX1357" fmla="*/ 1744433 w 11905128"/>
              <a:gd name="connsiteY1357" fmla="*/ 2842467 h 3426838"/>
              <a:gd name="connsiteX1358" fmla="*/ 1672063 w 11905128"/>
              <a:gd name="connsiteY1358" fmla="*/ 2815904 h 3426838"/>
              <a:gd name="connsiteX1359" fmla="*/ 1715485 w 11905128"/>
              <a:gd name="connsiteY1359" fmla="*/ 2802623 h 3426838"/>
              <a:gd name="connsiteX1360" fmla="*/ 1657589 w 11905128"/>
              <a:gd name="connsiteY1360" fmla="*/ 2776061 h 3426838"/>
              <a:gd name="connsiteX1361" fmla="*/ 1715485 w 11905128"/>
              <a:gd name="connsiteY1361" fmla="*/ 2782701 h 3426838"/>
              <a:gd name="connsiteX1362" fmla="*/ 1787855 w 11905128"/>
              <a:gd name="connsiteY1362" fmla="*/ 2762780 h 3426838"/>
              <a:gd name="connsiteX1363" fmla="*/ 1729959 w 11905128"/>
              <a:gd name="connsiteY1363" fmla="*/ 2736217 h 3426838"/>
              <a:gd name="connsiteX1364" fmla="*/ 1729959 w 11905128"/>
              <a:gd name="connsiteY1364" fmla="*/ 2729577 h 3426838"/>
              <a:gd name="connsiteX1365" fmla="*/ 1744433 w 11905128"/>
              <a:gd name="connsiteY1365" fmla="*/ 2709655 h 3426838"/>
              <a:gd name="connsiteX1366" fmla="*/ 1715485 w 11905128"/>
              <a:gd name="connsiteY1366" fmla="*/ 2676452 h 3426838"/>
              <a:gd name="connsiteX1367" fmla="*/ 1541798 w 11905128"/>
              <a:gd name="connsiteY1367" fmla="*/ 2676452 h 3426838"/>
              <a:gd name="connsiteX1368" fmla="*/ 1512850 w 11905128"/>
              <a:gd name="connsiteY1368" fmla="*/ 2656530 h 3426838"/>
              <a:gd name="connsiteX1369" fmla="*/ 1512850 w 11905128"/>
              <a:gd name="connsiteY1369" fmla="*/ 2689733 h 3426838"/>
              <a:gd name="connsiteX1370" fmla="*/ 1469428 w 11905128"/>
              <a:gd name="connsiteY1370" fmla="*/ 2669812 h 3426838"/>
              <a:gd name="connsiteX1371" fmla="*/ 1469428 w 11905128"/>
              <a:gd name="connsiteY1371" fmla="*/ 2649890 h 3426838"/>
              <a:gd name="connsiteX1372" fmla="*/ 1483902 w 11905128"/>
              <a:gd name="connsiteY1372" fmla="*/ 2636609 h 3426838"/>
              <a:gd name="connsiteX1373" fmla="*/ 1454954 w 11905128"/>
              <a:gd name="connsiteY1373" fmla="*/ 2623327 h 3426838"/>
              <a:gd name="connsiteX1374" fmla="*/ 1483902 w 11905128"/>
              <a:gd name="connsiteY1374" fmla="*/ 2616687 h 3426838"/>
              <a:gd name="connsiteX1375" fmla="*/ 1527324 w 11905128"/>
              <a:gd name="connsiteY1375" fmla="*/ 2576843 h 3426838"/>
              <a:gd name="connsiteX1376" fmla="*/ 1527324 w 11905128"/>
              <a:gd name="connsiteY1376" fmla="*/ 2590125 h 3426838"/>
              <a:gd name="connsiteX1377" fmla="*/ 1541798 w 11905128"/>
              <a:gd name="connsiteY1377" fmla="*/ 2556922 h 3426838"/>
              <a:gd name="connsiteX1378" fmla="*/ 1512850 w 11905128"/>
              <a:gd name="connsiteY1378" fmla="*/ 2563562 h 3426838"/>
              <a:gd name="connsiteX1379" fmla="*/ 1570746 w 11905128"/>
              <a:gd name="connsiteY1379" fmla="*/ 2537000 h 3426838"/>
              <a:gd name="connsiteX1380" fmla="*/ 1527324 w 11905128"/>
              <a:gd name="connsiteY1380" fmla="*/ 2517078 h 3426838"/>
              <a:gd name="connsiteX1381" fmla="*/ 1440480 w 11905128"/>
              <a:gd name="connsiteY1381" fmla="*/ 2463953 h 3426838"/>
              <a:gd name="connsiteX1382" fmla="*/ 1483902 w 11905128"/>
              <a:gd name="connsiteY1382" fmla="*/ 2477235 h 3426838"/>
              <a:gd name="connsiteX1383" fmla="*/ 1411533 w 11905128"/>
              <a:gd name="connsiteY1383" fmla="*/ 2470594 h 3426838"/>
              <a:gd name="connsiteX1384" fmla="*/ 1411533 w 11905128"/>
              <a:gd name="connsiteY1384" fmla="*/ 2417469 h 3426838"/>
              <a:gd name="connsiteX1385" fmla="*/ 1454954 w 11905128"/>
              <a:gd name="connsiteY1385" fmla="*/ 2430751 h 3426838"/>
              <a:gd name="connsiteX1386" fmla="*/ 1498376 w 11905128"/>
              <a:gd name="connsiteY1386" fmla="*/ 2417469 h 3426838"/>
              <a:gd name="connsiteX1387" fmla="*/ 1426006 w 11905128"/>
              <a:gd name="connsiteY1387" fmla="*/ 2417469 h 3426838"/>
              <a:gd name="connsiteX1388" fmla="*/ 1512850 w 11905128"/>
              <a:gd name="connsiteY1388" fmla="*/ 2404188 h 3426838"/>
              <a:gd name="connsiteX1389" fmla="*/ 1512850 w 11905128"/>
              <a:gd name="connsiteY1389" fmla="*/ 2397548 h 3426838"/>
              <a:gd name="connsiteX1390" fmla="*/ 1556272 w 11905128"/>
              <a:gd name="connsiteY1390" fmla="*/ 2417469 h 3426838"/>
              <a:gd name="connsiteX1391" fmla="*/ 1599694 w 11905128"/>
              <a:gd name="connsiteY1391" fmla="*/ 2384266 h 3426838"/>
              <a:gd name="connsiteX1392" fmla="*/ 1541798 w 11905128"/>
              <a:gd name="connsiteY1392" fmla="*/ 2364345 h 3426838"/>
              <a:gd name="connsiteX1393" fmla="*/ 1585220 w 11905128"/>
              <a:gd name="connsiteY1393" fmla="*/ 2364345 h 3426838"/>
              <a:gd name="connsiteX1394" fmla="*/ 1614167 w 11905128"/>
              <a:gd name="connsiteY1394" fmla="*/ 2337782 h 3426838"/>
              <a:gd name="connsiteX1395" fmla="*/ 1599694 w 11905128"/>
              <a:gd name="connsiteY1395" fmla="*/ 2324501 h 3426838"/>
              <a:gd name="connsiteX1396" fmla="*/ 1539989 w 11905128"/>
              <a:gd name="connsiteY1396" fmla="*/ 2348573 h 3426838"/>
              <a:gd name="connsiteX1397" fmla="*/ 1512491 w 11905128"/>
              <a:gd name="connsiteY1397" fmla="*/ 2357086 h 3426838"/>
              <a:gd name="connsiteX1398" fmla="*/ 1505613 w 11905128"/>
              <a:gd name="connsiteY1398" fmla="*/ 2345253 h 3426838"/>
              <a:gd name="connsiteX1399" fmla="*/ 1498376 w 11905128"/>
              <a:gd name="connsiteY1399" fmla="*/ 2337782 h 3426838"/>
              <a:gd name="connsiteX1400" fmla="*/ 1440480 w 11905128"/>
              <a:gd name="connsiteY1400" fmla="*/ 2351064 h 3426838"/>
              <a:gd name="connsiteX1401" fmla="*/ 1440480 w 11905128"/>
              <a:gd name="connsiteY1401" fmla="*/ 2337782 h 3426838"/>
              <a:gd name="connsiteX1402" fmla="*/ 1440480 w 11905128"/>
              <a:gd name="connsiteY1402" fmla="*/ 2331142 h 3426838"/>
              <a:gd name="connsiteX1403" fmla="*/ 1440480 w 11905128"/>
              <a:gd name="connsiteY1403" fmla="*/ 2324501 h 3426838"/>
              <a:gd name="connsiteX1404" fmla="*/ 1440480 w 11905128"/>
              <a:gd name="connsiteY1404" fmla="*/ 2331142 h 3426838"/>
              <a:gd name="connsiteX1405" fmla="*/ 1353637 w 11905128"/>
              <a:gd name="connsiteY1405" fmla="*/ 2337782 h 3426838"/>
              <a:gd name="connsiteX1406" fmla="*/ 1382585 w 11905128"/>
              <a:gd name="connsiteY1406" fmla="*/ 2357704 h 3426838"/>
              <a:gd name="connsiteX1407" fmla="*/ 1382585 w 11905128"/>
              <a:gd name="connsiteY1407" fmla="*/ 2337782 h 3426838"/>
              <a:gd name="connsiteX1408" fmla="*/ 1397059 w 11905128"/>
              <a:gd name="connsiteY1408" fmla="*/ 2364345 h 3426838"/>
              <a:gd name="connsiteX1409" fmla="*/ 1368111 w 11905128"/>
              <a:gd name="connsiteY1409" fmla="*/ 2370985 h 3426838"/>
              <a:gd name="connsiteX1410" fmla="*/ 1353637 w 11905128"/>
              <a:gd name="connsiteY1410" fmla="*/ 2357704 h 3426838"/>
              <a:gd name="connsiteX1411" fmla="*/ 1339163 w 11905128"/>
              <a:gd name="connsiteY1411" fmla="*/ 2390907 h 3426838"/>
              <a:gd name="connsiteX1412" fmla="*/ 1324689 w 11905128"/>
              <a:gd name="connsiteY1412" fmla="*/ 2370985 h 3426838"/>
              <a:gd name="connsiteX1413" fmla="*/ 1295741 w 11905128"/>
              <a:gd name="connsiteY1413" fmla="*/ 2370985 h 3426838"/>
              <a:gd name="connsiteX1414" fmla="*/ 1252319 w 11905128"/>
              <a:gd name="connsiteY1414" fmla="*/ 2397548 h 3426838"/>
              <a:gd name="connsiteX1415" fmla="*/ 1266793 w 11905128"/>
              <a:gd name="connsiteY1415" fmla="*/ 2384266 h 3426838"/>
              <a:gd name="connsiteX1416" fmla="*/ 1223372 w 11905128"/>
              <a:gd name="connsiteY1416" fmla="*/ 2364345 h 3426838"/>
              <a:gd name="connsiteX1417" fmla="*/ 1266793 w 11905128"/>
              <a:gd name="connsiteY1417" fmla="*/ 2351064 h 3426838"/>
              <a:gd name="connsiteX1418" fmla="*/ 1223372 w 11905128"/>
              <a:gd name="connsiteY1418" fmla="*/ 2331142 h 3426838"/>
              <a:gd name="connsiteX1419" fmla="*/ 1208898 w 11905128"/>
              <a:gd name="connsiteY1419" fmla="*/ 2331142 h 3426838"/>
              <a:gd name="connsiteX1420" fmla="*/ 1136528 w 11905128"/>
              <a:gd name="connsiteY1420" fmla="*/ 2344423 h 3426838"/>
              <a:gd name="connsiteX1421" fmla="*/ 1151002 w 11905128"/>
              <a:gd name="connsiteY1421" fmla="*/ 2337782 h 3426838"/>
              <a:gd name="connsiteX1422" fmla="*/ 1136528 w 11905128"/>
              <a:gd name="connsiteY1422" fmla="*/ 2324501 h 3426838"/>
              <a:gd name="connsiteX1423" fmla="*/ 991789 w 11905128"/>
              <a:gd name="connsiteY1423" fmla="*/ 2357704 h 3426838"/>
              <a:gd name="connsiteX1424" fmla="*/ 948367 w 11905128"/>
              <a:gd name="connsiteY1424" fmla="*/ 2344423 h 3426838"/>
              <a:gd name="connsiteX1425" fmla="*/ 991789 w 11905128"/>
              <a:gd name="connsiteY1425" fmla="*/ 2331142 h 3426838"/>
              <a:gd name="connsiteX1426" fmla="*/ 962841 w 11905128"/>
              <a:gd name="connsiteY1426" fmla="*/ 2317861 h 3426838"/>
              <a:gd name="connsiteX1427" fmla="*/ 991789 w 11905128"/>
              <a:gd name="connsiteY1427" fmla="*/ 2311220 h 3426838"/>
              <a:gd name="connsiteX1428" fmla="*/ 904945 w 11905128"/>
              <a:gd name="connsiteY1428" fmla="*/ 2344423 h 3426838"/>
              <a:gd name="connsiteX1429" fmla="*/ 890471 w 11905128"/>
              <a:gd name="connsiteY1429" fmla="*/ 2351064 h 3426838"/>
              <a:gd name="connsiteX1430" fmla="*/ 904945 w 11905128"/>
              <a:gd name="connsiteY1430" fmla="*/ 2357704 h 3426838"/>
              <a:gd name="connsiteX1431" fmla="*/ 832576 w 11905128"/>
              <a:gd name="connsiteY1431" fmla="*/ 2377626 h 3426838"/>
              <a:gd name="connsiteX1432" fmla="*/ 803628 w 11905128"/>
              <a:gd name="connsiteY1432" fmla="*/ 2357704 h 3426838"/>
              <a:gd name="connsiteX1433" fmla="*/ 774680 w 11905128"/>
              <a:gd name="connsiteY1433" fmla="*/ 2384266 h 3426838"/>
              <a:gd name="connsiteX1434" fmla="*/ 731258 w 11905128"/>
              <a:gd name="connsiteY1434" fmla="*/ 2384266 h 3426838"/>
              <a:gd name="connsiteX1435" fmla="*/ 687836 w 11905128"/>
              <a:gd name="connsiteY1435" fmla="*/ 2351064 h 3426838"/>
              <a:gd name="connsiteX1436" fmla="*/ 731258 w 11905128"/>
              <a:gd name="connsiteY1436" fmla="*/ 2324501 h 3426838"/>
              <a:gd name="connsiteX1437" fmla="*/ 600993 w 11905128"/>
              <a:gd name="connsiteY1437" fmla="*/ 2251455 h 3426838"/>
              <a:gd name="connsiteX1438" fmla="*/ 543097 w 11905128"/>
              <a:gd name="connsiteY1438" fmla="*/ 2251455 h 3426838"/>
              <a:gd name="connsiteX1439" fmla="*/ 600993 w 11905128"/>
              <a:gd name="connsiteY1439" fmla="*/ 2191690 h 3426838"/>
              <a:gd name="connsiteX1440" fmla="*/ 572045 w 11905128"/>
              <a:gd name="connsiteY1440" fmla="*/ 2211611 h 3426838"/>
              <a:gd name="connsiteX1441" fmla="*/ 586519 w 11905128"/>
              <a:gd name="connsiteY1441" fmla="*/ 2218252 h 3426838"/>
              <a:gd name="connsiteX1442" fmla="*/ 557571 w 11905128"/>
              <a:gd name="connsiteY1442" fmla="*/ 2185049 h 3426838"/>
              <a:gd name="connsiteX1443" fmla="*/ 528623 w 11905128"/>
              <a:gd name="connsiteY1443" fmla="*/ 2185049 h 3426838"/>
              <a:gd name="connsiteX1444" fmla="*/ 572045 w 11905128"/>
              <a:gd name="connsiteY1444" fmla="*/ 2171768 h 3426838"/>
              <a:gd name="connsiteX1445" fmla="*/ 557571 w 11905128"/>
              <a:gd name="connsiteY1445" fmla="*/ 2158487 h 3426838"/>
              <a:gd name="connsiteX1446" fmla="*/ 629941 w 11905128"/>
              <a:gd name="connsiteY1446" fmla="*/ 2165127 h 3426838"/>
              <a:gd name="connsiteX1447" fmla="*/ 600993 w 11905128"/>
              <a:gd name="connsiteY1447" fmla="*/ 2151846 h 3426838"/>
              <a:gd name="connsiteX1448" fmla="*/ 644414 w 11905128"/>
              <a:gd name="connsiteY1448" fmla="*/ 2165127 h 3426838"/>
              <a:gd name="connsiteX1449" fmla="*/ 673362 w 11905128"/>
              <a:gd name="connsiteY1449" fmla="*/ 2151846 h 3426838"/>
              <a:gd name="connsiteX1450" fmla="*/ 673362 w 11905128"/>
              <a:gd name="connsiteY1450" fmla="*/ 2131924 h 3426838"/>
              <a:gd name="connsiteX1451" fmla="*/ 702310 w 11905128"/>
              <a:gd name="connsiteY1451" fmla="*/ 2145205 h 3426838"/>
              <a:gd name="connsiteX1452" fmla="*/ 731258 w 11905128"/>
              <a:gd name="connsiteY1452" fmla="*/ 2171768 h 3426838"/>
              <a:gd name="connsiteX1453" fmla="*/ 716784 w 11905128"/>
              <a:gd name="connsiteY1453" fmla="*/ 2191690 h 3426838"/>
              <a:gd name="connsiteX1454" fmla="*/ 745732 w 11905128"/>
              <a:gd name="connsiteY1454" fmla="*/ 2191690 h 3426838"/>
              <a:gd name="connsiteX1455" fmla="*/ 774680 w 11905128"/>
              <a:gd name="connsiteY1455" fmla="*/ 2171768 h 3426838"/>
              <a:gd name="connsiteX1456" fmla="*/ 760206 w 11905128"/>
              <a:gd name="connsiteY1456" fmla="*/ 2198330 h 3426838"/>
              <a:gd name="connsiteX1457" fmla="*/ 716784 w 11905128"/>
              <a:gd name="connsiteY1457" fmla="*/ 2204971 h 3426838"/>
              <a:gd name="connsiteX1458" fmla="*/ 760206 w 11905128"/>
              <a:gd name="connsiteY1458" fmla="*/ 2218252 h 3426838"/>
              <a:gd name="connsiteX1459" fmla="*/ 789154 w 11905128"/>
              <a:gd name="connsiteY1459" fmla="*/ 2191690 h 3426838"/>
              <a:gd name="connsiteX1460" fmla="*/ 948367 w 11905128"/>
              <a:gd name="connsiteY1460" fmla="*/ 2185049 h 3426838"/>
              <a:gd name="connsiteX1461" fmla="*/ 948367 w 11905128"/>
              <a:gd name="connsiteY1461" fmla="*/ 2165127 h 3426838"/>
              <a:gd name="connsiteX1462" fmla="*/ 1020737 w 11905128"/>
              <a:gd name="connsiteY1462" fmla="*/ 2158487 h 3426838"/>
              <a:gd name="connsiteX1463" fmla="*/ 991789 w 11905128"/>
              <a:gd name="connsiteY1463" fmla="*/ 2131924 h 3426838"/>
              <a:gd name="connsiteX1464" fmla="*/ 1035211 w 11905128"/>
              <a:gd name="connsiteY1464" fmla="*/ 2125284 h 3426838"/>
              <a:gd name="connsiteX1465" fmla="*/ 977315 w 11905128"/>
              <a:gd name="connsiteY1465" fmla="*/ 2118643 h 3426838"/>
              <a:gd name="connsiteX1466" fmla="*/ 962841 w 11905128"/>
              <a:gd name="connsiteY1466" fmla="*/ 2105362 h 3426838"/>
              <a:gd name="connsiteX1467" fmla="*/ 1020737 w 11905128"/>
              <a:gd name="connsiteY1467" fmla="*/ 2078800 h 3426838"/>
              <a:gd name="connsiteX1468" fmla="*/ 1006263 w 11905128"/>
              <a:gd name="connsiteY1468" fmla="*/ 2072159 h 3426838"/>
              <a:gd name="connsiteX1469" fmla="*/ 948367 w 11905128"/>
              <a:gd name="connsiteY1469" fmla="*/ 2092081 h 3426838"/>
              <a:gd name="connsiteX1470" fmla="*/ 847050 w 11905128"/>
              <a:gd name="connsiteY1470" fmla="*/ 2085440 h 3426838"/>
              <a:gd name="connsiteX1471" fmla="*/ 803628 w 11905128"/>
              <a:gd name="connsiteY1471" fmla="*/ 2052237 h 3426838"/>
              <a:gd name="connsiteX1472" fmla="*/ 702310 w 11905128"/>
              <a:gd name="connsiteY1472" fmla="*/ 2072159 h 3426838"/>
              <a:gd name="connsiteX1473" fmla="*/ 745732 w 11905128"/>
              <a:gd name="connsiteY1473" fmla="*/ 1999113 h 3426838"/>
              <a:gd name="connsiteX1474" fmla="*/ 745732 w 11905128"/>
              <a:gd name="connsiteY1474" fmla="*/ 1945988 h 3426838"/>
              <a:gd name="connsiteX1475" fmla="*/ 818102 w 11905128"/>
              <a:gd name="connsiteY1475" fmla="*/ 1952629 h 3426838"/>
              <a:gd name="connsiteX1476" fmla="*/ 818102 w 11905128"/>
              <a:gd name="connsiteY1476" fmla="*/ 1939347 h 3426838"/>
              <a:gd name="connsiteX1477" fmla="*/ 904945 w 11905128"/>
              <a:gd name="connsiteY1477" fmla="*/ 1965910 h 3426838"/>
              <a:gd name="connsiteX1478" fmla="*/ 962841 w 11905128"/>
              <a:gd name="connsiteY1478" fmla="*/ 1945988 h 3426838"/>
              <a:gd name="connsiteX1479" fmla="*/ 962841 w 11905128"/>
              <a:gd name="connsiteY1479" fmla="*/ 1919426 h 3426838"/>
              <a:gd name="connsiteX1480" fmla="*/ 890471 w 11905128"/>
              <a:gd name="connsiteY1480" fmla="*/ 1906144 h 3426838"/>
              <a:gd name="connsiteX1481" fmla="*/ 904945 w 11905128"/>
              <a:gd name="connsiteY1481" fmla="*/ 1853020 h 3426838"/>
              <a:gd name="connsiteX1482" fmla="*/ 803628 w 11905128"/>
              <a:gd name="connsiteY1482" fmla="*/ 1866301 h 3426838"/>
              <a:gd name="connsiteX1483" fmla="*/ 875997 w 11905128"/>
              <a:gd name="connsiteY1483" fmla="*/ 1839739 h 3426838"/>
              <a:gd name="connsiteX1484" fmla="*/ 948367 w 11905128"/>
              <a:gd name="connsiteY1484" fmla="*/ 1846379 h 3426838"/>
              <a:gd name="connsiteX1485" fmla="*/ 832576 w 11905128"/>
              <a:gd name="connsiteY1485" fmla="*/ 1746770 h 3426838"/>
              <a:gd name="connsiteX1486" fmla="*/ 803628 w 11905128"/>
              <a:gd name="connsiteY1486" fmla="*/ 1753411 h 3426838"/>
              <a:gd name="connsiteX1487" fmla="*/ 803628 w 11905128"/>
              <a:gd name="connsiteY1487" fmla="*/ 1746770 h 3426838"/>
              <a:gd name="connsiteX1488" fmla="*/ 803628 w 11905128"/>
              <a:gd name="connsiteY1488" fmla="*/ 1726849 h 3426838"/>
              <a:gd name="connsiteX1489" fmla="*/ 789154 w 11905128"/>
              <a:gd name="connsiteY1489" fmla="*/ 1700286 h 3426838"/>
              <a:gd name="connsiteX1490" fmla="*/ 658888 w 11905128"/>
              <a:gd name="connsiteY1490" fmla="*/ 1687005 h 3426838"/>
              <a:gd name="connsiteX1491" fmla="*/ 629941 w 11905128"/>
              <a:gd name="connsiteY1491" fmla="*/ 1687005 h 3426838"/>
              <a:gd name="connsiteX1492" fmla="*/ 586519 w 11905128"/>
              <a:gd name="connsiteY1492" fmla="*/ 1660443 h 3426838"/>
              <a:gd name="connsiteX1493" fmla="*/ 658888 w 11905128"/>
              <a:gd name="connsiteY1493" fmla="*/ 1547553 h 3426838"/>
              <a:gd name="connsiteX1494" fmla="*/ 499675 w 11905128"/>
              <a:gd name="connsiteY1494" fmla="*/ 1567475 h 3426838"/>
              <a:gd name="connsiteX1495" fmla="*/ 543097 w 11905128"/>
              <a:gd name="connsiteY1495" fmla="*/ 1600678 h 3426838"/>
              <a:gd name="connsiteX1496" fmla="*/ 514149 w 11905128"/>
              <a:gd name="connsiteY1496" fmla="*/ 1607318 h 3426838"/>
              <a:gd name="connsiteX1497" fmla="*/ 412832 w 11905128"/>
              <a:gd name="connsiteY1497" fmla="*/ 1580756 h 3426838"/>
              <a:gd name="connsiteX1498" fmla="*/ 398358 w 11905128"/>
              <a:gd name="connsiteY1498" fmla="*/ 1554194 h 3426838"/>
              <a:gd name="connsiteX1499" fmla="*/ 152301 w 11905128"/>
              <a:gd name="connsiteY1499" fmla="*/ 1507709 h 3426838"/>
              <a:gd name="connsiteX1500" fmla="*/ 50984 w 11905128"/>
              <a:gd name="connsiteY1500" fmla="*/ 1315132 h 3426838"/>
              <a:gd name="connsiteX1501" fmla="*/ 65458 w 11905128"/>
              <a:gd name="connsiteY1501" fmla="*/ 1348335 h 3426838"/>
              <a:gd name="connsiteX1502" fmla="*/ 137827 w 11905128"/>
              <a:gd name="connsiteY1502" fmla="*/ 1354976 h 3426838"/>
              <a:gd name="connsiteX1503" fmla="*/ 354936 w 11905128"/>
              <a:gd name="connsiteY1503" fmla="*/ 1341694 h 3426838"/>
              <a:gd name="connsiteX1504" fmla="*/ 340462 w 11905128"/>
              <a:gd name="connsiteY1504" fmla="*/ 1348335 h 3426838"/>
              <a:gd name="connsiteX1505" fmla="*/ 470727 w 11905128"/>
              <a:gd name="connsiteY1505" fmla="*/ 1354976 h 3426838"/>
              <a:gd name="connsiteX1506" fmla="*/ 514149 w 11905128"/>
              <a:gd name="connsiteY1506" fmla="*/ 1335054 h 3426838"/>
              <a:gd name="connsiteX1507" fmla="*/ 543097 w 11905128"/>
              <a:gd name="connsiteY1507" fmla="*/ 1354976 h 3426838"/>
              <a:gd name="connsiteX1508" fmla="*/ 644414 w 11905128"/>
              <a:gd name="connsiteY1508" fmla="*/ 1328413 h 3426838"/>
              <a:gd name="connsiteX1509" fmla="*/ 716784 w 11905128"/>
              <a:gd name="connsiteY1509" fmla="*/ 1328413 h 3426838"/>
              <a:gd name="connsiteX1510" fmla="*/ 658888 w 11905128"/>
              <a:gd name="connsiteY1510" fmla="*/ 1361616 h 3426838"/>
              <a:gd name="connsiteX1511" fmla="*/ 687836 w 11905128"/>
              <a:gd name="connsiteY1511" fmla="*/ 1501069 h 3426838"/>
              <a:gd name="connsiteX1512" fmla="*/ 760206 w 11905128"/>
              <a:gd name="connsiteY1512" fmla="*/ 1514350 h 3426838"/>
              <a:gd name="connsiteX1513" fmla="*/ 789154 w 11905128"/>
              <a:gd name="connsiteY1513" fmla="*/ 1481147 h 3426838"/>
              <a:gd name="connsiteX1514" fmla="*/ 702310 w 11905128"/>
              <a:gd name="connsiteY1514" fmla="*/ 1421382 h 3426838"/>
              <a:gd name="connsiteX1515" fmla="*/ 745732 w 11905128"/>
              <a:gd name="connsiteY1515" fmla="*/ 1421382 h 3426838"/>
              <a:gd name="connsiteX1516" fmla="*/ 760206 w 11905128"/>
              <a:gd name="connsiteY1516" fmla="*/ 1414741 h 3426838"/>
              <a:gd name="connsiteX1517" fmla="*/ 745732 w 11905128"/>
              <a:gd name="connsiteY1517" fmla="*/ 1374897 h 3426838"/>
              <a:gd name="connsiteX1518" fmla="*/ 760206 w 11905128"/>
              <a:gd name="connsiteY1518" fmla="*/ 1368257 h 3426838"/>
              <a:gd name="connsiteX1519" fmla="*/ 789154 w 11905128"/>
              <a:gd name="connsiteY1519" fmla="*/ 1288570 h 3426838"/>
              <a:gd name="connsiteX1520" fmla="*/ 832576 w 11905128"/>
              <a:gd name="connsiteY1520" fmla="*/ 1275289 h 3426838"/>
              <a:gd name="connsiteX1521" fmla="*/ 774680 w 11905128"/>
              <a:gd name="connsiteY1521" fmla="*/ 1275289 h 3426838"/>
              <a:gd name="connsiteX1522" fmla="*/ 789154 w 11905128"/>
              <a:gd name="connsiteY1522" fmla="*/ 1255367 h 3426838"/>
              <a:gd name="connsiteX1523" fmla="*/ 847050 w 11905128"/>
              <a:gd name="connsiteY1523" fmla="*/ 1262007 h 3426838"/>
              <a:gd name="connsiteX1524" fmla="*/ 818102 w 11905128"/>
              <a:gd name="connsiteY1524" fmla="*/ 1228805 h 3426838"/>
              <a:gd name="connsiteX1525" fmla="*/ 847050 w 11905128"/>
              <a:gd name="connsiteY1525" fmla="*/ 1222164 h 3426838"/>
              <a:gd name="connsiteX1526" fmla="*/ 861523 w 11905128"/>
              <a:gd name="connsiteY1526" fmla="*/ 1195602 h 3426838"/>
              <a:gd name="connsiteX1527" fmla="*/ 818102 w 11905128"/>
              <a:gd name="connsiteY1527" fmla="*/ 1175680 h 3426838"/>
              <a:gd name="connsiteX1528" fmla="*/ 803628 w 11905128"/>
              <a:gd name="connsiteY1528" fmla="*/ 1095993 h 3426838"/>
              <a:gd name="connsiteX1529" fmla="*/ 847050 w 11905128"/>
              <a:gd name="connsiteY1529" fmla="*/ 1082712 h 3426838"/>
              <a:gd name="connsiteX1530" fmla="*/ 818102 w 11905128"/>
              <a:gd name="connsiteY1530" fmla="*/ 1076071 h 3426838"/>
              <a:gd name="connsiteX1531" fmla="*/ 832576 w 11905128"/>
              <a:gd name="connsiteY1531" fmla="*/ 1056149 h 3426838"/>
              <a:gd name="connsiteX1532" fmla="*/ 875997 w 11905128"/>
              <a:gd name="connsiteY1532" fmla="*/ 1049509 h 3426838"/>
              <a:gd name="connsiteX1533" fmla="*/ 875997 w 11905128"/>
              <a:gd name="connsiteY1533" fmla="*/ 1003025 h 3426838"/>
              <a:gd name="connsiteX1534" fmla="*/ 890471 w 11905128"/>
              <a:gd name="connsiteY1534" fmla="*/ 1049509 h 3426838"/>
              <a:gd name="connsiteX1535" fmla="*/ 933893 w 11905128"/>
              <a:gd name="connsiteY1535" fmla="*/ 1003025 h 3426838"/>
              <a:gd name="connsiteX1536" fmla="*/ 933893 w 11905128"/>
              <a:gd name="connsiteY1536" fmla="*/ 956541 h 3426838"/>
              <a:gd name="connsiteX1537" fmla="*/ 904945 w 11905128"/>
              <a:gd name="connsiteY1537" fmla="*/ 929978 h 3426838"/>
              <a:gd name="connsiteX1538" fmla="*/ 919419 w 11905128"/>
              <a:gd name="connsiteY1538" fmla="*/ 923338 h 3426838"/>
              <a:gd name="connsiteX1539" fmla="*/ 904945 w 11905128"/>
              <a:gd name="connsiteY1539" fmla="*/ 910057 h 3426838"/>
              <a:gd name="connsiteX1540" fmla="*/ 919419 w 11905128"/>
              <a:gd name="connsiteY1540" fmla="*/ 890135 h 3426838"/>
              <a:gd name="connsiteX1541" fmla="*/ 875997 w 11905128"/>
              <a:gd name="connsiteY1541" fmla="*/ 896775 h 3426838"/>
              <a:gd name="connsiteX1542" fmla="*/ 919419 w 11905128"/>
              <a:gd name="connsiteY1542" fmla="*/ 803807 h 3426838"/>
              <a:gd name="connsiteX1543" fmla="*/ 962841 w 11905128"/>
              <a:gd name="connsiteY1543" fmla="*/ 797167 h 3426838"/>
              <a:gd name="connsiteX1544" fmla="*/ 933893 w 11905128"/>
              <a:gd name="connsiteY1544" fmla="*/ 770604 h 3426838"/>
              <a:gd name="connsiteX1545" fmla="*/ 977315 w 11905128"/>
              <a:gd name="connsiteY1545" fmla="*/ 717480 h 3426838"/>
              <a:gd name="connsiteX1546" fmla="*/ 977315 w 11905128"/>
              <a:gd name="connsiteY1546" fmla="*/ 750683 h 3426838"/>
              <a:gd name="connsiteX1547" fmla="*/ 1006263 w 11905128"/>
              <a:gd name="connsiteY1547" fmla="*/ 730761 h 3426838"/>
              <a:gd name="connsiteX1548" fmla="*/ 962841 w 11905128"/>
              <a:gd name="connsiteY1548" fmla="*/ 777245 h 3426838"/>
              <a:gd name="connsiteX1549" fmla="*/ 1006263 w 11905128"/>
              <a:gd name="connsiteY1549" fmla="*/ 850291 h 3426838"/>
              <a:gd name="connsiteX1550" fmla="*/ 1078632 w 11905128"/>
              <a:gd name="connsiteY1550" fmla="*/ 863572 h 3426838"/>
              <a:gd name="connsiteX1551" fmla="*/ 1064158 w 11905128"/>
              <a:gd name="connsiteY1551" fmla="*/ 856932 h 3426838"/>
              <a:gd name="connsiteX1552" fmla="*/ 1078632 w 11905128"/>
              <a:gd name="connsiteY1552" fmla="*/ 817088 h 3426838"/>
              <a:gd name="connsiteX1553" fmla="*/ 1107580 w 11905128"/>
              <a:gd name="connsiteY1553" fmla="*/ 823729 h 3426838"/>
              <a:gd name="connsiteX1554" fmla="*/ 1107580 w 11905128"/>
              <a:gd name="connsiteY1554" fmla="*/ 790526 h 3426838"/>
              <a:gd name="connsiteX1555" fmla="*/ 1136528 w 11905128"/>
              <a:gd name="connsiteY1555" fmla="*/ 790526 h 3426838"/>
              <a:gd name="connsiteX1556" fmla="*/ 1252319 w 11905128"/>
              <a:gd name="connsiteY1556" fmla="*/ 790526 h 3426838"/>
              <a:gd name="connsiteX1557" fmla="*/ 1281267 w 11905128"/>
              <a:gd name="connsiteY1557" fmla="*/ 810448 h 3426838"/>
              <a:gd name="connsiteX1558" fmla="*/ 1295741 w 11905128"/>
              <a:gd name="connsiteY1558" fmla="*/ 837010 h 3426838"/>
              <a:gd name="connsiteX1559" fmla="*/ 1237845 w 11905128"/>
              <a:gd name="connsiteY1559" fmla="*/ 843651 h 3426838"/>
              <a:gd name="connsiteX1560" fmla="*/ 1281267 w 11905128"/>
              <a:gd name="connsiteY1560" fmla="*/ 863572 h 3426838"/>
              <a:gd name="connsiteX1561" fmla="*/ 1339163 w 11905128"/>
              <a:gd name="connsiteY1561" fmla="*/ 843651 h 3426838"/>
              <a:gd name="connsiteX1562" fmla="*/ 1310215 w 11905128"/>
              <a:gd name="connsiteY1562" fmla="*/ 817088 h 3426838"/>
              <a:gd name="connsiteX1563" fmla="*/ 1368111 w 11905128"/>
              <a:gd name="connsiteY1563" fmla="*/ 810448 h 3426838"/>
              <a:gd name="connsiteX1564" fmla="*/ 1339163 w 11905128"/>
              <a:gd name="connsiteY1564" fmla="*/ 810448 h 3426838"/>
              <a:gd name="connsiteX1565" fmla="*/ 1324689 w 11905128"/>
              <a:gd name="connsiteY1565" fmla="*/ 777245 h 3426838"/>
              <a:gd name="connsiteX1566" fmla="*/ 1353637 w 11905128"/>
              <a:gd name="connsiteY1566" fmla="*/ 797167 h 3426838"/>
              <a:gd name="connsiteX1567" fmla="*/ 1368111 w 11905128"/>
              <a:gd name="connsiteY1567" fmla="*/ 777245 h 3426838"/>
              <a:gd name="connsiteX1568" fmla="*/ 1324689 w 11905128"/>
              <a:gd name="connsiteY1568" fmla="*/ 750683 h 3426838"/>
              <a:gd name="connsiteX1569" fmla="*/ 1353637 w 11905128"/>
              <a:gd name="connsiteY1569" fmla="*/ 737401 h 3426838"/>
              <a:gd name="connsiteX1570" fmla="*/ 1368111 w 11905128"/>
              <a:gd name="connsiteY1570" fmla="*/ 710839 h 3426838"/>
              <a:gd name="connsiteX1571" fmla="*/ 1324689 w 11905128"/>
              <a:gd name="connsiteY1571" fmla="*/ 710839 h 3426838"/>
              <a:gd name="connsiteX1572" fmla="*/ 1411533 w 11905128"/>
              <a:gd name="connsiteY1572" fmla="*/ 717480 h 3426838"/>
              <a:gd name="connsiteX1573" fmla="*/ 1382585 w 11905128"/>
              <a:gd name="connsiteY1573" fmla="*/ 704198 h 3426838"/>
              <a:gd name="connsiteX1574" fmla="*/ 1382585 w 11905128"/>
              <a:gd name="connsiteY1574" fmla="*/ 677636 h 3426838"/>
              <a:gd name="connsiteX1575" fmla="*/ 1397059 w 11905128"/>
              <a:gd name="connsiteY1575" fmla="*/ 697558 h 3426838"/>
              <a:gd name="connsiteX1576" fmla="*/ 1426006 w 11905128"/>
              <a:gd name="connsiteY1576" fmla="*/ 677636 h 3426838"/>
              <a:gd name="connsiteX1577" fmla="*/ 1442632 w 11905128"/>
              <a:gd name="connsiteY1577" fmla="*/ 689841 h 3426838"/>
              <a:gd name="connsiteX1578" fmla="*/ 1440480 w 11905128"/>
              <a:gd name="connsiteY1578" fmla="*/ 690917 h 3426838"/>
              <a:gd name="connsiteX1579" fmla="*/ 1443942 w 11905128"/>
              <a:gd name="connsiteY1579" fmla="*/ 691495 h 3426838"/>
              <a:gd name="connsiteX1580" fmla="*/ 1440480 w 11905128"/>
              <a:gd name="connsiteY1580" fmla="*/ 704198 h 3426838"/>
              <a:gd name="connsiteX1581" fmla="*/ 1527324 w 11905128"/>
              <a:gd name="connsiteY1581" fmla="*/ 724120 h 3426838"/>
              <a:gd name="connsiteX1582" fmla="*/ 1483902 w 11905128"/>
              <a:gd name="connsiteY1582" fmla="*/ 677636 h 3426838"/>
              <a:gd name="connsiteX1583" fmla="*/ 1469428 w 11905128"/>
              <a:gd name="connsiteY1583" fmla="*/ 697558 h 3426838"/>
              <a:gd name="connsiteX1584" fmla="*/ 1460382 w 11905128"/>
              <a:gd name="connsiteY1584" fmla="*/ 694238 h 3426838"/>
              <a:gd name="connsiteX1585" fmla="*/ 1443942 w 11905128"/>
              <a:gd name="connsiteY1585" fmla="*/ 691495 h 3426838"/>
              <a:gd name="connsiteX1586" fmla="*/ 1444099 w 11905128"/>
              <a:gd name="connsiteY1586" fmla="*/ 690917 h 3426838"/>
              <a:gd name="connsiteX1587" fmla="*/ 1442632 w 11905128"/>
              <a:gd name="connsiteY1587" fmla="*/ 689841 h 3426838"/>
              <a:gd name="connsiteX1588" fmla="*/ 1460382 w 11905128"/>
              <a:gd name="connsiteY1588" fmla="*/ 680957 h 3426838"/>
              <a:gd name="connsiteX1589" fmla="*/ 1469428 w 11905128"/>
              <a:gd name="connsiteY1589" fmla="*/ 670996 h 3426838"/>
              <a:gd name="connsiteX1590" fmla="*/ 1440480 w 11905128"/>
              <a:gd name="connsiteY1590" fmla="*/ 644433 h 3426838"/>
              <a:gd name="connsiteX1591" fmla="*/ 1440480 w 11905128"/>
              <a:gd name="connsiteY1591" fmla="*/ 604590 h 3426838"/>
              <a:gd name="connsiteX1592" fmla="*/ 1483902 w 11905128"/>
              <a:gd name="connsiteY1592" fmla="*/ 617871 h 3426838"/>
              <a:gd name="connsiteX1593" fmla="*/ 1454954 w 11905128"/>
              <a:gd name="connsiteY1593" fmla="*/ 637793 h 3426838"/>
              <a:gd name="connsiteX1594" fmla="*/ 1469428 w 11905128"/>
              <a:gd name="connsiteY1594" fmla="*/ 657714 h 3426838"/>
              <a:gd name="connsiteX1595" fmla="*/ 1498376 w 11905128"/>
              <a:gd name="connsiteY1595" fmla="*/ 677636 h 3426838"/>
              <a:gd name="connsiteX1596" fmla="*/ 1556272 w 11905128"/>
              <a:gd name="connsiteY1596" fmla="*/ 677636 h 3426838"/>
              <a:gd name="connsiteX1597" fmla="*/ 1585220 w 11905128"/>
              <a:gd name="connsiteY1597" fmla="*/ 750683 h 3426838"/>
              <a:gd name="connsiteX1598" fmla="*/ 1527324 w 11905128"/>
              <a:gd name="connsiteY1598" fmla="*/ 777245 h 3426838"/>
              <a:gd name="connsiteX1599" fmla="*/ 1556272 w 11905128"/>
              <a:gd name="connsiteY1599" fmla="*/ 783885 h 3426838"/>
              <a:gd name="connsiteX1600" fmla="*/ 1541798 w 11905128"/>
              <a:gd name="connsiteY1600" fmla="*/ 810448 h 3426838"/>
              <a:gd name="connsiteX1601" fmla="*/ 1483902 w 11905128"/>
              <a:gd name="connsiteY1601" fmla="*/ 803807 h 3426838"/>
              <a:gd name="connsiteX1602" fmla="*/ 1498376 w 11905128"/>
              <a:gd name="connsiteY1602" fmla="*/ 783885 h 3426838"/>
              <a:gd name="connsiteX1603" fmla="*/ 1411533 w 11905128"/>
              <a:gd name="connsiteY1603" fmla="*/ 803807 h 3426838"/>
              <a:gd name="connsiteX1604" fmla="*/ 1483902 w 11905128"/>
              <a:gd name="connsiteY1604" fmla="*/ 823729 h 3426838"/>
              <a:gd name="connsiteX1605" fmla="*/ 1454954 w 11905128"/>
              <a:gd name="connsiteY1605" fmla="*/ 830370 h 3426838"/>
              <a:gd name="connsiteX1606" fmla="*/ 1483902 w 11905128"/>
              <a:gd name="connsiteY1606" fmla="*/ 856932 h 3426838"/>
              <a:gd name="connsiteX1607" fmla="*/ 1498376 w 11905128"/>
              <a:gd name="connsiteY1607" fmla="*/ 837010 h 3426838"/>
              <a:gd name="connsiteX1608" fmla="*/ 1556272 w 11905128"/>
              <a:gd name="connsiteY1608" fmla="*/ 890135 h 3426838"/>
              <a:gd name="connsiteX1609" fmla="*/ 1614167 w 11905128"/>
              <a:gd name="connsiteY1609" fmla="*/ 883494 h 3426838"/>
              <a:gd name="connsiteX1610" fmla="*/ 1614167 w 11905128"/>
              <a:gd name="connsiteY1610" fmla="*/ 936619 h 3426838"/>
              <a:gd name="connsiteX1611" fmla="*/ 1657589 w 11905128"/>
              <a:gd name="connsiteY1611" fmla="*/ 916697 h 3426838"/>
              <a:gd name="connsiteX1612" fmla="*/ 1657589 w 11905128"/>
              <a:gd name="connsiteY1612" fmla="*/ 876854 h 3426838"/>
              <a:gd name="connsiteX1613" fmla="*/ 1672063 w 11905128"/>
              <a:gd name="connsiteY1613" fmla="*/ 863572 h 3426838"/>
              <a:gd name="connsiteX1614" fmla="*/ 1701011 w 11905128"/>
              <a:gd name="connsiteY1614" fmla="*/ 903416 h 3426838"/>
              <a:gd name="connsiteX1615" fmla="*/ 1773381 w 11905128"/>
              <a:gd name="connsiteY1615" fmla="*/ 896775 h 3426838"/>
              <a:gd name="connsiteX1616" fmla="*/ 1729959 w 11905128"/>
              <a:gd name="connsiteY1616" fmla="*/ 883494 h 3426838"/>
              <a:gd name="connsiteX1617" fmla="*/ 1729959 w 11905128"/>
              <a:gd name="connsiteY1617" fmla="*/ 856932 h 3426838"/>
              <a:gd name="connsiteX1618" fmla="*/ 1816803 w 11905128"/>
              <a:gd name="connsiteY1618" fmla="*/ 863572 h 3426838"/>
              <a:gd name="connsiteX1619" fmla="*/ 1802329 w 11905128"/>
              <a:gd name="connsiteY1619" fmla="*/ 837010 h 3426838"/>
              <a:gd name="connsiteX1620" fmla="*/ 1874698 w 11905128"/>
              <a:gd name="connsiteY1620" fmla="*/ 810448 h 3426838"/>
              <a:gd name="connsiteX1621" fmla="*/ 1860224 w 11905128"/>
              <a:gd name="connsiteY1621" fmla="*/ 797167 h 3426838"/>
              <a:gd name="connsiteX1622" fmla="*/ 1918120 w 11905128"/>
              <a:gd name="connsiteY1622" fmla="*/ 797167 h 3426838"/>
              <a:gd name="connsiteX1623" fmla="*/ 1889172 w 11905128"/>
              <a:gd name="connsiteY1623" fmla="*/ 750683 h 3426838"/>
              <a:gd name="connsiteX1624" fmla="*/ 1845750 w 11905128"/>
              <a:gd name="connsiteY1624" fmla="*/ 763964 h 3426838"/>
              <a:gd name="connsiteX1625" fmla="*/ 1845750 w 11905128"/>
              <a:gd name="connsiteY1625" fmla="*/ 737401 h 3426838"/>
              <a:gd name="connsiteX1626" fmla="*/ 1889172 w 11905128"/>
              <a:gd name="connsiteY1626" fmla="*/ 724120 h 3426838"/>
              <a:gd name="connsiteX1627" fmla="*/ 1845750 w 11905128"/>
              <a:gd name="connsiteY1627" fmla="*/ 710839 h 3426838"/>
              <a:gd name="connsiteX1628" fmla="*/ 1860224 w 11905128"/>
              <a:gd name="connsiteY1628" fmla="*/ 677636 h 3426838"/>
              <a:gd name="connsiteX1629" fmla="*/ 1816803 w 11905128"/>
              <a:gd name="connsiteY1629" fmla="*/ 697558 h 3426838"/>
              <a:gd name="connsiteX1630" fmla="*/ 1816803 w 11905128"/>
              <a:gd name="connsiteY1630" fmla="*/ 664355 h 3426838"/>
              <a:gd name="connsiteX1631" fmla="*/ 1729959 w 11905128"/>
              <a:gd name="connsiteY1631" fmla="*/ 677636 h 3426838"/>
              <a:gd name="connsiteX1632" fmla="*/ 1686537 w 11905128"/>
              <a:gd name="connsiteY1632" fmla="*/ 644433 h 3426838"/>
              <a:gd name="connsiteX1633" fmla="*/ 1729959 w 11905128"/>
              <a:gd name="connsiteY1633" fmla="*/ 644433 h 3426838"/>
              <a:gd name="connsiteX1634" fmla="*/ 1744433 w 11905128"/>
              <a:gd name="connsiteY1634" fmla="*/ 657714 h 3426838"/>
              <a:gd name="connsiteX1635" fmla="*/ 1802329 w 11905128"/>
              <a:gd name="connsiteY1635" fmla="*/ 651074 h 3426838"/>
              <a:gd name="connsiteX1636" fmla="*/ 1701011 w 11905128"/>
              <a:gd name="connsiteY1636" fmla="*/ 637793 h 3426838"/>
              <a:gd name="connsiteX1637" fmla="*/ 1686537 w 11905128"/>
              <a:gd name="connsiteY1637" fmla="*/ 631152 h 3426838"/>
              <a:gd name="connsiteX1638" fmla="*/ 1686537 w 11905128"/>
              <a:gd name="connsiteY1638" fmla="*/ 617871 h 3426838"/>
              <a:gd name="connsiteX1639" fmla="*/ 1715485 w 11905128"/>
              <a:gd name="connsiteY1639" fmla="*/ 624511 h 3426838"/>
              <a:gd name="connsiteX1640" fmla="*/ 1686537 w 11905128"/>
              <a:gd name="connsiteY1640" fmla="*/ 604590 h 3426838"/>
              <a:gd name="connsiteX1641" fmla="*/ 1715485 w 11905128"/>
              <a:gd name="connsiteY1641" fmla="*/ 591309 h 3426838"/>
              <a:gd name="connsiteX1642" fmla="*/ 1773381 w 11905128"/>
              <a:gd name="connsiteY1642" fmla="*/ 604590 h 3426838"/>
              <a:gd name="connsiteX1643" fmla="*/ 1744433 w 11905128"/>
              <a:gd name="connsiteY1643" fmla="*/ 617871 h 3426838"/>
              <a:gd name="connsiteX1644" fmla="*/ 1816803 w 11905128"/>
              <a:gd name="connsiteY1644" fmla="*/ 611230 h 3426838"/>
              <a:gd name="connsiteX1645" fmla="*/ 1816803 w 11905128"/>
              <a:gd name="connsiteY1645" fmla="*/ 584668 h 3426838"/>
              <a:gd name="connsiteX1646" fmla="*/ 1802329 w 11905128"/>
              <a:gd name="connsiteY1646" fmla="*/ 564746 h 3426838"/>
              <a:gd name="connsiteX1647" fmla="*/ 1773381 w 11905128"/>
              <a:gd name="connsiteY1647" fmla="*/ 571387 h 3426838"/>
              <a:gd name="connsiteX1648" fmla="*/ 1773381 w 11905128"/>
              <a:gd name="connsiteY1648" fmla="*/ 544824 h 3426838"/>
              <a:gd name="connsiteX1649" fmla="*/ 1715485 w 11905128"/>
              <a:gd name="connsiteY1649" fmla="*/ 578027 h 3426838"/>
              <a:gd name="connsiteX1650" fmla="*/ 1686537 w 11905128"/>
              <a:gd name="connsiteY1650" fmla="*/ 564746 h 3426838"/>
              <a:gd name="connsiteX1651" fmla="*/ 1715485 w 11905128"/>
              <a:gd name="connsiteY1651" fmla="*/ 558106 h 3426838"/>
              <a:gd name="connsiteX1652" fmla="*/ 1686537 w 11905128"/>
              <a:gd name="connsiteY1652" fmla="*/ 531543 h 3426838"/>
              <a:gd name="connsiteX1653" fmla="*/ 1686537 w 11905128"/>
              <a:gd name="connsiteY1653" fmla="*/ 458497 h 3426838"/>
              <a:gd name="connsiteX1654" fmla="*/ 1729959 w 11905128"/>
              <a:gd name="connsiteY1654" fmla="*/ 485059 h 3426838"/>
              <a:gd name="connsiteX1655" fmla="*/ 1729959 w 11905128"/>
              <a:gd name="connsiteY1655" fmla="*/ 458497 h 3426838"/>
              <a:gd name="connsiteX1656" fmla="*/ 1787855 w 11905128"/>
              <a:gd name="connsiteY1656" fmla="*/ 465137 h 3426838"/>
              <a:gd name="connsiteX1657" fmla="*/ 1744433 w 11905128"/>
              <a:gd name="connsiteY1657" fmla="*/ 485059 h 3426838"/>
              <a:gd name="connsiteX1658" fmla="*/ 1773381 w 11905128"/>
              <a:gd name="connsiteY1658" fmla="*/ 498340 h 3426838"/>
              <a:gd name="connsiteX1659" fmla="*/ 1802329 w 11905128"/>
              <a:gd name="connsiteY1659" fmla="*/ 465137 h 3426838"/>
              <a:gd name="connsiteX1660" fmla="*/ 1802329 w 11905128"/>
              <a:gd name="connsiteY1660" fmla="*/ 504981 h 3426838"/>
              <a:gd name="connsiteX1661" fmla="*/ 1831276 w 11905128"/>
              <a:gd name="connsiteY1661" fmla="*/ 491700 h 3426838"/>
              <a:gd name="connsiteX1662" fmla="*/ 1903646 w 11905128"/>
              <a:gd name="connsiteY1662" fmla="*/ 544824 h 3426838"/>
              <a:gd name="connsiteX1663" fmla="*/ 1889172 w 11905128"/>
              <a:gd name="connsiteY1663" fmla="*/ 564746 h 3426838"/>
              <a:gd name="connsiteX1664" fmla="*/ 1932594 w 11905128"/>
              <a:gd name="connsiteY1664" fmla="*/ 597949 h 3426838"/>
              <a:gd name="connsiteX1665" fmla="*/ 1903646 w 11905128"/>
              <a:gd name="connsiteY1665" fmla="*/ 604590 h 3426838"/>
              <a:gd name="connsiteX1666" fmla="*/ 1860224 w 11905128"/>
              <a:gd name="connsiteY1666" fmla="*/ 591309 h 3426838"/>
              <a:gd name="connsiteX1667" fmla="*/ 1961542 w 11905128"/>
              <a:gd name="connsiteY1667" fmla="*/ 651074 h 3426838"/>
              <a:gd name="connsiteX1668" fmla="*/ 1874698 w 11905128"/>
              <a:gd name="connsiteY1668" fmla="*/ 677636 h 3426838"/>
              <a:gd name="connsiteX1669" fmla="*/ 1860224 w 11905128"/>
              <a:gd name="connsiteY1669" fmla="*/ 690917 h 3426838"/>
              <a:gd name="connsiteX1670" fmla="*/ 1903646 w 11905128"/>
              <a:gd name="connsiteY1670" fmla="*/ 684277 h 3426838"/>
              <a:gd name="connsiteX1671" fmla="*/ 1947068 w 11905128"/>
              <a:gd name="connsiteY1671" fmla="*/ 704198 h 3426838"/>
              <a:gd name="connsiteX1672" fmla="*/ 1932594 w 11905128"/>
              <a:gd name="connsiteY1672" fmla="*/ 717480 h 3426838"/>
              <a:gd name="connsiteX1673" fmla="*/ 1947068 w 11905128"/>
              <a:gd name="connsiteY1673" fmla="*/ 724120 h 3426838"/>
              <a:gd name="connsiteX1674" fmla="*/ 1961542 w 11905128"/>
              <a:gd name="connsiteY1674" fmla="*/ 704198 h 3426838"/>
              <a:gd name="connsiteX1675" fmla="*/ 2077333 w 11905128"/>
              <a:gd name="connsiteY1675" fmla="*/ 697558 h 3426838"/>
              <a:gd name="connsiteX1676" fmla="*/ 2091807 w 11905128"/>
              <a:gd name="connsiteY1676" fmla="*/ 724120 h 3426838"/>
              <a:gd name="connsiteX1677" fmla="*/ 2164177 w 11905128"/>
              <a:gd name="connsiteY1677" fmla="*/ 724120 h 3426838"/>
              <a:gd name="connsiteX1678" fmla="*/ 2062859 w 11905128"/>
              <a:gd name="connsiteY1678" fmla="*/ 763964 h 3426838"/>
              <a:gd name="connsiteX1679" fmla="*/ 2004964 w 11905128"/>
              <a:gd name="connsiteY1679" fmla="*/ 777245 h 3426838"/>
              <a:gd name="connsiteX1680" fmla="*/ 2033911 w 11905128"/>
              <a:gd name="connsiteY1680" fmla="*/ 797167 h 3426838"/>
              <a:gd name="connsiteX1681" fmla="*/ 2091807 w 11905128"/>
              <a:gd name="connsiteY1681" fmla="*/ 777245 h 3426838"/>
              <a:gd name="connsiteX1682" fmla="*/ 2120755 w 11905128"/>
              <a:gd name="connsiteY1682" fmla="*/ 803807 h 3426838"/>
              <a:gd name="connsiteX1683" fmla="*/ 2106281 w 11905128"/>
              <a:gd name="connsiteY1683" fmla="*/ 817088 h 3426838"/>
              <a:gd name="connsiteX1684" fmla="*/ 2135229 w 11905128"/>
              <a:gd name="connsiteY1684" fmla="*/ 843651 h 3426838"/>
              <a:gd name="connsiteX1685" fmla="*/ 2207598 w 11905128"/>
              <a:gd name="connsiteY1685" fmla="*/ 790526 h 3426838"/>
              <a:gd name="connsiteX1686" fmla="*/ 2222072 w 11905128"/>
              <a:gd name="connsiteY1686" fmla="*/ 803807 h 3426838"/>
              <a:gd name="connsiteX1687" fmla="*/ 2308916 w 11905128"/>
              <a:gd name="connsiteY1687" fmla="*/ 763964 h 3426838"/>
              <a:gd name="connsiteX1688" fmla="*/ 2294442 w 11905128"/>
              <a:gd name="connsiteY1688" fmla="*/ 763964 h 3426838"/>
              <a:gd name="connsiteX1689" fmla="*/ 2323390 w 11905128"/>
              <a:gd name="connsiteY1689" fmla="*/ 697558 h 3426838"/>
              <a:gd name="connsiteX1690" fmla="*/ 2366811 w 11905128"/>
              <a:gd name="connsiteY1690" fmla="*/ 730761 h 3426838"/>
              <a:gd name="connsiteX1691" fmla="*/ 2337863 w 11905128"/>
              <a:gd name="connsiteY1691" fmla="*/ 737401 h 3426838"/>
              <a:gd name="connsiteX1692" fmla="*/ 2366811 w 11905128"/>
              <a:gd name="connsiteY1692" fmla="*/ 763964 h 3426838"/>
              <a:gd name="connsiteX1693" fmla="*/ 2337863 w 11905128"/>
              <a:gd name="connsiteY1693" fmla="*/ 770604 h 3426838"/>
              <a:gd name="connsiteX1694" fmla="*/ 2352338 w 11905128"/>
              <a:gd name="connsiteY1694" fmla="*/ 810448 h 3426838"/>
              <a:gd name="connsiteX1695" fmla="*/ 2381286 w 11905128"/>
              <a:gd name="connsiteY1695" fmla="*/ 843651 h 3426838"/>
              <a:gd name="connsiteX1696" fmla="*/ 2497077 w 11905128"/>
              <a:gd name="connsiteY1696" fmla="*/ 850291 h 3426838"/>
              <a:gd name="connsiteX1697" fmla="*/ 2482603 w 11905128"/>
              <a:gd name="connsiteY1697" fmla="*/ 823729 h 3426838"/>
              <a:gd name="connsiteX1698" fmla="*/ 2526025 w 11905128"/>
              <a:gd name="connsiteY1698" fmla="*/ 863572 h 3426838"/>
              <a:gd name="connsiteX1699" fmla="*/ 2526025 w 11905128"/>
              <a:gd name="connsiteY1699" fmla="*/ 843651 h 3426838"/>
              <a:gd name="connsiteX1700" fmla="*/ 2554973 w 11905128"/>
              <a:gd name="connsiteY1700" fmla="*/ 870213 h 3426838"/>
              <a:gd name="connsiteX1701" fmla="*/ 2554973 w 11905128"/>
              <a:gd name="connsiteY1701" fmla="*/ 843651 h 3426838"/>
              <a:gd name="connsiteX1702" fmla="*/ 2598394 w 11905128"/>
              <a:gd name="connsiteY1702" fmla="*/ 850291 h 3426838"/>
              <a:gd name="connsiteX1703" fmla="*/ 2670764 w 11905128"/>
              <a:gd name="connsiteY1703" fmla="*/ 750683 h 3426838"/>
              <a:gd name="connsiteX1704" fmla="*/ 2699712 w 11905128"/>
              <a:gd name="connsiteY1704" fmla="*/ 737401 h 3426838"/>
              <a:gd name="connsiteX1705" fmla="*/ 2728660 w 11905128"/>
              <a:gd name="connsiteY1705" fmla="*/ 744042 h 3426838"/>
              <a:gd name="connsiteX1706" fmla="*/ 2743134 w 11905128"/>
              <a:gd name="connsiteY1706" fmla="*/ 724120 h 3426838"/>
              <a:gd name="connsiteX1707" fmla="*/ 2786555 w 11905128"/>
              <a:gd name="connsiteY1707" fmla="*/ 750683 h 3426838"/>
              <a:gd name="connsiteX1708" fmla="*/ 2772081 w 11905128"/>
              <a:gd name="connsiteY1708" fmla="*/ 737401 h 3426838"/>
              <a:gd name="connsiteX1709" fmla="*/ 2829977 w 11905128"/>
              <a:gd name="connsiteY1709" fmla="*/ 730761 h 3426838"/>
              <a:gd name="connsiteX1710" fmla="*/ 2844451 w 11905128"/>
              <a:gd name="connsiteY1710" fmla="*/ 730761 h 3426838"/>
              <a:gd name="connsiteX1711" fmla="*/ 2873399 w 11905128"/>
              <a:gd name="connsiteY1711" fmla="*/ 717480 h 3426838"/>
              <a:gd name="connsiteX1712" fmla="*/ 2829977 w 11905128"/>
              <a:gd name="connsiteY1712" fmla="*/ 717480 h 3426838"/>
              <a:gd name="connsiteX1713" fmla="*/ 2801029 w 11905128"/>
              <a:gd name="connsiteY1713" fmla="*/ 697558 h 3426838"/>
              <a:gd name="connsiteX1714" fmla="*/ 2815503 w 11905128"/>
              <a:gd name="connsiteY1714" fmla="*/ 684277 h 3426838"/>
              <a:gd name="connsiteX1715" fmla="*/ 2858925 w 11905128"/>
              <a:gd name="connsiteY1715" fmla="*/ 697558 h 3426838"/>
              <a:gd name="connsiteX1716" fmla="*/ 2887873 w 11905128"/>
              <a:gd name="connsiteY1716" fmla="*/ 664355 h 3426838"/>
              <a:gd name="connsiteX1717" fmla="*/ 2873399 w 11905128"/>
              <a:gd name="connsiteY1717" fmla="*/ 657714 h 3426838"/>
              <a:gd name="connsiteX1718" fmla="*/ 2772081 w 11905128"/>
              <a:gd name="connsiteY1718" fmla="*/ 684277 h 3426838"/>
              <a:gd name="connsiteX1719" fmla="*/ 2772081 w 11905128"/>
              <a:gd name="connsiteY1719" fmla="*/ 670996 h 3426838"/>
              <a:gd name="connsiteX1720" fmla="*/ 2685238 w 11905128"/>
              <a:gd name="connsiteY1720" fmla="*/ 697558 h 3426838"/>
              <a:gd name="connsiteX1721" fmla="*/ 2641816 w 11905128"/>
              <a:gd name="connsiteY1721" fmla="*/ 677636 h 3426838"/>
              <a:gd name="connsiteX1722" fmla="*/ 2656290 w 11905128"/>
              <a:gd name="connsiteY1722" fmla="*/ 657714 h 3426838"/>
              <a:gd name="connsiteX1723" fmla="*/ 2685238 w 11905128"/>
              <a:gd name="connsiteY1723" fmla="*/ 657714 h 3426838"/>
              <a:gd name="connsiteX1724" fmla="*/ 2641816 w 11905128"/>
              <a:gd name="connsiteY1724" fmla="*/ 657714 h 3426838"/>
              <a:gd name="connsiteX1725" fmla="*/ 2627342 w 11905128"/>
              <a:gd name="connsiteY1725" fmla="*/ 644433 h 3426838"/>
              <a:gd name="connsiteX1726" fmla="*/ 2670764 w 11905128"/>
              <a:gd name="connsiteY1726" fmla="*/ 584668 h 3426838"/>
              <a:gd name="connsiteX1727" fmla="*/ 2685238 w 11905128"/>
              <a:gd name="connsiteY1727" fmla="*/ 551465 h 3426838"/>
              <a:gd name="connsiteX1728" fmla="*/ 2743134 w 11905128"/>
              <a:gd name="connsiteY1728" fmla="*/ 551465 h 3426838"/>
              <a:gd name="connsiteX1729" fmla="*/ 2786555 w 11905128"/>
              <a:gd name="connsiteY1729" fmla="*/ 504981 h 3426838"/>
              <a:gd name="connsiteX1730" fmla="*/ 2829977 w 11905128"/>
              <a:gd name="connsiteY1730" fmla="*/ 498340 h 3426838"/>
              <a:gd name="connsiteX1731" fmla="*/ 2815503 w 11905128"/>
              <a:gd name="connsiteY1731" fmla="*/ 504981 h 3426838"/>
              <a:gd name="connsiteX1732" fmla="*/ 2829977 w 11905128"/>
              <a:gd name="connsiteY1732" fmla="*/ 518262 h 3426838"/>
              <a:gd name="connsiteX1733" fmla="*/ 2801029 w 11905128"/>
              <a:gd name="connsiteY1733" fmla="*/ 544824 h 3426838"/>
              <a:gd name="connsiteX1734" fmla="*/ 2887873 w 11905128"/>
              <a:gd name="connsiteY1734" fmla="*/ 544824 h 3426838"/>
              <a:gd name="connsiteX1735" fmla="*/ 2931295 w 11905128"/>
              <a:gd name="connsiteY1735" fmla="*/ 558106 h 3426838"/>
              <a:gd name="connsiteX1736" fmla="*/ 2945769 w 11905128"/>
              <a:gd name="connsiteY1736" fmla="*/ 571387 h 3426838"/>
              <a:gd name="connsiteX1737" fmla="*/ 2916821 w 11905128"/>
              <a:gd name="connsiteY1737" fmla="*/ 564746 h 3426838"/>
              <a:gd name="connsiteX1738" fmla="*/ 2960243 w 11905128"/>
              <a:gd name="connsiteY1738" fmla="*/ 584668 h 3426838"/>
              <a:gd name="connsiteX1739" fmla="*/ 2960243 w 11905128"/>
              <a:gd name="connsiteY1739" fmla="*/ 604590 h 3426838"/>
              <a:gd name="connsiteX1740" fmla="*/ 3061560 w 11905128"/>
              <a:gd name="connsiteY1740" fmla="*/ 624511 h 3426838"/>
              <a:gd name="connsiteX1741" fmla="*/ 3076034 w 11905128"/>
              <a:gd name="connsiteY1741" fmla="*/ 611230 h 3426838"/>
              <a:gd name="connsiteX1742" fmla="*/ 3133930 w 11905128"/>
              <a:gd name="connsiteY1742" fmla="*/ 624511 h 3426838"/>
              <a:gd name="connsiteX1743" fmla="*/ 3148404 w 11905128"/>
              <a:gd name="connsiteY1743" fmla="*/ 657714 h 3426838"/>
              <a:gd name="connsiteX1744" fmla="*/ 3177351 w 11905128"/>
              <a:gd name="connsiteY1744" fmla="*/ 637793 h 3426838"/>
              <a:gd name="connsiteX1745" fmla="*/ 3200871 w 11905128"/>
              <a:gd name="connsiteY1745" fmla="*/ 656884 h 3426838"/>
              <a:gd name="connsiteX1746" fmla="*/ 3234209 w 11905128"/>
              <a:gd name="connsiteY1746" fmla="*/ 651249 h 3426838"/>
              <a:gd name="connsiteX1747" fmla="*/ 3231629 w 11905128"/>
              <a:gd name="connsiteY1747" fmla="*/ 655224 h 3426838"/>
              <a:gd name="connsiteX1748" fmla="*/ 3206299 w 11905128"/>
              <a:gd name="connsiteY1748" fmla="*/ 664355 h 3426838"/>
              <a:gd name="connsiteX1749" fmla="*/ 3336565 w 11905128"/>
              <a:gd name="connsiteY1749" fmla="*/ 710839 h 3426838"/>
              <a:gd name="connsiteX1750" fmla="*/ 3379986 w 11905128"/>
              <a:gd name="connsiteY1750" fmla="*/ 697558 h 3426838"/>
              <a:gd name="connsiteX1751" fmla="*/ 3365512 w 11905128"/>
              <a:gd name="connsiteY1751" fmla="*/ 690917 h 3426838"/>
              <a:gd name="connsiteX1752" fmla="*/ 3452356 w 11905128"/>
              <a:gd name="connsiteY1752" fmla="*/ 677636 h 3426838"/>
              <a:gd name="connsiteX1753" fmla="*/ 3452356 w 11905128"/>
              <a:gd name="connsiteY1753" fmla="*/ 657714 h 3426838"/>
              <a:gd name="connsiteX1754" fmla="*/ 3437882 w 11905128"/>
              <a:gd name="connsiteY1754" fmla="*/ 677636 h 3426838"/>
              <a:gd name="connsiteX1755" fmla="*/ 3394460 w 11905128"/>
              <a:gd name="connsiteY1755" fmla="*/ 670996 h 3426838"/>
              <a:gd name="connsiteX1756" fmla="*/ 3394460 w 11905128"/>
              <a:gd name="connsiteY1756" fmla="*/ 631152 h 3426838"/>
              <a:gd name="connsiteX1757" fmla="*/ 3278669 w 11905128"/>
              <a:gd name="connsiteY1757" fmla="*/ 644433 h 3426838"/>
              <a:gd name="connsiteX1758" fmla="*/ 3423408 w 11905128"/>
              <a:gd name="connsiteY1758" fmla="*/ 611230 h 3426838"/>
              <a:gd name="connsiteX1759" fmla="*/ 3408934 w 11905128"/>
              <a:gd name="connsiteY1759" fmla="*/ 591309 h 3426838"/>
              <a:gd name="connsiteX1760" fmla="*/ 3423408 w 11905128"/>
              <a:gd name="connsiteY1760" fmla="*/ 578027 h 3426838"/>
              <a:gd name="connsiteX1761" fmla="*/ 3452356 w 11905128"/>
              <a:gd name="connsiteY1761" fmla="*/ 578027 h 3426838"/>
              <a:gd name="connsiteX1762" fmla="*/ 3394460 w 11905128"/>
              <a:gd name="connsiteY1762" fmla="*/ 538184 h 3426838"/>
              <a:gd name="connsiteX1763" fmla="*/ 3336565 w 11905128"/>
              <a:gd name="connsiteY1763" fmla="*/ 531543 h 3426838"/>
              <a:gd name="connsiteX1764" fmla="*/ 3408934 w 11905128"/>
              <a:gd name="connsiteY1764" fmla="*/ 578027 h 3426838"/>
              <a:gd name="connsiteX1765" fmla="*/ 3365512 w 11905128"/>
              <a:gd name="connsiteY1765" fmla="*/ 564746 h 3426838"/>
              <a:gd name="connsiteX1766" fmla="*/ 3394460 w 11905128"/>
              <a:gd name="connsiteY1766" fmla="*/ 597949 h 3426838"/>
              <a:gd name="connsiteX1767" fmla="*/ 3322090 w 11905128"/>
              <a:gd name="connsiteY1767" fmla="*/ 551465 h 3426838"/>
              <a:gd name="connsiteX1768" fmla="*/ 3293143 w 11905128"/>
              <a:gd name="connsiteY1768" fmla="*/ 558106 h 3426838"/>
              <a:gd name="connsiteX1769" fmla="*/ 3278669 w 11905128"/>
              <a:gd name="connsiteY1769" fmla="*/ 538184 h 3426838"/>
              <a:gd name="connsiteX1770" fmla="*/ 3293143 w 11905128"/>
              <a:gd name="connsiteY1770" fmla="*/ 518262 h 3426838"/>
              <a:gd name="connsiteX1771" fmla="*/ 3264195 w 11905128"/>
              <a:gd name="connsiteY1771" fmla="*/ 471778 h 3426838"/>
              <a:gd name="connsiteX1772" fmla="*/ 3162877 w 11905128"/>
              <a:gd name="connsiteY1772" fmla="*/ 485059 h 3426838"/>
              <a:gd name="connsiteX1773" fmla="*/ 3177351 w 11905128"/>
              <a:gd name="connsiteY1773" fmla="*/ 504981 h 3426838"/>
              <a:gd name="connsiteX1774" fmla="*/ 3148404 w 11905128"/>
              <a:gd name="connsiteY1774" fmla="*/ 478419 h 3426838"/>
              <a:gd name="connsiteX1775" fmla="*/ 3235247 w 11905128"/>
              <a:gd name="connsiteY1775" fmla="*/ 451856 h 3426838"/>
              <a:gd name="connsiteX1776" fmla="*/ 3224415 w 11905128"/>
              <a:gd name="connsiteY1776" fmla="*/ 441088 h 3426838"/>
              <a:gd name="connsiteX1777" fmla="*/ 3231629 w 11905128"/>
              <a:gd name="connsiteY1777" fmla="*/ 441896 h 3426838"/>
              <a:gd name="connsiteX1778" fmla="*/ 3249721 w 11905128"/>
              <a:gd name="connsiteY1778" fmla="*/ 458497 h 3426838"/>
              <a:gd name="connsiteX1779" fmla="*/ 3322090 w 11905128"/>
              <a:gd name="connsiteY1779" fmla="*/ 445216 h 3426838"/>
              <a:gd name="connsiteX1780" fmla="*/ 3293143 w 11905128"/>
              <a:gd name="connsiteY1780" fmla="*/ 445216 h 3426838"/>
              <a:gd name="connsiteX1781" fmla="*/ 3322090 w 11905128"/>
              <a:gd name="connsiteY1781" fmla="*/ 425294 h 3426838"/>
              <a:gd name="connsiteX1782" fmla="*/ 3322090 w 11905128"/>
              <a:gd name="connsiteY1782" fmla="*/ 451856 h 3426838"/>
              <a:gd name="connsiteX1783" fmla="*/ 3336565 w 11905128"/>
              <a:gd name="connsiteY1783" fmla="*/ 451856 h 3426838"/>
              <a:gd name="connsiteX1784" fmla="*/ 3351038 w 11905128"/>
              <a:gd name="connsiteY1784" fmla="*/ 438575 h 3426838"/>
              <a:gd name="connsiteX1785" fmla="*/ 3365512 w 11905128"/>
              <a:gd name="connsiteY1785" fmla="*/ 451856 h 3426838"/>
              <a:gd name="connsiteX1786" fmla="*/ 3423408 w 11905128"/>
              <a:gd name="connsiteY1786" fmla="*/ 451856 h 3426838"/>
              <a:gd name="connsiteX1787" fmla="*/ 3365512 w 11905128"/>
              <a:gd name="connsiteY1787" fmla="*/ 458497 h 3426838"/>
              <a:gd name="connsiteX1788" fmla="*/ 3481304 w 11905128"/>
              <a:gd name="connsiteY1788" fmla="*/ 485059 h 3426838"/>
              <a:gd name="connsiteX1789" fmla="*/ 3452356 w 11905128"/>
              <a:gd name="connsiteY1789" fmla="*/ 458497 h 3426838"/>
              <a:gd name="connsiteX1790" fmla="*/ 3568147 w 11905128"/>
              <a:gd name="connsiteY1790" fmla="*/ 431935 h 3426838"/>
              <a:gd name="connsiteX1791" fmla="*/ 3553673 w 11905128"/>
              <a:gd name="connsiteY1791" fmla="*/ 412013 h 3426838"/>
              <a:gd name="connsiteX1792" fmla="*/ 3626043 w 11905128"/>
              <a:gd name="connsiteY1792" fmla="*/ 412013 h 3426838"/>
              <a:gd name="connsiteX1793" fmla="*/ 3582621 w 11905128"/>
              <a:gd name="connsiteY1793" fmla="*/ 385450 h 3426838"/>
              <a:gd name="connsiteX1794" fmla="*/ 3654991 w 11905128"/>
              <a:gd name="connsiteY1794" fmla="*/ 385450 h 3426838"/>
              <a:gd name="connsiteX1795" fmla="*/ 3626043 w 11905128"/>
              <a:gd name="connsiteY1795" fmla="*/ 392091 h 3426838"/>
              <a:gd name="connsiteX1796" fmla="*/ 3683939 w 11905128"/>
              <a:gd name="connsiteY1796" fmla="*/ 365529 h 3426838"/>
              <a:gd name="connsiteX1797" fmla="*/ 3683939 w 11905128"/>
              <a:gd name="connsiteY1797" fmla="*/ 398732 h 3426838"/>
              <a:gd name="connsiteX1798" fmla="*/ 3727360 w 11905128"/>
              <a:gd name="connsiteY1798" fmla="*/ 392091 h 3426838"/>
              <a:gd name="connsiteX1799" fmla="*/ 3799730 w 11905128"/>
              <a:gd name="connsiteY1799" fmla="*/ 418653 h 3426838"/>
              <a:gd name="connsiteX1800" fmla="*/ 3597095 w 11905128"/>
              <a:gd name="connsiteY1800" fmla="*/ 431935 h 3426838"/>
              <a:gd name="connsiteX1801" fmla="*/ 3698412 w 11905128"/>
              <a:gd name="connsiteY1801" fmla="*/ 418653 h 3426838"/>
              <a:gd name="connsiteX1802" fmla="*/ 3712887 w 11905128"/>
              <a:gd name="connsiteY1802" fmla="*/ 438575 h 3426838"/>
              <a:gd name="connsiteX1803" fmla="*/ 3857626 w 11905128"/>
              <a:gd name="connsiteY1803" fmla="*/ 425294 h 3426838"/>
              <a:gd name="connsiteX1804" fmla="*/ 3872100 w 11905128"/>
              <a:gd name="connsiteY1804" fmla="*/ 438575 h 3426838"/>
              <a:gd name="connsiteX1805" fmla="*/ 3958943 w 11905128"/>
              <a:gd name="connsiteY1805" fmla="*/ 418653 h 3426838"/>
              <a:gd name="connsiteX1806" fmla="*/ 3929995 w 11905128"/>
              <a:gd name="connsiteY1806" fmla="*/ 398732 h 3426838"/>
              <a:gd name="connsiteX1807" fmla="*/ 3973417 w 11905128"/>
              <a:gd name="connsiteY1807" fmla="*/ 405372 h 3426838"/>
              <a:gd name="connsiteX1808" fmla="*/ 3973417 w 11905128"/>
              <a:gd name="connsiteY1808" fmla="*/ 378810 h 3426838"/>
              <a:gd name="connsiteX1809" fmla="*/ 4031313 w 11905128"/>
              <a:gd name="connsiteY1809" fmla="*/ 392091 h 3426838"/>
              <a:gd name="connsiteX1810" fmla="*/ 4089208 w 11905128"/>
              <a:gd name="connsiteY1810" fmla="*/ 332326 h 3426838"/>
              <a:gd name="connsiteX1811" fmla="*/ 4060261 w 11905128"/>
              <a:gd name="connsiteY1811" fmla="*/ 358888 h 3426838"/>
              <a:gd name="connsiteX1812" fmla="*/ 4089208 w 11905128"/>
              <a:gd name="connsiteY1812" fmla="*/ 352248 h 3426838"/>
              <a:gd name="connsiteX1813" fmla="*/ 4060261 w 11905128"/>
              <a:gd name="connsiteY1813" fmla="*/ 372169 h 3426838"/>
              <a:gd name="connsiteX1814" fmla="*/ 4031313 w 11905128"/>
              <a:gd name="connsiteY1814" fmla="*/ 358888 h 3426838"/>
              <a:gd name="connsiteX1815" fmla="*/ 4060261 w 11905128"/>
              <a:gd name="connsiteY1815" fmla="*/ 352248 h 3426838"/>
              <a:gd name="connsiteX1816" fmla="*/ 4060261 w 11905128"/>
              <a:gd name="connsiteY1816" fmla="*/ 338966 h 3426838"/>
              <a:gd name="connsiteX1817" fmla="*/ 4016839 w 11905128"/>
              <a:gd name="connsiteY1817" fmla="*/ 345607 h 3426838"/>
              <a:gd name="connsiteX1818" fmla="*/ 3958943 w 11905128"/>
              <a:gd name="connsiteY1818" fmla="*/ 358888 h 3426838"/>
              <a:gd name="connsiteX1819" fmla="*/ 3886574 w 11905128"/>
              <a:gd name="connsiteY1819" fmla="*/ 338966 h 3426838"/>
              <a:gd name="connsiteX1820" fmla="*/ 3915522 w 11905128"/>
              <a:gd name="connsiteY1820" fmla="*/ 358888 h 3426838"/>
              <a:gd name="connsiteX1821" fmla="*/ 3814204 w 11905128"/>
              <a:gd name="connsiteY1821" fmla="*/ 352248 h 3426838"/>
              <a:gd name="connsiteX1822" fmla="*/ 3582621 w 11905128"/>
              <a:gd name="connsiteY1822" fmla="*/ 299123 h 3426838"/>
              <a:gd name="connsiteX1823" fmla="*/ 3611569 w 11905128"/>
              <a:gd name="connsiteY1823" fmla="*/ 279201 h 3426838"/>
              <a:gd name="connsiteX1824" fmla="*/ 3524726 w 11905128"/>
              <a:gd name="connsiteY1824" fmla="*/ 299123 h 3426838"/>
              <a:gd name="connsiteX1825" fmla="*/ 3524726 w 11905128"/>
              <a:gd name="connsiteY1825" fmla="*/ 279201 h 3426838"/>
              <a:gd name="connsiteX1826" fmla="*/ 3582621 w 11905128"/>
              <a:gd name="connsiteY1826" fmla="*/ 259279 h 3426838"/>
              <a:gd name="connsiteX1827" fmla="*/ 3568147 w 11905128"/>
              <a:gd name="connsiteY1827" fmla="*/ 239358 h 3426838"/>
              <a:gd name="connsiteX1828" fmla="*/ 3553673 w 11905128"/>
              <a:gd name="connsiteY1828" fmla="*/ 272561 h 3426838"/>
              <a:gd name="connsiteX1829" fmla="*/ 3495778 w 11905128"/>
              <a:gd name="connsiteY1829" fmla="*/ 279201 h 3426838"/>
              <a:gd name="connsiteX1830" fmla="*/ 3466830 w 11905128"/>
              <a:gd name="connsiteY1830" fmla="*/ 232717 h 3426838"/>
              <a:gd name="connsiteX1831" fmla="*/ 3510251 w 11905128"/>
              <a:gd name="connsiteY1831" fmla="*/ 206155 h 3426838"/>
              <a:gd name="connsiteX1832" fmla="*/ 3510251 w 11905128"/>
              <a:gd name="connsiteY1832" fmla="*/ 179592 h 3426838"/>
              <a:gd name="connsiteX1833" fmla="*/ 3553673 w 11905128"/>
              <a:gd name="connsiteY1833" fmla="*/ 186233 h 3426838"/>
              <a:gd name="connsiteX1834" fmla="*/ 3582621 w 11905128"/>
              <a:gd name="connsiteY1834" fmla="*/ 139749 h 3426838"/>
              <a:gd name="connsiteX1835" fmla="*/ 3568147 w 11905128"/>
              <a:gd name="connsiteY1835" fmla="*/ 159671 h 3426838"/>
              <a:gd name="connsiteX1836" fmla="*/ 3901048 w 11905128"/>
              <a:gd name="connsiteY1836" fmla="*/ 186233 h 3426838"/>
              <a:gd name="connsiteX1837" fmla="*/ 3958943 w 11905128"/>
              <a:gd name="connsiteY1837" fmla="*/ 166311 h 3426838"/>
              <a:gd name="connsiteX1838" fmla="*/ 3973417 w 11905128"/>
              <a:gd name="connsiteY1838" fmla="*/ 186233 h 3426838"/>
              <a:gd name="connsiteX1839" fmla="*/ 3958943 w 11905128"/>
              <a:gd name="connsiteY1839" fmla="*/ 186233 h 3426838"/>
              <a:gd name="connsiteX1840" fmla="*/ 4089208 w 11905128"/>
              <a:gd name="connsiteY1840" fmla="*/ 206155 h 3426838"/>
              <a:gd name="connsiteX1841" fmla="*/ 4060261 w 11905128"/>
              <a:gd name="connsiteY1841" fmla="*/ 186233 h 3426838"/>
              <a:gd name="connsiteX1842" fmla="*/ 4103682 w 11905128"/>
              <a:gd name="connsiteY1842" fmla="*/ 186233 h 3426838"/>
              <a:gd name="connsiteX1843" fmla="*/ 4089208 w 11905128"/>
              <a:gd name="connsiteY1843" fmla="*/ 199514 h 3426838"/>
              <a:gd name="connsiteX1844" fmla="*/ 4176052 w 11905128"/>
              <a:gd name="connsiteY1844" fmla="*/ 199514 h 3426838"/>
              <a:gd name="connsiteX1845" fmla="*/ 4176052 w 11905128"/>
              <a:gd name="connsiteY1845" fmla="*/ 219436 h 3426838"/>
              <a:gd name="connsiteX1846" fmla="*/ 4132630 w 11905128"/>
              <a:gd name="connsiteY1846" fmla="*/ 226076 h 3426838"/>
              <a:gd name="connsiteX1847" fmla="*/ 4190526 w 11905128"/>
              <a:gd name="connsiteY1847" fmla="*/ 239358 h 3426838"/>
              <a:gd name="connsiteX1848" fmla="*/ 4190526 w 11905128"/>
              <a:gd name="connsiteY1848" fmla="*/ 265920 h 3426838"/>
              <a:gd name="connsiteX1849" fmla="*/ 4262895 w 11905128"/>
              <a:gd name="connsiteY1849" fmla="*/ 272561 h 3426838"/>
              <a:gd name="connsiteX1850" fmla="*/ 4291844 w 11905128"/>
              <a:gd name="connsiteY1850" fmla="*/ 252639 h 3426838"/>
              <a:gd name="connsiteX1851" fmla="*/ 4248421 w 11905128"/>
              <a:gd name="connsiteY1851" fmla="*/ 252639 h 3426838"/>
              <a:gd name="connsiteX1852" fmla="*/ 4378687 w 11905128"/>
              <a:gd name="connsiteY1852" fmla="*/ 272561 h 3426838"/>
              <a:gd name="connsiteX1853" fmla="*/ 4233948 w 11905128"/>
              <a:gd name="connsiteY1853" fmla="*/ 292482 h 3426838"/>
              <a:gd name="connsiteX1854" fmla="*/ 4147104 w 11905128"/>
              <a:gd name="connsiteY1854" fmla="*/ 299123 h 3426838"/>
              <a:gd name="connsiteX1855" fmla="*/ 4190526 w 11905128"/>
              <a:gd name="connsiteY1855" fmla="*/ 285842 h 3426838"/>
              <a:gd name="connsiteX1856" fmla="*/ 4089208 w 11905128"/>
              <a:gd name="connsiteY1856" fmla="*/ 279201 h 3426838"/>
              <a:gd name="connsiteX1857" fmla="*/ 4190526 w 11905128"/>
              <a:gd name="connsiteY1857" fmla="*/ 319045 h 3426838"/>
              <a:gd name="connsiteX1858" fmla="*/ 4219474 w 11905128"/>
              <a:gd name="connsiteY1858" fmla="*/ 312404 h 3426838"/>
              <a:gd name="connsiteX1859" fmla="*/ 4219474 w 11905128"/>
              <a:gd name="connsiteY1859" fmla="*/ 325685 h 3426838"/>
              <a:gd name="connsiteX1860" fmla="*/ 4277370 w 11905128"/>
              <a:gd name="connsiteY1860" fmla="*/ 312404 h 3426838"/>
              <a:gd name="connsiteX1861" fmla="*/ 4277370 w 11905128"/>
              <a:gd name="connsiteY1861" fmla="*/ 345607 h 3426838"/>
              <a:gd name="connsiteX1862" fmla="*/ 4306318 w 11905128"/>
              <a:gd name="connsiteY1862" fmla="*/ 319045 h 3426838"/>
              <a:gd name="connsiteX1863" fmla="*/ 4436583 w 11905128"/>
              <a:gd name="connsiteY1863" fmla="*/ 325685 h 3426838"/>
              <a:gd name="connsiteX1864" fmla="*/ 4436583 w 11905128"/>
              <a:gd name="connsiteY1864" fmla="*/ 305763 h 3426838"/>
              <a:gd name="connsiteX1865" fmla="*/ 4378687 w 11905128"/>
              <a:gd name="connsiteY1865" fmla="*/ 305763 h 3426838"/>
              <a:gd name="connsiteX1866" fmla="*/ 4407635 w 11905128"/>
              <a:gd name="connsiteY1866" fmla="*/ 285842 h 3426838"/>
              <a:gd name="connsiteX1867" fmla="*/ 4465531 w 11905128"/>
              <a:gd name="connsiteY1867" fmla="*/ 259279 h 3426838"/>
              <a:gd name="connsiteX1868" fmla="*/ 4465531 w 11905128"/>
              <a:gd name="connsiteY1868" fmla="*/ 272561 h 3426838"/>
              <a:gd name="connsiteX1869" fmla="*/ 4480005 w 11905128"/>
              <a:gd name="connsiteY1869" fmla="*/ 272561 h 3426838"/>
              <a:gd name="connsiteX1870" fmla="*/ 4451057 w 11905128"/>
              <a:gd name="connsiteY1870" fmla="*/ 226076 h 3426838"/>
              <a:gd name="connsiteX1871" fmla="*/ 4494479 w 11905128"/>
              <a:gd name="connsiteY1871" fmla="*/ 232717 h 3426838"/>
              <a:gd name="connsiteX1872" fmla="*/ 4682640 w 11905128"/>
              <a:gd name="connsiteY1872" fmla="*/ 153030 h 3426838"/>
              <a:gd name="connsiteX1873" fmla="*/ 4812905 w 11905128"/>
              <a:gd name="connsiteY1873" fmla="*/ 73343 h 3426838"/>
              <a:gd name="connsiteX1874" fmla="*/ 4870801 w 11905128"/>
              <a:gd name="connsiteY1874" fmla="*/ 53421 h 3426838"/>
              <a:gd name="connsiteX1875" fmla="*/ 4899749 w 11905128"/>
              <a:gd name="connsiteY1875" fmla="*/ 66702 h 3426838"/>
              <a:gd name="connsiteX1876" fmla="*/ 4899749 w 11905128"/>
              <a:gd name="connsiteY1876" fmla="*/ 46781 h 3426838"/>
              <a:gd name="connsiteX1877" fmla="*/ 4914223 w 11905128"/>
              <a:gd name="connsiteY1877" fmla="*/ 53421 h 3426838"/>
              <a:gd name="connsiteX1878" fmla="*/ 4943170 w 11905128"/>
              <a:gd name="connsiteY1878" fmla="*/ 26859 h 3426838"/>
              <a:gd name="connsiteX1879" fmla="*/ 5131331 w 11905128"/>
              <a:gd name="connsiteY1879" fmla="*/ 297 h 342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Lst>
            <a:rect l="l" t="t" r="r" b="b"/>
            <a:pathLst>
              <a:path w="11905128" h="3426838">
                <a:moveTo>
                  <a:pt x="2395759" y="3386995"/>
                </a:moveTo>
                <a:lnTo>
                  <a:pt x="2400482" y="3390828"/>
                </a:lnTo>
                <a:lnTo>
                  <a:pt x="2395759" y="3393635"/>
                </a:lnTo>
                <a:cubicBezTo>
                  <a:pt x="2395759" y="3393635"/>
                  <a:pt x="2395759" y="3386995"/>
                  <a:pt x="2395759" y="3386995"/>
                </a:cubicBezTo>
                <a:close/>
                <a:moveTo>
                  <a:pt x="1512491" y="2357086"/>
                </a:moveTo>
                <a:lnTo>
                  <a:pt x="1512850" y="2357704"/>
                </a:lnTo>
                <a:cubicBezTo>
                  <a:pt x="1505613" y="2359364"/>
                  <a:pt x="1506518" y="2358949"/>
                  <a:pt x="1512171" y="2357185"/>
                </a:cubicBezTo>
                <a:close/>
                <a:moveTo>
                  <a:pt x="9560352" y="2324501"/>
                </a:moveTo>
                <a:lnTo>
                  <a:pt x="9564237" y="2330251"/>
                </a:lnTo>
                <a:lnTo>
                  <a:pt x="9560352" y="2331142"/>
                </a:lnTo>
                <a:lnTo>
                  <a:pt x="9557205" y="2325367"/>
                </a:lnTo>
                <a:close/>
                <a:moveTo>
                  <a:pt x="9604000" y="2308730"/>
                </a:moveTo>
                <a:cubicBezTo>
                  <a:pt x="9612820" y="2312466"/>
                  <a:pt x="9607392" y="2331142"/>
                  <a:pt x="9618248" y="2331142"/>
                </a:cubicBezTo>
                <a:cubicBezTo>
                  <a:pt x="9607392" y="2336122"/>
                  <a:pt x="9580254" y="2341103"/>
                  <a:pt x="9567363" y="2334877"/>
                </a:cubicBezTo>
                <a:lnTo>
                  <a:pt x="9564237" y="2330251"/>
                </a:lnTo>
                <a:lnTo>
                  <a:pt x="9574826" y="2327822"/>
                </a:lnTo>
                <a:cubicBezTo>
                  <a:pt x="9578445" y="2326161"/>
                  <a:pt x="9582063" y="2324501"/>
                  <a:pt x="9589300" y="2324501"/>
                </a:cubicBezTo>
                <a:cubicBezTo>
                  <a:pt x="9589300" y="2324501"/>
                  <a:pt x="9603774" y="2311220"/>
                  <a:pt x="9589300" y="2311220"/>
                </a:cubicBezTo>
                <a:cubicBezTo>
                  <a:pt x="9596537" y="2307900"/>
                  <a:pt x="9601060" y="2307485"/>
                  <a:pt x="9604000" y="2308730"/>
                </a:cubicBezTo>
                <a:close/>
                <a:moveTo>
                  <a:pt x="9907726" y="2231533"/>
                </a:moveTo>
                <a:lnTo>
                  <a:pt x="9907726" y="2234646"/>
                </a:lnTo>
                <a:lnTo>
                  <a:pt x="9902697" y="2234033"/>
                </a:lnTo>
                <a:close/>
                <a:moveTo>
                  <a:pt x="10124835" y="2224892"/>
                </a:moveTo>
                <a:cubicBezTo>
                  <a:pt x="10081413" y="2251455"/>
                  <a:pt x="10037992" y="2224892"/>
                  <a:pt x="10009044" y="2258095"/>
                </a:cubicBezTo>
                <a:cubicBezTo>
                  <a:pt x="9994570" y="2244814"/>
                  <a:pt x="10009044" y="2238174"/>
                  <a:pt x="9994570" y="2231533"/>
                </a:cubicBezTo>
                <a:cubicBezTo>
                  <a:pt x="9994570" y="2258095"/>
                  <a:pt x="9922200" y="2244814"/>
                  <a:pt x="9907726" y="2264736"/>
                </a:cubicBezTo>
                <a:cubicBezTo>
                  <a:pt x="9900489" y="2261416"/>
                  <a:pt x="9904107" y="2254775"/>
                  <a:pt x="9907726" y="2248135"/>
                </a:cubicBezTo>
                <a:lnTo>
                  <a:pt x="9907726" y="2234646"/>
                </a:lnTo>
                <a:lnTo>
                  <a:pt x="9936674" y="2238174"/>
                </a:lnTo>
                <a:cubicBezTo>
                  <a:pt x="9994570" y="2211611"/>
                  <a:pt x="10066940" y="2238174"/>
                  <a:pt x="10124835" y="2224892"/>
                </a:cubicBezTo>
                <a:close/>
                <a:moveTo>
                  <a:pt x="8924598" y="2190429"/>
                </a:moveTo>
                <a:lnTo>
                  <a:pt x="8923499" y="2191690"/>
                </a:lnTo>
                <a:lnTo>
                  <a:pt x="8921315" y="2191063"/>
                </a:lnTo>
                <a:close/>
                <a:moveTo>
                  <a:pt x="8966921" y="2158487"/>
                </a:moveTo>
                <a:cubicBezTo>
                  <a:pt x="8952447" y="2165127"/>
                  <a:pt x="8923499" y="2171768"/>
                  <a:pt x="8952447" y="2185049"/>
                </a:cubicBezTo>
                <a:lnTo>
                  <a:pt x="8924598" y="2190429"/>
                </a:lnTo>
                <a:lnTo>
                  <a:pt x="8934355" y="2179238"/>
                </a:lnTo>
                <a:cubicBezTo>
                  <a:pt x="8934355" y="2176748"/>
                  <a:pt x="8930736" y="2175088"/>
                  <a:pt x="8923499" y="2171768"/>
                </a:cubicBezTo>
                <a:cubicBezTo>
                  <a:pt x="8937973" y="2165127"/>
                  <a:pt x="8937973" y="2151846"/>
                  <a:pt x="8966921" y="2158487"/>
                </a:cubicBezTo>
                <a:close/>
                <a:moveTo>
                  <a:pt x="8011642" y="1919426"/>
                </a:moveTo>
                <a:cubicBezTo>
                  <a:pt x="8026116" y="1932707"/>
                  <a:pt x="8040590" y="1932707"/>
                  <a:pt x="8055064" y="1952629"/>
                </a:cubicBezTo>
                <a:cubicBezTo>
                  <a:pt x="8026116" y="1945988"/>
                  <a:pt x="8040590" y="1945988"/>
                  <a:pt x="8011642" y="1939347"/>
                </a:cubicBezTo>
                <a:cubicBezTo>
                  <a:pt x="7997169" y="1939347"/>
                  <a:pt x="7997169" y="1945988"/>
                  <a:pt x="7997169" y="1952629"/>
                </a:cubicBezTo>
                <a:cubicBezTo>
                  <a:pt x="7982695" y="1952629"/>
                  <a:pt x="7968221" y="1939347"/>
                  <a:pt x="7968221" y="1959269"/>
                </a:cubicBezTo>
                <a:cubicBezTo>
                  <a:pt x="7953747" y="1959269"/>
                  <a:pt x="7953747" y="1952629"/>
                  <a:pt x="7939273" y="1945988"/>
                </a:cubicBezTo>
                <a:cubicBezTo>
                  <a:pt x="7953747" y="1945988"/>
                  <a:pt x="7968221" y="1939347"/>
                  <a:pt x="7953747" y="1926066"/>
                </a:cubicBezTo>
                <a:cubicBezTo>
                  <a:pt x="7968221" y="1932707"/>
                  <a:pt x="7968221" y="1945988"/>
                  <a:pt x="7982695" y="1945988"/>
                </a:cubicBezTo>
                <a:cubicBezTo>
                  <a:pt x="7997169" y="1939347"/>
                  <a:pt x="8011642" y="1939347"/>
                  <a:pt x="8011642" y="1919426"/>
                </a:cubicBezTo>
                <a:close/>
                <a:moveTo>
                  <a:pt x="9516930" y="1640521"/>
                </a:moveTo>
                <a:cubicBezTo>
                  <a:pt x="9531404" y="1640521"/>
                  <a:pt x="9531404" y="1647162"/>
                  <a:pt x="9545878" y="1647162"/>
                </a:cubicBezTo>
                <a:lnTo>
                  <a:pt x="9546423" y="1641909"/>
                </a:lnTo>
                <a:lnTo>
                  <a:pt x="9550401" y="1652038"/>
                </a:lnTo>
                <a:cubicBezTo>
                  <a:pt x="9558543" y="1656708"/>
                  <a:pt x="9574826" y="1645502"/>
                  <a:pt x="9574826" y="1660443"/>
                </a:cubicBezTo>
                <a:cubicBezTo>
                  <a:pt x="9560352" y="1660443"/>
                  <a:pt x="9560352" y="1667083"/>
                  <a:pt x="9560352" y="1673724"/>
                </a:cubicBezTo>
                <a:cubicBezTo>
                  <a:pt x="9545878" y="1667083"/>
                  <a:pt x="9545878" y="1660443"/>
                  <a:pt x="9531404" y="1660443"/>
                </a:cubicBezTo>
                <a:cubicBezTo>
                  <a:pt x="9516930" y="1667083"/>
                  <a:pt x="9531404" y="1673724"/>
                  <a:pt x="9516930" y="1673724"/>
                </a:cubicBezTo>
                <a:cubicBezTo>
                  <a:pt x="9516930" y="1680365"/>
                  <a:pt x="9531404" y="1680365"/>
                  <a:pt x="9545878" y="1680365"/>
                </a:cubicBezTo>
                <a:cubicBezTo>
                  <a:pt x="9560352" y="1700286"/>
                  <a:pt x="9516930" y="1687005"/>
                  <a:pt x="9531404" y="1700286"/>
                </a:cubicBezTo>
                <a:cubicBezTo>
                  <a:pt x="9516930" y="1700286"/>
                  <a:pt x="9516930" y="1693646"/>
                  <a:pt x="9516930" y="1687005"/>
                </a:cubicBezTo>
                <a:cubicBezTo>
                  <a:pt x="9487983" y="1680365"/>
                  <a:pt x="9487983" y="1713568"/>
                  <a:pt x="9459035" y="1700286"/>
                </a:cubicBezTo>
                <a:cubicBezTo>
                  <a:pt x="9487983" y="1680365"/>
                  <a:pt x="9531404" y="1680365"/>
                  <a:pt x="9516930" y="1640521"/>
                </a:cubicBezTo>
                <a:close/>
                <a:moveTo>
                  <a:pt x="9546758" y="1638687"/>
                </a:moveTo>
                <a:lnTo>
                  <a:pt x="9546423" y="1641909"/>
                </a:lnTo>
                <a:lnTo>
                  <a:pt x="9545878" y="1640521"/>
                </a:lnTo>
                <a:close/>
                <a:moveTo>
                  <a:pt x="8127434" y="1613959"/>
                </a:moveTo>
                <a:cubicBezTo>
                  <a:pt x="8127434" y="1627240"/>
                  <a:pt x="8141908" y="1620599"/>
                  <a:pt x="8141908" y="1633881"/>
                </a:cubicBezTo>
                <a:cubicBezTo>
                  <a:pt x="8112960" y="1633881"/>
                  <a:pt x="8141908" y="1660443"/>
                  <a:pt x="8112960" y="1653802"/>
                </a:cubicBezTo>
                <a:cubicBezTo>
                  <a:pt x="8112960" y="1640521"/>
                  <a:pt x="8127434" y="1633881"/>
                  <a:pt x="8127434" y="1613959"/>
                </a:cubicBezTo>
                <a:close/>
                <a:moveTo>
                  <a:pt x="9270874" y="1600678"/>
                </a:moveTo>
                <a:cubicBezTo>
                  <a:pt x="9285348" y="1613959"/>
                  <a:pt x="9299822" y="1607318"/>
                  <a:pt x="9314295" y="1607318"/>
                </a:cubicBezTo>
                <a:cubicBezTo>
                  <a:pt x="9299822" y="1613959"/>
                  <a:pt x="9299822" y="1633881"/>
                  <a:pt x="9270874" y="1627240"/>
                </a:cubicBezTo>
                <a:cubicBezTo>
                  <a:pt x="9270874" y="1620599"/>
                  <a:pt x="9270874" y="1607318"/>
                  <a:pt x="9270874" y="1600678"/>
                </a:cubicBezTo>
                <a:close/>
                <a:moveTo>
                  <a:pt x="10486683" y="1481147"/>
                </a:moveTo>
                <a:lnTo>
                  <a:pt x="10498470" y="1481215"/>
                </a:lnTo>
                <a:lnTo>
                  <a:pt x="10497538" y="1481977"/>
                </a:lnTo>
                <a:cubicBezTo>
                  <a:pt x="10490301" y="1489447"/>
                  <a:pt x="10486683" y="1494428"/>
                  <a:pt x="10486683" y="1481147"/>
                </a:cubicBezTo>
                <a:close/>
                <a:moveTo>
                  <a:pt x="9560352" y="830370"/>
                </a:moveTo>
                <a:cubicBezTo>
                  <a:pt x="9574826" y="830370"/>
                  <a:pt x="9618248" y="823729"/>
                  <a:pt x="9632722" y="856932"/>
                </a:cubicBezTo>
                <a:cubicBezTo>
                  <a:pt x="9618248" y="850291"/>
                  <a:pt x="9574826" y="830370"/>
                  <a:pt x="9574826" y="856932"/>
                </a:cubicBezTo>
                <a:cubicBezTo>
                  <a:pt x="9574826" y="850291"/>
                  <a:pt x="9560352" y="837010"/>
                  <a:pt x="9560352" y="830370"/>
                </a:cubicBezTo>
                <a:close/>
                <a:moveTo>
                  <a:pt x="9531404" y="803807"/>
                </a:moveTo>
                <a:cubicBezTo>
                  <a:pt x="9545878" y="830370"/>
                  <a:pt x="9574826" y="810448"/>
                  <a:pt x="9603774" y="810448"/>
                </a:cubicBezTo>
                <a:cubicBezTo>
                  <a:pt x="9589300" y="823729"/>
                  <a:pt x="9560352" y="810448"/>
                  <a:pt x="9560352" y="830370"/>
                </a:cubicBezTo>
                <a:cubicBezTo>
                  <a:pt x="9531404" y="830370"/>
                  <a:pt x="9487983" y="863572"/>
                  <a:pt x="9487983" y="837010"/>
                </a:cubicBezTo>
                <a:cubicBezTo>
                  <a:pt x="9487983" y="823729"/>
                  <a:pt x="9459035" y="837010"/>
                  <a:pt x="9459035" y="817088"/>
                </a:cubicBezTo>
                <a:cubicBezTo>
                  <a:pt x="9487983" y="823729"/>
                  <a:pt x="9516930" y="850291"/>
                  <a:pt x="9531404" y="823729"/>
                </a:cubicBezTo>
                <a:cubicBezTo>
                  <a:pt x="9531404" y="810448"/>
                  <a:pt x="9516930" y="830370"/>
                  <a:pt x="9487983" y="823729"/>
                </a:cubicBezTo>
                <a:cubicBezTo>
                  <a:pt x="9473509" y="803807"/>
                  <a:pt x="9531404" y="817088"/>
                  <a:pt x="9531404" y="803807"/>
                </a:cubicBezTo>
                <a:close/>
                <a:moveTo>
                  <a:pt x="3234795" y="650348"/>
                </a:moveTo>
                <a:cubicBezTo>
                  <a:pt x="3235247" y="649414"/>
                  <a:pt x="3235247" y="649414"/>
                  <a:pt x="3235247" y="651074"/>
                </a:cubicBezTo>
                <a:lnTo>
                  <a:pt x="3234209" y="651249"/>
                </a:lnTo>
                <a:close/>
                <a:moveTo>
                  <a:pt x="3204490" y="634472"/>
                </a:moveTo>
                <a:cubicBezTo>
                  <a:pt x="3213536" y="636133"/>
                  <a:pt x="3220773" y="641113"/>
                  <a:pt x="3220773" y="651074"/>
                </a:cubicBezTo>
                <a:cubicBezTo>
                  <a:pt x="3191825" y="651074"/>
                  <a:pt x="3206299" y="631152"/>
                  <a:pt x="3177351" y="637793"/>
                </a:cubicBezTo>
                <a:cubicBezTo>
                  <a:pt x="3184588" y="634472"/>
                  <a:pt x="3195444" y="632812"/>
                  <a:pt x="3204490" y="634472"/>
                </a:cubicBezTo>
                <a:close/>
                <a:moveTo>
                  <a:pt x="3224392" y="441065"/>
                </a:moveTo>
                <a:lnTo>
                  <a:pt x="3224415" y="441088"/>
                </a:lnTo>
                <a:lnTo>
                  <a:pt x="3224307" y="441076"/>
                </a:lnTo>
                <a:close/>
                <a:moveTo>
                  <a:pt x="3213084" y="439820"/>
                </a:moveTo>
                <a:lnTo>
                  <a:pt x="3224307" y="441076"/>
                </a:lnTo>
                <a:lnTo>
                  <a:pt x="3191825" y="445216"/>
                </a:lnTo>
                <a:cubicBezTo>
                  <a:pt x="3199062" y="441896"/>
                  <a:pt x="3206299" y="440235"/>
                  <a:pt x="3213084" y="439820"/>
                </a:cubicBezTo>
                <a:close/>
                <a:moveTo>
                  <a:pt x="5131331" y="297"/>
                </a:moveTo>
                <a:cubicBezTo>
                  <a:pt x="5145805" y="297"/>
                  <a:pt x="5160279" y="6937"/>
                  <a:pt x="5160279" y="13578"/>
                </a:cubicBezTo>
                <a:cubicBezTo>
                  <a:pt x="5276071" y="-19625"/>
                  <a:pt x="5377388" y="20218"/>
                  <a:pt x="5507653" y="6937"/>
                </a:cubicBezTo>
                <a:cubicBezTo>
                  <a:pt x="5522127" y="26859"/>
                  <a:pt x="5536601" y="20218"/>
                  <a:pt x="5580023" y="20218"/>
                </a:cubicBezTo>
                <a:cubicBezTo>
                  <a:pt x="5580023" y="26859"/>
                  <a:pt x="5594497" y="26859"/>
                  <a:pt x="5594497" y="40140"/>
                </a:cubicBezTo>
                <a:cubicBezTo>
                  <a:pt x="5666867" y="20218"/>
                  <a:pt x="5710288" y="60062"/>
                  <a:pt x="5797132" y="53421"/>
                </a:cubicBezTo>
                <a:cubicBezTo>
                  <a:pt x="5797132" y="53421"/>
                  <a:pt x="5797132" y="53421"/>
                  <a:pt x="5797132" y="66702"/>
                </a:cubicBezTo>
                <a:cubicBezTo>
                  <a:pt x="5840554" y="46781"/>
                  <a:pt x="5840554" y="79984"/>
                  <a:pt x="5869502" y="60062"/>
                </a:cubicBezTo>
                <a:cubicBezTo>
                  <a:pt x="5883975" y="73343"/>
                  <a:pt x="5912924" y="73343"/>
                  <a:pt x="5927397" y="66702"/>
                </a:cubicBezTo>
                <a:cubicBezTo>
                  <a:pt x="5927397" y="79984"/>
                  <a:pt x="5941872" y="79984"/>
                  <a:pt x="5941872" y="86624"/>
                </a:cubicBezTo>
                <a:cubicBezTo>
                  <a:pt x="5970819" y="93265"/>
                  <a:pt x="5956345" y="73343"/>
                  <a:pt x="5970819" y="79984"/>
                </a:cubicBezTo>
                <a:cubicBezTo>
                  <a:pt x="6028715" y="106546"/>
                  <a:pt x="6115558" y="126468"/>
                  <a:pt x="6187928" y="119827"/>
                </a:cubicBezTo>
                <a:cubicBezTo>
                  <a:pt x="6216876" y="146389"/>
                  <a:pt x="6245824" y="159671"/>
                  <a:pt x="6289245" y="166311"/>
                </a:cubicBezTo>
                <a:cubicBezTo>
                  <a:pt x="6289245" y="179592"/>
                  <a:pt x="6289245" y="192874"/>
                  <a:pt x="6274771" y="199514"/>
                </a:cubicBezTo>
                <a:cubicBezTo>
                  <a:pt x="6332667" y="232717"/>
                  <a:pt x="6448459" y="192874"/>
                  <a:pt x="6491880" y="226076"/>
                </a:cubicBezTo>
                <a:cubicBezTo>
                  <a:pt x="6390563" y="219436"/>
                  <a:pt x="6260298" y="226076"/>
                  <a:pt x="6158980" y="232717"/>
                </a:cubicBezTo>
                <a:cubicBezTo>
                  <a:pt x="6014241" y="285842"/>
                  <a:pt x="5855028" y="259279"/>
                  <a:pt x="5695814" y="272561"/>
                </a:cubicBezTo>
                <a:cubicBezTo>
                  <a:pt x="5551075" y="239358"/>
                  <a:pt x="5420810" y="259279"/>
                  <a:pt x="5261597" y="299123"/>
                </a:cubicBezTo>
                <a:cubicBezTo>
                  <a:pt x="5261597" y="319045"/>
                  <a:pt x="5305018" y="312404"/>
                  <a:pt x="5305018" y="338966"/>
                </a:cubicBezTo>
                <a:cubicBezTo>
                  <a:pt x="5203701" y="338966"/>
                  <a:pt x="5160279" y="332326"/>
                  <a:pt x="5073436" y="352248"/>
                </a:cubicBezTo>
                <a:cubicBezTo>
                  <a:pt x="5073436" y="358888"/>
                  <a:pt x="5087910" y="365529"/>
                  <a:pt x="5087910" y="365529"/>
                </a:cubicBezTo>
                <a:cubicBezTo>
                  <a:pt x="5102384" y="332326"/>
                  <a:pt x="5174753" y="378810"/>
                  <a:pt x="5174753" y="358888"/>
                </a:cubicBezTo>
                <a:cubicBezTo>
                  <a:pt x="5247123" y="385450"/>
                  <a:pt x="5333966" y="352248"/>
                  <a:pt x="5406336" y="392091"/>
                </a:cubicBezTo>
                <a:cubicBezTo>
                  <a:pt x="5406336" y="385450"/>
                  <a:pt x="5391862" y="372169"/>
                  <a:pt x="5420810" y="365529"/>
                </a:cubicBezTo>
                <a:cubicBezTo>
                  <a:pt x="5406336" y="392091"/>
                  <a:pt x="5478706" y="385450"/>
                  <a:pt x="5493180" y="365529"/>
                </a:cubicBezTo>
                <a:cubicBezTo>
                  <a:pt x="5464232" y="398732"/>
                  <a:pt x="5565549" y="385450"/>
                  <a:pt x="5594497" y="398732"/>
                </a:cubicBezTo>
                <a:cubicBezTo>
                  <a:pt x="5594497" y="398732"/>
                  <a:pt x="5580023" y="398732"/>
                  <a:pt x="5580023" y="405372"/>
                </a:cubicBezTo>
                <a:cubicBezTo>
                  <a:pt x="5608971" y="412013"/>
                  <a:pt x="5623445" y="412013"/>
                  <a:pt x="5637919" y="392091"/>
                </a:cubicBezTo>
                <a:cubicBezTo>
                  <a:pt x="5652393" y="392091"/>
                  <a:pt x="5652393" y="412013"/>
                  <a:pt x="5652393" y="418653"/>
                </a:cubicBezTo>
                <a:cubicBezTo>
                  <a:pt x="5710288" y="412013"/>
                  <a:pt x="5768184" y="445216"/>
                  <a:pt x="5826080" y="425294"/>
                </a:cubicBezTo>
                <a:cubicBezTo>
                  <a:pt x="5826080" y="445216"/>
                  <a:pt x="5840554" y="445216"/>
                  <a:pt x="5840554" y="458497"/>
                </a:cubicBezTo>
                <a:cubicBezTo>
                  <a:pt x="5855028" y="458497"/>
                  <a:pt x="5883975" y="451856"/>
                  <a:pt x="5883975" y="465137"/>
                </a:cubicBezTo>
                <a:cubicBezTo>
                  <a:pt x="5898449" y="465137"/>
                  <a:pt x="5912924" y="451856"/>
                  <a:pt x="5883975" y="451856"/>
                </a:cubicBezTo>
                <a:cubicBezTo>
                  <a:pt x="5898449" y="438575"/>
                  <a:pt x="5898449" y="458497"/>
                  <a:pt x="5927397" y="451856"/>
                </a:cubicBezTo>
                <a:cubicBezTo>
                  <a:pt x="5941872" y="465137"/>
                  <a:pt x="5927397" y="465137"/>
                  <a:pt x="5941872" y="471778"/>
                </a:cubicBezTo>
                <a:cubicBezTo>
                  <a:pt x="5956345" y="451856"/>
                  <a:pt x="6014241" y="471778"/>
                  <a:pt x="6014241" y="451856"/>
                </a:cubicBezTo>
                <a:cubicBezTo>
                  <a:pt x="6028715" y="485059"/>
                  <a:pt x="6057663" y="478419"/>
                  <a:pt x="6086610" y="485059"/>
                </a:cubicBezTo>
                <a:cubicBezTo>
                  <a:pt x="6086610" y="491700"/>
                  <a:pt x="6057663" y="485059"/>
                  <a:pt x="6028715" y="491700"/>
                </a:cubicBezTo>
                <a:cubicBezTo>
                  <a:pt x="6028715" y="504981"/>
                  <a:pt x="6057663" y="511622"/>
                  <a:pt x="6072136" y="511622"/>
                </a:cubicBezTo>
                <a:cubicBezTo>
                  <a:pt x="6057663" y="538184"/>
                  <a:pt x="6028715" y="498340"/>
                  <a:pt x="5999767" y="518262"/>
                </a:cubicBezTo>
                <a:cubicBezTo>
                  <a:pt x="6014241" y="531543"/>
                  <a:pt x="6043189" y="518262"/>
                  <a:pt x="6043189" y="544824"/>
                </a:cubicBezTo>
                <a:cubicBezTo>
                  <a:pt x="6072136" y="544824"/>
                  <a:pt x="6072136" y="524903"/>
                  <a:pt x="6101084" y="531543"/>
                </a:cubicBezTo>
                <a:cubicBezTo>
                  <a:pt x="6115558" y="524903"/>
                  <a:pt x="6072136" y="524903"/>
                  <a:pt x="6086610" y="511622"/>
                </a:cubicBezTo>
                <a:cubicBezTo>
                  <a:pt x="6115558" y="524903"/>
                  <a:pt x="6115558" y="524903"/>
                  <a:pt x="6144506" y="544824"/>
                </a:cubicBezTo>
                <a:cubicBezTo>
                  <a:pt x="6130032" y="544824"/>
                  <a:pt x="6115558" y="551465"/>
                  <a:pt x="6115558" y="558106"/>
                </a:cubicBezTo>
                <a:cubicBezTo>
                  <a:pt x="6115558" y="564746"/>
                  <a:pt x="6130032" y="564746"/>
                  <a:pt x="6130032" y="571387"/>
                </a:cubicBezTo>
                <a:cubicBezTo>
                  <a:pt x="6158980" y="558106"/>
                  <a:pt x="6158980" y="578027"/>
                  <a:pt x="6187928" y="564746"/>
                </a:cubicBezTo>
                <a:cubicBezTo>
                  <a:pt x="6173454" y="578027"/>
                  <a:pt x="6173454" y="597949"/>
                  <a:pt x="6216876" y="591309"/>
                </a:cubicBezTo>
                <a:cubicBezTo>
                  <a:pt x="6231350" y="597949"/>
                  <a:pt x="6173454" y="591309"/>
                  <a:pt x="6158980" y="597949"/>
                </a:cubicBezTo>
                <a:cubicBezTo>
                  <a:pt x="6202402" y="611230"/>
                  <a:pt x="6231350" y="604590"/>
                  <a:pt x="6274771" y="604590"/>
                </a:cubicBezTo>
                <a:cubicBezTo>
                  <a:pt x="6274771" y="617871"/>
                  <a:pt x="6289245" y="624511"/>
                  <a:pt x="6260298" y="631152"/>
                </a:cubicBezTo>
                <a:cubicBezTo>
                  <a:pt x="6303719" y="631152"/>
                  <a:pt x="6332667" y="624511"/>
                  <a:pt x="6347141" y="597949"/>
                </a:cubicBezTo>
                <a:cubicBezTo>
                  <a:pt x="6361615" y="597949"/>
                  <a:pt x="6405037" y="617871"/>
                  <a:pt x="6405037" y="597949"/>
                </a:cubicBezTo>
                <a:cubicBezTo>
                  <a:pt x="6419511" y="578027"/>
                  <a:pt x="6390563" y="597949"/>
                  <a:pt x="6390563" y="584668"/>
                </a:cubicBezTo>
                <a:cubicBezTo>
                  <a:pt x="6405037" y="564746"/>
                  <a:pt x="6419511" y="611230"/>
                  <a:pt x="6448459" y="617871"/>
                </a:cubicBezTo>
                <a:cubicBezTo>
                  <a:pt x="6448459" y="617871"/>
                  <a:pt x="6462932" y="597949"/>
                  <a:pt x="6448459" y="597949"/>
                </a:cubicBezTo>
                <a:cubicBezTo>
                  <a:pt x="6462932" y="591309"/>
                  <a:pt x="6477406" y="611230"/>
                  <a:pt x="6462932" y="617871"/>
                </a:cubicBezTo>
                <a:cubicBezTo>
                  <a:pt x="6477406" y="631152"/>
                  <a:pt x="6506354" y="604590"/>
                  <a:pt x="6506354" y="637793"/>
                </a:cubicBezTo>
                <a:cubicBezTo>
                  <a:pt x="6520828" y="631152"/>
                  <a:pt x="6520828" y="611230"/>
                  <a:pt x="6520828" y="604590"/>
                </a:cubicBezTo>
                <a:cubicBezTo>
                  <a:pt x="6535302" y="604590"/>
                  <a:pt x="6593198" y="611230"/>
                  <a:pt x="6607672" y="611230"/>
                </a:cubicBezTo>
                <a:cubicBezTo>
                  <a:pt x="6593198" y="631152"/>
                  <a:pt x="6578724" y="611230"/>
                  <a:pt x="6549776" y="617871"/>
                </a:cubicBezTo>
                <a:cubicBezTo>
                  <a:pt x="6549776" y="624511"/>
                  <a:pt x="6549776" y="631152"/>
                  <a:pt x="6564250" y="631152"/>
                </a:cubicBezTo>
                <a:cubicBezTo>
                  <a:pt x="6549776" y="644433"/>
                  <a:pt x="6535302" y="631152"/>
                  <a:pt x="6535302" y="624511"/>
                </a:cubicBezTo>
                <a:cubicBezTo>
                  <a:pt x="6520828" y="624511"/>
                  <a:pt x="6520828" y="637793"/>
                  <a:pt x="6520828" y="644433"/>
                </a:cubicBezTo>
                <a:cubicBezTo>
                  <a:pt x="6636620" y="644433"/>
                  <a:pt x="6824781" y="684277"/>
                  <a:pt x="6955046" y="664355"/>
                </a:cubicBezTo>
                <a:cubicBezTo>
                  <a:pt x="6940572" y="697558"/>
                  <a:pt x="7070837" y="697558"/>
                  <a:pt x="7085311" y="677636"/>
                </a:cubicBezTo>
                <a:cubicBezTo>
                  <a:pt x="7085311" y="684277"/>
                  <a:pt x="7099785" y="690917"/>
                  <a:pt x="7099785" y="697558"/>
                </a:cubicBezTo>
                <a:cubicBezTo>
                  <a:pt x="7114259" y="670996"/>
                  <a:pt x="7128733" y="697558"/>
                  <a:pt x="7157681" y="690917"/>
                </a:cubicBezTo>
                <a:cubicBezTo>
                  <a:pt x="7186629" y="697558"/>
                  <a:pt x="7128733" y="690917"/>
                  <a:pt x="7143207" y="704198"/>
                </a:cubicBezTo>
                <a:cubicBezTo>
                  <a:pt x="7157681" y="724120"/>
                  <a:pt x="7172155" y="684277"/>
                  <a:pt x="7201103" y="697558"/>
                </a:cubicBezTo>
                <a:cubicBezTo>
                  <a:pt x="7201103" y="704198"/>
                  <a:pt x="7186629" y="704198"/>
                  <a:pt x="7186629" y="710839"/>
                </a:cubicBezTo>
                <a:cubicBezTo>
                  <a:pt x="7201103" y="724120"/>
                  <a:pt x="7258998" y="724120"/>
                  <a:pt x="7258998" y="697558"/>
                </a:cubicBezTo>
                <a:cubicBezTo>
                  <a:pt x="7273472" y="724120"/>
                  <a:pt x="7273472" y="744042"/>
                  <a:pt x="7316894" y="750683"/>
                </a:cubicBezTo>
                <a:cubicBezTo>
                  <a:pt x="7331368" y="757323"/>
                  <a:pt x="7331368" y="737401"/>
                  <a:pt x="7345842" y="744042"/>
                </a:cubicBezTo>
                <a:cubicBezTo>
                  <a:pt x="7360316" y="757323"/>
                  <a:pt x="7389264" y="757323"/>
                  <a:pt x="7418212" y="750683"/>
                </a:cubicBezTo>
                <a:cubicBezTo>
                  <a:pt x="7432685" y="803807"/>
                  <a:pt x="7505055" y="763964"/>
                  <a:pt x="7548477" y="783885"/>
                </a:cubicBezTo>
                <a:cubicBezTo>
                  <a:pt x="7577425" y="763964"/>
                  <a:pt x="7707690" y="777245"/>
                  <a:pt x="7722164" y="790526"/>
                </a:cubicBezTo>
                <a:cubicBezTo>
                  <a:pt x="7707690" y="803807"/>
                  <a:pt x="7693216" y="797167"/>
                  <a:pt x="7693216" y="790526"/>
                </a:cubicBezTo>
                <a:cubicBezTo>
                  <a:pt x="7685979" y="790526"/>
                  <a:pt x="7689598" y="795507"/>
                  <a:pt x="7689598" y="800487"/>
                </a:cubicBezTo>
                <a:lnTo>
                  <a:pt x="7686367" y="805379"/>
                </a:lnTo>
                <a:lnTo>
                  <a:pt x="7664268" y="810448"/>
                </a:lnTo>
                <a:lnTo>
                  <a:pt x="7664268" y="810448"/>
                </a:lnTo>
                <a:cubicBezTo>
                  <a:pt x="7678742" y="803807"/>
                  <a:pt x="7678742" y="790526"/>
                  <a:pt x="7664268" y="783885"/>
                </a:cubicBezTo>
                <a:cubicBezTo>
                  <a:pt x="7664268" y="797167"/>
                  <a:pt x="7620846" y="783885"/>
                  <a:pt x="7606373" y="783885"/>
                </a:cubicBezTo>
                <a:cubicBezTo>
                  <a:pt x="7591899" y="790526"/>
                  <a:pt x="7591899" y="790526"/>
                  <a:pt x="7591899" y="797167"/>
                </a:cubicBezTo>
                <a:cubicBezTo>
                  <a:pt x="7599136" y="810448"/>
                  <a:pt x="7620847" y="815428"/>
                  <a:pt x="7642557" y="815428"/>
                </a:cubicBezTo>
                <a:lnTo>
                  <a:pt x="7664268" y="810448"/>
                </a:lnTo>
                <a:lnTo>
                  <a:pt x="7685075" y="807335"/>
                </a:lnTo>
                <a:lnTo>
                  <a:pt x="7686367" y="805379"/>
                </a:lnTo>
                <a:lnTo>
                  <a:pt x="7693216" y="803807"/>
                </a:lnTo>
                <a:cubicBezTo>
                  <a:pt x="7707690" y="810448"/>
                  <a:pt x="7736638" y="823729"/>
                  <a:pt x="7751112" y="810448"/>
                </a:cubicBezTo>
                <a:cubicBezTo>
                  <a:pt x="7780060" y="817088"/>
                  <a:pt x="7722164" y="817088"/>
                  <a:pt x="7707690" y="817088"/>
                </a:cubicBezTo>
                <a:cubicBezTo>
                  <a:pt x="7707690" y="817088"/>
                  <a:pt x="7707690" y="817088"/>
                  <a:pt x="7707690" y="837010"/>
                </a:cubicBezTo>
                <a:cubicBezTo>
                  <a:pt x="7722164" y="837010"/>
                  <a:pt x="7722164" y="823729"/>
                  <a:pt x="7736638" y="823729"/>
                </a:cubicBezTo>
                <a:cubicBezTo>
                  <a:pt x="7707690" y="850291"/>
                  <a:pt x="7765586" y="837010"/>
                  <a:pt x="7794534" y="837010"/>
                </a:cubicBezTo>
                <a:cubicBezTo>
                  <a:pt x="7794534" y="856932"/>
                  <a:pt x="7736638" y="843651"/>
                  <a:pt x="7722164" y="850291"/>
                </a:cubicBezTo>
                <a:cubicBezTo>
                  <a:pt x="7722164" y="863572"/>
                  <a:pt x="7722164" y="863572"/>
                  <a:pt x="7736638" y="870213"/>
                </a:cubicBezTo>
                <a:cubicBezTo>
                  <a:pt x="7736638" y="843651"/>
                  <a:pt x="7866903" y="850291"/>
                  <a:pt x="7881377" y="863572"/>
                </a:cubicBezTo>
                <a:cubicBezTo>
                  <a:pt x="7939273" y="843651"/>
                  <a:pt x="8026116" y="863572"/>
                  <a:pt x="8069538" y="843651"/>
                </a:cubicBezTo>
                <a:cubicBezTo>
                  <a:pt x="8055064" y="837010"/>
                  <a:pt x="8040590" y="837010"/>
                  <a:pt x="8026116" y="843651"/>
                </a:cubicBezTo>
                <a:cubicBezTo>
                  <a:pt x="8011642" y="830370"/>
                  <a:pt x="8040590" y="837010"/>
                  <a:pt x="8055064" y="830370"/>
                </a:cubicBezTo>
                <a:cubicBezTo>
                  <a:pt x="8055064" y="817088"/>
                  <a:pt x="8040590" y="817088"/>
                  <a:pt x="8026116" y="817088"/>
                </a:cubicBezTo>
                <a:cubicBezTo>
                  <a:pt x="8026116" y="830370"/>
                  <a:pt x="7997169" y="810448"/>
                  <a:pt x="7997169" y="830370"/>
                </a:cubicBezTo>
                <a:cubicBezTo>
                  <a:pt x="7997169" y="830370"/>
                  <a:pt x="7982695" y="823729"/>
                  <a:pt x="7982695" y="810448"/>
                </a:cubicBezTo>
                <a:cubicBezTo>
                  <a:pt x="7982695" y="810448"/>
                  <a:pt x="7982695" y="810448"/>
                  <a:pt x="8026116" y="810448"/>
                </a:cubicBezTo>
                <a:cubicBezTo>
                  <a:pt x="8011642" y="797167"/>
                  <a:pt x="7982695" y="810448"/>
                  <a:pt x="7982695" y="790526"/>
                </a:cubicBezTo>
                <a:cubicBezTo>
                  <a:pt x="8055064" y="797167"/>
                  <a:pt x="8040590" y="803807"/>
                  <a:pt x="8141908" y="797167"/>
                </a:cubicBezTo>
                <a:cubicBezTo>
                  <a:pt x="8127434" y="810448"/>
                  <a:pt x="8112960" y="810448"/>
                  <a:pt x="8127434" y="823729"/>
                </a:cubicBezTo>
                <a:cubicBezTo>
                  <a:pt x="8098486" y="830370"/>
                  <a:pt x="8098486" y="823729"/>
                  <a:pt x="8084012" y="837010"/>
                </a:cubicBezTo>
                <a:cubicBezTo>
                  <a:pt x="8084012" y="850291"/>
                  <a:pt x="8084012" y="850291"/>
                  <a:pt x="8098486" y="863572"/>
                </a:cubicBezTo>
                <a:cubicBezTo>
                  <a:pt x="8098486" y="863572"/>
                  <a:pt x="8098486" y="856932"/>
                  <a:pt x="8098486" y="856932"/>
                </a:cubicBezTo>
                <a:cubicBezTo>
                  <a:pt x="8112960" y="843651"/>
                  <a:pt x="8156382" y="870213"/>
                  <a:pt x="8156382" y="843651"/>
                </a:cubicBezTo>
                <a:cubicBezTo>
                  <a:pt x="8170856" y="856932"/>
                  <a:pt x="8170856" y="856932"/>
                  <a:pt x="8199803" y="850291"/>
                </a:cubicBezTo>
                <a:cubicBezTo>
                  <a:pt x="8185330" y="863572"/>
                  <a:pt x="8228751" y="863572"/>
                  <a:pt x="8199803" y="870213"/>
                </a:cubicBezTo>
                <a:cubicBezTo>
                  <a:pt x="8228751" y="870213"/>
                  <a:pt x="8286647" y="856932"/>
                  <a:pt x="8330068" y="863572"/>
                </a:cubicBezTo>
                <a:cubicBezTo>
                  <a:pt x="8243225" y="890135"/>
                  <a:pt x="8489282" y="883494"/>
                  <a:pt x="8518230" y="870213"/>
                </a:cubicBezTo>
                <a:cubicBezTo>
                  <a:pt x="8561651" y="883494"/>
                  <a:pt x="8677443" y="870213"/>
                  <a:pt x="8720865" y="870213"/>
                </a:cubicBezTo>
                <a:cubicBezTo>
                  <a:pt x="8720865" y="883494"/>
                  <a:pt x="8749812" y="883494"/>
                  <a:pt x="8764286" y="883494"/>
                </a:cubicBezTo>
                <a:cubicBezTo>
                  <a:pt x="8793234" y="876854"/>
                  <a:pt x="8735338" y="876854"/>
                  <a:pt x="8764286" y="863572"/>
                </a:cubicBezTo>
                <a:cubicBezTo>
                  <a:pt x="8764286" y="870213"/>
                  <a:pt x="8778760" y="883494"/>
                  <a:pt x="8807708" y="876854"/>
                </a:cubicBezTo>
                <a:cubicBezTo>
                  <a:pt x="8807708" y="876854"/>
                  <a:pt x="8793234" y="883494"/>
                  <a:pt x="8793234" y="890135"/>
                </a:cubicBezTo>
                <a:cubicBezTo>
                  <a:pt x="8822182" y="876854"/>
                  <a:pt x="8865604" y="876854"/>
                  <a:pt x="8880078" y="896775"/>
                </a:cubicBezTo>
                <a:cubicBezTo>
                  <a:pt x="8952447" y="876854"/>
                  <a:pt x="9024817" y="896775"/>
                  <a:pt x="9082713" y="890135"/>
                </a:cubicBezTo>
                <a:cubicBezTo>
                  <a:pt x="9068239" y="903416"/>
                  <a:pt x="9126134" y="910057"/>
                  <a:pt x="9111660" y="883494"/>
                </a:cubicBezTo>
                <a:cubicBezTo>
                  <a:pt x="9126134" y="890135"/>
                  <a:pt x="9140608" y="890135"/>
                  <a:pt x="9126134" y="903416"/>
                </a:cubicBezTo>
                <a:cubicBezTo>
                  <a:pt x="9169556" y="903416"/>
                  <a:pt x="9198504" y="910057"/>
                  <a:pt x="9241926" y="903416"/>
                </a:cubicBezTo>
                <a:cubicBezTo>
                  <a:pt x="9241926" y="896775"/>
                  <a:pt x="9198504" y="883494"/>
                  <a:pt x="9184030" y="896775"/>
                </a:cubicBezTo>
                <a:cubicBezTo>
                  <a:pt x="9155082" y="883494"/>
                  <a:pt x="9227452" y="890135"/>
                  <a:pt x="9227452" y="876854"/>
                </a:cubicBezTo>
                <a:cubicBezTo>
                  <a:pt x="9227452" y="876854"/>
                  <a:pt x="9227452" y="876854"/>
                  <a:pt x="9227452" y="890135"/>
                </a:cubicBezTo>
                <a:cubicBezTo>
                  <a:pt x="9256400" y="883494"/>
                  <a:pt x="9285348" y="890135"/>
                  <a:pt x="9328769" y="876854"/>
                </a:cubicBezTo>
                <a:cubicBezTo>
                  <a:pt x="9386665" y="896775"/>
                  <a:pt x="9430087" y="916697"/>
                  <a:pt x="9487983" y="890135"/>
                </a:cubicBezTo>
                <a:cubicBezTo>
                  <a:pt x="9487983" y="876854"/>
                  <a:pt x="9473509" y="876854"/>
                  <a:pt x="9473509" y="863572"/>
                </a:cubicBezTo>
                <a:cubicBezTo>
                  <a:pt x="9444561" y="870213"/>
                  <a:pt x="9473509" y="883494"/>
                  <a:pt x="9430087" y="890135"/>
                </a:cubicBezTo>
                <a:cubicBezTo>
                  <a:pt x="9473509" y="863572"/>
                  <a:pt x="9386665" y="843651"/>
                  <a:pt x="9386665" y="876854"/>
                </a:cubicBezTo>
                <a:cubicBezTo>
                  <a:pt x="9372191" y="850291"/>
                  <a:pt x="9299822" y="856932"/>
                  <a:pt x="9270874" y="870213"/>
                </a:cubicBezTo>
                <a:cubicBezTo>
                  <a:pt x="9256400" y="863572"/>
                  <a:pt x="9270874" y="856932"/>
                  <a:pt x="9270874" y="850291"/>
                </a:cubicBezTo>
                <a:cubicBezTo>
                  <a:pt x="9270874" y="843651"/>
                  <a:pt x="9212978" y="870213"/>
                  <a:pt x="9227452" y="837010"/>
                </a:cubicBezTo>
                <a:cubicBezTo>
                  <a:pt x="9212978" y="843651"/>
                  <a:pt x="9198504" y="850291"/>
                  <a:pt x="9184030" y="850291"/>
                </a:cubicBezTo>
                <a:cubicBezTo>
                  <a:pt x="9198504" y="843651"/>
                  <a:pt x="9198504" y="843651"/>
                  <a:pt x="9212978" y="837010"/>
                </a:cubicBezTo>
                <a:cubicBezTo>
                  <a:pt x="9198504" y="823729"/>
                  <a:pt x="9184030" y="837010"/>
                  <a:pt x="9140608" y="837010"/>
                </a:cubicBezTo>
                <a:cubicBezTo>
                  <a:pt x="9155082" y="823729"/>
                  <a:pt x="9169556" y="823729"/>
                  <a:pt x="9184030" y="810448"/>
                </a:cubicBezTo>
                <a:cubicBezTo>
                  <a:pt x="9212978" y="823729"/>
                  <a:pt x="9256400" y="817088"/>
                  <a:pt x="9256400" y="810448"/>
                </a:cubicBezTo>
                <a:cubicBezTo>
                  <a:pt x="9270874" y="810448"/>
                  <a:pt x="9270874" y="823729"/>
                  <a:pt x="9285348" y="823729"/>
                </a:cubicBezTo>
                <a:cubicBezTo>
                  <a:pt x="9314295" y="823729"/>
                  <a:pt x="9314295" y="803807"/>
                  <a:pt x="9328769" y="803807"/>
                </a:cubicBezTo>
                <a:cubicBezTo>
                  <a:pt x="9343243" y="810448"/>
                  <a:pt x="9357717" y="810448"/>
                  <a:pt x="9386665" y="803807"/>
                </a:cubicBezTo>
                <a:cubicBezTo>
                  <a:pt x="9386665" y="817088"/>
                  <a:pt x="9357717" y="810448"/>
                  <a:pt x="9357717" y="823729"/>
                </a:cubicBezTo>
                <a:cubicBezTo>
                  <a:pt x="9357717" y="837010"/>
                  <a:pt x="9372191" y="837010"/>
                  <a:pt x="9386665" y="843651"/>
                </a:cubicBezTo>
                <a:cubicBezTo>
                  <a:pt x="9386665" y="837010"/>
                  <a:pt x="9401139" y="837010"/>
                  <a:pt x="9401139" y="837010"/>
                </a:cubicBezTo>
                <a:cubicBezTo>
                  <a:pt x="9401139" y="830370"/>
                  <a:pt x="9372191" y="823729"/>
                  <a:pt x="9401139" y="823729"/>
                </a:cubicBezTo>
                <a:cubicBezTo>
                  <a:pt x="9430087" y="837010"/>
                  <a:pt x="9430087" y="843651"/>
                  <a:pt x="9473509" y="843651"/>
                </a:cubicBezTo>
                <a:cubicBezTo>
                  <a:pt x="9473509" y="843651"/>
                  <a:pt x="9473509" y="837010"/>
                  <a:pt x="9487983" y="837010"/>
                </a:cubicBezTo>
                <a:cubicBezTo>
                  <a:pt x="9487983" y="837010"/>
                  <a:pt x="9473509" y="843651"/>
                  <a:pt x="9487983" y="856932"/>
                </a:cubicBezTo>
                <a:cubicBezTo>
                  <a:pt x="9487983" y="863572"/>
                  <a:pt x="9531404" y="863572"/>
                  <a:pt x="9531404" y="850291"/>
                </a:cubicBezTo>
                <a:cubicBezTo>
                  <a:pt x="9545878" y="863572"/>
                  <a:pt x="9516930" y="870213"/>
                  <a:pt x="9531404" y="890135"/>
                </a:cubicBezTo>
                <a:cubicBezTo>
                  <a:pt x="9545878" y="870213"/>
                  <a:pt x="9545878" y="883494"/>
                  <a:pt x="9560352" y="890135"/>
                </a:cubicBezTo>
                <a:cubicBezTo>
                  <a:pt x="9603774" y="890135"/>
                  <a:pt x="9560352" y="863572"/>
                  <a:pt x="9589300" y="863572"/>
                </a:cubicBezTo>
                <a:cubicBezTo>
                  <a:pt x="9589300" y="870213"/>
                  <a:pt x="9589300" y="883494"/>
                  <a:pt x="9589300" y="890135"/>
                </a:cubicBezTo>
                <a:cubicBezTo>
                  <a:pt x="9589300" y="890135"/>
                  <a:pt x="9589300" y="890135"/>
                  <a:pt x="9618248" y="890135"/>
                </a:cubicBezTo>
                <a:cubicBezTo>
                  <a:pt x="9632722" y="863572"/>
                  <a:pt x="9676144" y="883494"/>
                  <a:pt x="9705091" y="883494"/>
                </a:cubicBezTo>
                <a:cubicBezTo>
                  <a:pt x="9719565" y="863572"/>
                  <a:pt x="9676144" y="876854"/>
                  <a:pt x="9690617" y="850291"/>
                </a:cubicBezTo>
                <a:cubicBezTo>
                  <a:pt x="9661670" y="850291"/>
                  <a:pt x="9676144" y="870213"/>
                  <a:pt x="9647196" y="863572"/>
                </a:cubicBezTo>
                <a:cubicBezTo>
                  <a:pt x="9661670" y="850291"/>
                  <a:pt x="9632722" y="850291"/>
                  <a:pt x="9647196" y="837010"/>
                </a:cubicBezTo>
                <a:cubicBezTo>
                  <a:pt x="9647196" y="830370"/>
                  <a:pt x="9661670" y="830370"/>
                  <a:pt x="9661670" y="817088"/>
                </a:cubicBezTo>
                <a:cubicBezTo>
                  <a:pt x="9719565" y="823729"/>
                  <a:pt x="9748513" y="837010"/>
                  <a:pt x="9791935" y="843651"/>
                </a:cubicBezTo>
                <a:cubicBezTo>
                  <a:pt x="9820883" y="837010"/>
                  <a:pt x="9936674" y="830370"/>
                  <a:pt x="9965622" y="863572"/>
                </a:cubicBezTo>
                <a:cubicBezTo>
                  <a:pt x="9951148" y="850291"/>
                  <a:pt x="9849831" y="837010"/>
                  <a:pt x="9835357" y="870213"/>
                </a:cubicBezTo>
                <a:cubicBezTo>
                  <a:pt x="9806409" y="863572"/>
                  <a:pt x="9777461" y="843651"/>
                  <a:pt x="9748513" y="856932"/>
                </a:cubicBezTo>
                <a:cubicBezTo>
                  <a:pt x="9748513" y="876854"/>
                  <a:pt x="9777461" y="863572"/>
                  <a:pt x="9762987" y="883494"/>
                </a:cubicBezTo>
                <a:cubicBezTo>
                  <a:pt x="9777461" y="890135"/>
                  <a:pt x="9777461" y="883494"/>
                  <a:pt x="9777461" y="870213"/>
                </a:cubicBezTo>
                <a:cubicBezTo>
                  <a:pt x="9777461" y="870213"/>
                  <a:pt x="9777461" y="870213"/>
                  <a:pt x="9820883" y="870213"/>
                </a:cubicBezTo>
                <a:cubicBezTo>
                  <a:pt x="9806409" y="870213"/>
                  <a:pt x="9806409" y="876854"/>
                  <a:pt x="9806409" y="890135"/>
                </a:cubicBezTo>
                <a:cubicBezTo>
                  <a:pt x="9864305" y="863572"/>
                  <a:pt x="9951148" y="876854"/>
                  <a:pt x="10037992" y="883494"/>
                </a:cubicBezTo>
                <a:cubicBezTo>
                  <a:pt x="10052466" y="876854"/>
                  <a:pt x="10037992" y="863572"/>
                  <a:pt x="10037992" y="850291"/>
                </a:cubicBezTo>
                <a:cubicBezTo>
                  <a:pt x="10052466" y="850291"/>
                  <a:pt x="10052466" y="843651"/>
                  <a:pt x="10066940" y="850291"/>
                </a:cubicBezTo>
                <a:cubicBezTo>
                  <a:pt x="10037992" y="863572"/>
                  <a:pt x="10066940" y="863572"/>
                  <a:pt x="10066940" y="883494"/>
                </a:cubicBezTo>
                <a:cubicBezTo>
                  <a:pt x="10081413" y="863572"/>
                  <a:pt x="10095887" y="870213"/>
                  <a:pt x="10139309" y="870213"/>
                </a:cubicBezTo>
                <a:cubicBezTo>
                  <a:pt x="10110361" y="890135"/>
                  <a:pt x="10168257" y="883494"/>
                  <a:pt x="10153783" y="903416"/>
                </a:cubicBezTo>
                <a:cubicBezTo>
                  <a:pt x="10211679" y="896775"/>
                  <a:pt x="10211679" y="896775"/>
                  <a:pt x="10255101" y="896775"/>
                </a:cubicBezTo>
                <a:cubicBezTo>
                  <a:pt x="10284048" y="890135"/>
                  <a:pt x="10255101" y="876854"/>
                  <a:pt x="10269574" y="870213"/>
                </a:cubicBezTo>
                <a:cubicBezTo>
                  <a:pt x="10269574" y="876854"/>
                  <a:pt x="10298522" y="876854"/>
                  <a:pt x="10298522" y="890135"/>
                </a:cubicBezTo>
                <a:cubicBezTo>
                  <a:pt x="10312996" y="876854"/>
                  <a:pt x="10298522" y="876854"/>
                  <a:pt x="10284048" y="863572"/>
                </a:cubicBezTo>
                <a:cubicBezTo>
                  <a:pt x="10327470" y="856932"/>
                  <a:pt x="10327470" y="876854"/>
                  <a:pt x="10370892" y="870213"/>
                </a:cubicBezTo>
                <a:cubicBezTo>
                  <a:pt x="10370892" y="876854"/>
                  <a:pt x="10370892" y="883494"/>
                  <a:pt x="10356418" y="890135"/>
                </a:cubicBezTo>
                <a:cubicBezTo>
                  <a:pt x="10385366" y="883494"/>
                  <a:pt x="10399840" y="890135"/>
                  <a:pt x="10457736" y="890135"/>
                </a:cubicBezTo>
                <a:cubicBezTo>
                  <a:pt x="10457736" y="883494"/>
                  <a:pt x="10443262" y="883494"/>
                  <a:pt x="10443262" y="883494"/>
                </a:cubicBezTo>
                <a:cubicBezTo>
                  <a:pt x="10443262" y="876854"/>
                  <a:pt x="10457736" y="870213"/>
                  <a:pt x="10486683" y="870213"/>
                </a:cubicBezTo>
                <a:cubicBezTo>
                  <a:pt x="10486683" y="876854"/>
                  <a:pt x="10472209" y="876854"/>
                  <a:pt x="10472209" y="876854"/>
                </a:cubicBezTo>
                <a:cubicBezTo>
                  <a:pt x="10530105" y="896775"/>
                  <a:pt x="10660370" y="910057"/>
                  <a:pt x="10732740" y="890135"/>
                </a:cubicBezTo>
                <a:cubicBezTo>
                  <a:pt x="10747214" y="916697"/>
                  <a:pt x="10834058" y="876854"/>
                  <a:pt x="10834058" y="903416"/>
                </a:cubicBezTo>
                <a:cubicBezTo>
                  <a:pt x="10906427" y="890135"/>
                  <a:pt x="10964323" y="910057"/>
                  <a:pt x="11022219" y="903416"/>
                </a:cubicBezTo>
                <a:cubicBezTo>
                  <a:pt x="11014982" y="910057"/>
                  <a:pt x="11004127" y="913792"/>
                  <a:pt x="10991236" y="915763"/>
                </a:cubicBezTo>
                <a:lnTo>
                  <a:pt x="10949849" y="917453"/>
                </a:lnTo>
                <a:lnTo>
                  <a:pt x="10949849" y="916697"/>
                </a:lnTo>
                <a:lnTo>
                  <a:pt x="10944090" y="917358"/>
                </a:lnTo>
                <a:lnTo>
                  <a:pt x="10902130" y="915556"/>
                </a:lnTo>
                <a:cubicBezTo>
                  <a:pt x="10887430" y="915037"/>
                  <a:pt x="10873860" y="915037"/>
                  <a:pt x="10863005" y="916697"/>
                </a:cubicBezTo>
                <a:cubicBezTo>
                  <a:pt x="10863005" y="916697"/>
                  <a:pt x="10848531" y="916697"/>
                  <a:pt x="10848531" y="923338"/>
                </a:cubicBezTo>
                <a:cubicBezTo>
                  <a:pt x="10863005" y="926658"/>
                  <a:pt x="10881098" y="924998"/>
                  <a:pt x="10899190" y="922508"/>
                </a:cubicBezTo>
                <a:lnTo>
                  <a:pt x="10944090" y="917358"/>
                </a:lnTo>
                <a:lnTo>
                  <a:pt x="10948040" y="917527"/>
                </a:lnTo>
                <a:lnTo>
                  <a:pt x="10949849" y="917453"/>
                </a:lnTo>
                <a:lnTo>
                  <a:pt x="10949849" y="929978"/>
                </a:lnTo>
                <a:cubicBezTo>
                  <a:pt x="10949849" y="934959"/>
                  <a:pt x="10949849" y="939939"/>
                  <a:pt x="10949849" y="943259"/>
                </a:cubicBezTo>
                <a:cubicBezTo>
                  <a:pt x="10964323" y="943259"/>
                  <a:pt x="10978797" y="929978"/>
                  <a:pt x="10993271" y="923338"/>
                </a:cubicBezTo>
                <a:cubicBezTo>
                  <a:pt x="11000508" y="923338"/>
                  <a:pt x="11000508" y="929978"/>
                  <a:pt x="10995080" y="935789"/>
                </a:cubicBezTo>
                <a:lnTo>
                  <a:pt x="10983302" y="942824"/>
                </a:lnTo>
                <a:lnTo>
                  <a:pt x="10964323" y="943259"/>
                </a:lnTo>
                <a:cubicBezTo>
                  <a:pt x="10971560" y="944920"/>
                  <a:pt x="10977892" y="944505"/>
                  <a:pt x="10983094" y="942948"/>
                </a:cubicBezTo>
                <a:lnTo>
                  <a:pt x="10983302" y="942824"/>
                </a:lnTo>
                <a:lnTo>
                  <a:pt x="11036692" y="941599"/>
                </a:lnTo>
                <a:cubicBezTo>
                  <a:pt x="11062022" y="938279"/>
                  <a:pt x="11087351" y="933299"/>
                  <a:pt x="11109062" y="929978"/>
                </a:cubicBezTo>
                <a:cubicBezTo>
                  <a:pt x="11109062" y="910057"/>
                  <a:pt x="11080114" y="923338"/>
                  <a:pt x="11080114" y="910057"/>
                </a:cubicBezTo>
                <a:cubicBezTo>
                  <a:pt x="11109062" y="890135"/>
                  <a:pt x="11109062" y="916697"/>
                  <a:pt x="11123536" y="923338"/>
                </a:cubicBezTo>
                <a:cubicBezTo>
                  <a:pt x="11123536" y="916697"/>
                  <a:pt x="11123536" y="910057"/>
                  <a:pt x="11123536" y="903416"/>
                </a:cubicBezTo>
                <a:cubicBezTo>
                  <a:pt x="11166958" y="929978"/>
                  <a:pt x="11268275" y="923338"/>
                  <a:pt x="11268275" y="963181"/>
                </a:cubicBezTo>
                <a:cubicBezTo>
                  <a:pt x="11311697" y="956541"/>
                  <a:pt x="11340645" y="963181"/>
                  <a:pt x="11369593" y="963181"/>
                </a:cubicBezTo>
                <a:cubicBezTo>
                  <a:pt x="11369593" y="963181"/>
                  <a:pt x="11384067" y="949900"/>
                  <a:pt x="11384067" y="943259"/>
                </a:cubicBezTo>
                <a:cubicBezTo>
                  <a:pt x="11413015" y="956541"/>
                  <a:pt x="11441962" y="936619"/>
                  <a:pt x="11470910" y="943259"/>
                </a:cubicBezTo>
                <a:cubicBezTo>
                  <a:pt x="11456436" y="949900"/>
                  <a:pt x="11485384" y="949900"/>
                  <a:pt x="11485384" y="963181"/>
                </a:cubicBezTo>
                <a:cubicBezTo>
                  <a:pt x="11514332" y="956541"/>
                  <a:pt x="11485384" y="936619"/>
                  <a:pt x="11514332" y="956541"/>
                </a:cubicBezTo>
                <a:cubicBezTo>
                  <a:pt x="11528806" y="949900"/>
                  <a:pt x="11514332" y="936619"/>
                  <a:pt x="11543280" y="936619"/>
                </a:cubicBezTo>
                <a:cubicBezTo>
                  <a:pt x="11514332" y="956541"/>
                  <a:pt x="11572228" y="936619"/>
                  <a:pt x="11557754" y="963181"/>
                </a:cubicBezTo>
                <a:cubicBezTo>
                  <a:pt x="11586702" y="949900"/>
                  <a:pt x="11601176" y="956541"/>
                  <a:pt x="11615650" y="943259"/>
                </a:cubicBezTo>
                <a:cubicBezTo>
                  <a:pt x="11630123" y="943259"/>
                  <a:pt x="11644597" y="956541"/>
                  <a:pt x="11630123" y="963181"/>
                </a:cubicBezTo>
                <a:cubicBezTo>
                  <a:pt x="11644597" y="983103"/>
                  <a:pt x="11688019" y="969822"/>
                  <a:pt x="11716967" y="963181"/>
                </a:cubicBezTo>
                <a:cubicBezTo>
                  <a:pt x="11716967" y="956541"/>
                  <a:pt x="11702493" y="956541"/>
                  <a:pt x="11702493" y="949900"/>
                </a:cubicBezTo>
                <a:cubicBezTo>
                  <a:pt x="11731441" y="943259"/>
                  <a:pt x="11731441" y="983103"/>
                  <a:pt x="11760389" y="983103"/>
                </a:cubicBezTo>
                <a:cubicBezTo>
                  <a:pt x="11789337" y="976462"/>
                  <a:pt x="11861706" y="943259"/>
                  <a:pt x="11861706" y="976462"/>
                </a:cubicBezTo>
                <a:cubicBezTo>
                  <a:pt x="11847232" y="976462"/>
                  <a:pt x="11847232" y="976462"/>
                  <a:pt x="11832758" y="983103"/>
                </a:cubicBezTo>
                <a:cubicBezTo>
                  <a:pt x="11832758" y="989744"/>
                  <a:pt x="11861706" y="996384"/>
                  <a:pt x="11832758" y="996384"/>
                </a:cubicBezTo>
                <a:cubicBezTo>
                  <a:pt x="11847232" y="1003025"/>
                  <a:pt x="11861706" y="1003025"/>
                  <a:pt x="11876180" y="1003025"/>
                </a:cubicBezTo>
                <a:cubicBezTo>
                  <a:pt x="11876180" y="996384"/>
                  <a:pt x="11890654" y="976462"/>
                  <a:pt x="11905128" y="1003025"/>
                </a:cubicBezTo>
                <a:cubicBezTo>
                  <a:pt x="11861706" y="1022947"/>
                  <a:pt x="11803811" y="976462"/>
                  <a:pt x="11774863" y="1009665"/>
                </a:cubicBezTo>
                <a:cubicBezTo>
                  <a:pt x="11760389" y="1003025"/>
                  <a:pt x="11760389" y="989744"/>
                  <a:pt x="11745915" y="983103"/>
                </a:cubicBezTo>
                <a:cubicBezTo>
                  <a:pt x="11731441" y="989744"/>
                  <a:pt x="11745915" y="996384"/>
                  <a:pt x="11745915" y="1003025"/>
                </a:cubicBezTo>
                <a:cubicBezTo>
                  <a:pt x="11745915" y="1003025"/>
                  <a:pt x="11630123" y="996384"/>
                  <a:pt x="11601176" y="989744"/>
                </a:cubicBezTo>
                <a:cubicBezTo>
                  <a:pt x="11586702" y="989744"/>
                  <a:pt x="11601176" y="1003025"/>
                  <a:pt x="11601176" y="1009665"/>
                </a:cubicBezTo>
                <a:cubicBezTo>
                  <a:pt x="11557754" y="976462"/>
                  <a:pt x="11441962" y="989744"/>
                  <a:pt x="11398541" y="989744"/>
                </a:cubicBezTo>
                <a:cubicBezTo>
                  <a:pt x="11355119" y="976462"/>
                  <a:pt x="11224854" y="969822"/>
                  <a:pt x="11166958" y="983103"/>
                </a:cubicBezTo>
                <a:cubicBezTo>
                  <a:pt x="11138010" y="983103"/>
                  <a:pt x="11138010" y="963181"/>
                  <a:pt x="11109062" y="976462"/>
                </a:cubicBezTo>
                <a:cubicBezTo>
                  <a:pt x="11109062" y="969822"/>
                  <a:pt x="11109062" y="963181"/>
                  <a:pt x="11109062" y="949900"/>
                </a:cubicBezTo>
                <a:cubicBezTo>
                  <a:pt x="11109062" y="949900"/>
                  <a:pt x="11109062" y="949900"/>
                  <a:pt x="11080114" y="949900"/>
                </a:cubicBezTo>
                <a:cubicBezTo>
                  <a:pt x="11080114" y="949900"/>
                  <a:pt x="11080114" y="963181"/>
                  <a:pt x="11080114" y="963181"/>
                </a:cubicBezTo>
                <a:cubicBezTo>
                  <a:pt x="11022219" y="963181"/>
                  <a:pt x="10920901" y="956541"/>
                  <a:pt x="10819584" y="969822"/>
                </a:cubicBezTo>
                <a:cubicBezTo>
                  <a:pt x="10863005" y="996384"/>
                  <a:pt x="10949849" y="963181"/>
                  <a:pt x="10964323" y="1016306"/>
                </a:cubicBezTo>
                <a:cubicBezTo>
                  <a:pt x="10993271" y="1016306"/>
                  <a:pt x="10978797" y="996384"/>
                  <a:pt x="10993271" y="996384"/>
                </a:cubicBezTo>
                <a:cubicBezTo>
                  <a:pt x="11007745" y="996384"/>
                  <a:pt x="11007745" y="1009665"/>
                  <a:pt x="11007745" y="1016306"/>
                </a:cubicBezTo>
                <a:cubicBezTo>
                  <a:pt x="11036693" y="1003025"/>
                  <a:pt x="11036693" y="1009665"/>
                  <a:pt x="11065640" y="1003025"/>
                </a:cubicBezTo>
                <a:cubicBezTo>
                  <a:pt x="11080114" y="1009665"/>
                  <a:pt x="11036693" y="1009665"/>
                  <a:pt x="11036693" y="1016306"/>
                </a:cubicBezTo>
                <a:cubicBezTo>
                  <a:pt x="11051166" y="1029587"/>
                  <a:pt x="11080114" y="1009665"/>
                  <a:pt x="11094588" y="1016306"/>
                </a:cubicBezTo>
                <a:cubicBezTo>
                  <a:pt x="11094588" y="1036228"/>
                  <a:pt x="11065640" y="1036228"/>
                  <a:pt x="11094588" y="1042868"/>
                </a:cubicBezTo>
                <a:cubicBezTo>
                  <a:pt x="11109062" y="1056149"/>
                  <a:pt x="11065640" y="1029587"/>
                  <a:pt x="11036693" y="1029587"/>
                </a:cubicBezTo>
                <a:cubicBezTo>
                  <a:pt x="11036693" y="1056149"/>
                  <a:pt x="10978797" y="996384"/>
                  <a:pt x="10920901" y="1022947"/>
                </a:cubicBezTo>
                <a:cubicBezTo>
                  <a:pt x="10949849" y="1029587"/>
                  <a:pt x="10964323" y="1042868"/>
                  <a:pt x="10920901" y="1042868"/>
                </a:cubicBezTo>
                <a:cubicBezTo>
                  <a:pt x="10935375" y="1069431"/>
                  <a:pt x="11036693" y="1029587"/>
                  <a:pt x="11036693" y="1076071"/>
                </a:cubicBezTo>
                <a:cubicBezTo>
                  <a:pt x="11022219" y="1076071"/>
                  <a:pt x="11022219" y="1082712"/>
                  <a:pt x="11022219" y="1082712"/>
                </a:cubicBezTo>
                <a:cubicBezTo>
                  <a:pt x="11022219" y="1062790"/>
                  <a:pt x="10949849" y="1089352"/>
                  <a:pt x="10949849" y="1069431"/>
                </a:cubicBezTo>
                <a:cubicBezTo>
                  <a:pt x="10935375" y="1076071"/>
                  <a:pt x="10906427" y="1062790"/>
                  <a:pt x="10906427" y="1082712"/>
                </a:cubicBezTo>
                <a:cubicBezTo>
                  <a:pt x="10877479" y="1069431"/>
                  <a:pt x="10834058" y="1069431"/>
                  <a:pt x="10819584" y="1062790"/>
                </a:cubicBezTo>
                <a:cubicBezTo>
                  <a:pt x="10805110" y="1062790"/>
                  <a:pt x="10819584" y="1062790"/>
                  <a:pt x="10819584" y="1076071"/>
                </a:cubicBezTo>
                <a:cubicBezTo>
                  <a:pt x="10776162" y="1076071"/>
                  <a:pt x="10761688" y="1056149"/>
                  <a:pt x="10761688" y="1036228"/>
                </a:cubicBezTo>
                <a:cubicBezTo>
                  <a:pt x="10747214" y="1036228"/>
                  <a:pt x="10747214" y="1042868"/>
                  <a:pt x="10747214" y="1056149"/>
                </a:cubicBezTo>
                <a:cubicBezTo>
                  <a:pt x="10732740" y="1049509"/>
                  <a:pt x="10732740" y="1049509"/>
                  <a:pt x="10718266" y="1042868"/>
                </a:cubicBezTo>
                <a:cubicBezTo>
                  <a:pt x="10718266" y="1042868"/>
                  <a:pt x="10732740" y="1042868"/>
                  <a:pt x="10732740" y="1036228"/>
                </a:cubicBezTo>
                <a:cubicBezTo>
                  <a:pt x="10718266" y="1029587"/>
                  <a:pt x="10689318" y="1049509"/>
                  <a:pt x="10674844" y="1049509"/>
                </a:cubicBezTo>
                <a:cubicBezTo>
                  <a:pt x="10645897" y="1049509"/>
                  <a:pt x="10660370" y="1022947"/>
                  <a:pt x="10616949" y="1029587"/>
                </a:cubicBezTo>
                <a:cubicBezTo>
                  <a:pt x="10645897" y="1056149"/>
                  <a:pt x="10660370" y="1049509"/>
                  <a:pt x="10645897" y="1069431"/>
                </a:cubicBezTo>
                <a:cubicBezTo>
                  <a:pt x="10645897" y="1076071"/>
                  <a:pt x="10660370" y="1082712"/>
                  <a:pt x="10674844" y="1082712"/>
                </a:cubicBezTo>
                <a:cubicBezTo>
                  <a:pt x="10689318" y="1082712"/>
                  <a:pt x="10660370" y="1069431"/>
                  <a:pt x="10674844" y="1062790"/>
                </a:cubicBezTo>
                <a:cubicBezTo>
                  <a:pt x="10732740" y="1082712"/>
                  <a:pt x="10805110" y="1109274"/>
                  <a:pt x="10877479" y="1082712"/>
                </a:cubicBezTo>
                <a:cubicBezTo>
                  <a:pt x="10877479" y="1109274"/>
                  <a:pt x="10805110" y="1095993"/>
                  <a:pt x="10805110" y="1122555"/>
                </a:cubicBezTo>
                <a:cubicBezTo>
                  <a:pt x="10776162" y="1122555"/>
                  <a:pt x="10776162" y="1122555"/>
                  <a:pt x="10761688" y="1115915"/>
                </a:cubicBezTo>
                <a:cubicBezTo>
                  <a:pt x="10747214" y="1115915"/>
                  <a:pt x="10732740" y="1135836"/>
                  <a:pt x="10761688" y="1129196"/>
                </a:cubicBezTo>
                <a:cubicBezTo>
                  <a:pt x="10732740" y="1142477"/>
                  <a:pt x="10718266" y="1122555"/>
                  <a:pt x="10689318" y="1115915"/>
                </a:cubicBezTo>
                <a:cubicBezTo>
                  <a:pt x="10674844" y="1135836"/>
                  <a:pt x="10660370" y="1109274"/>
                  <a:pt x="10631423" y="1122555"/>
                </a:cubicBezTo>
                <a:cubicBezTo>
                  <a:pt x="10660370" y="1089352"/>
                  <a:pt x="10718266" y="1122555"/>
                  <a:pt x="10776162" y="1109274"/>
                </a:cubicBezTo>
                <a:cubicBezTo>
                  <a:pt x="10674844" y="1082712"/>
                  <a:pt x="10602475" y="1102633"/>
                  <a:pt x="10515631" y="1089352"/>
                </a:cubicBezTo>
                <a:cubicBezTo>
                  <a:pt x="10501157" y="1102633"/>
                  <a:pt x="10515631" y="1122555"/>
                  <a:pt x="10530105" y="1122555"/>
                </a:cubicBezTo>
                <a:cubicBezTo>
                  <a:pt x="10544579" y="1115915"/>
                  <a:pt x="10544579" y="1102633"/>
                  <a:pt x="10573527" y="1102633"/>
                </a:cubicBezTo>
                <a:cubicBezTo>
                  <a:pt x="10573527" y="1115915"/>
                  <a:pt x="10559053" y="1115915"/>
                  <a:pt x="10559053" y="1115915"/>
                </a:cubicBezTo>
                <a:cubicBezTo>
                  <a:pt x="10573527" y="1129196"/>
                  <a:pt x="10616949" y="1089352"/>
                  <a:pt x="10631423" y="1109274"/>
                </a:cubicBezTo>
                <a:cubicBezTo>
                  <a:pt x="10616949" y="1122555"/>
                  <a:pt x="10602475" y="1129196"/>
                  <a:pt x="10588001" y="1135836"/>
                </a:cubicBezTo>
                <a:cubicBezTo>
                  <a:pt x="10616949" y="1155758"/>
                  <a:pt x="10674844" y="1149118"/>
                  <a:pt x="10703792" y="1142477"/>
                </a:cubicBezTo>
                <a:cubicBezTo>
                  <a:pt x="10732740" y="1175680"/>
                  <a:pt x="10776162" y="1149118"/>
                  <a:pt x="10819584" y="1129196"/>
                </a:cubicBezTo>
                <a:cubicBezTo>
                  <a:pt x="10805110" y="1162399"/>
                  <a:pt x="10761688" y="1162399"/>
                  <a:pt x="10776162" y="1182320"/>
                </a:cubicBezTo>
                <a:cubicBezTo>
                  <a:pt x="10761688" y="1175680"/>
                  <a:pt x="10732740" y="1162399"/>
                  <a:pt x="10718266" y="1162399"/>
                </a:cubicBezTo>
                <a:cubicBezTo>
                  <a:pt x="10718266" y="1175680"/>
                  <a:pt x="10689318" y="1175680"/>
                  <a:pt x="10660370" y="1182320"/>
                </a:cubicBezTo>
                <a:cubicBezTo>
                  <a:pt x="10674844" y="1195602"/>
                  <a:pt x="10718266" y="1175680"/>
                  <a:pt x="10718266" y="1188961"/>
                </a:cubicBezTo>
                <a:cubicBezTo>
                  <a:pt x="10718266" y="1195602"/>
                  <a:pt x="10703792" y="1188961"/>
                  <a:pt x="10703792" y="1202242"/>
                </a:cubicBezTo>
                <a:cubicBezTo>
                  <a:pt x="10703792" y="1215523"/>
                  <a:pt x="10747214" y="1195602"/>
                  <a:pt x="10747214" y="1215523"/>
                </a:cubicBezTo>
                <a:cubicBezTo>
                  <a:pt x="10718266" y="1215523"/>
                  <a:pt x="10674844" y="1195602"/>
                  <a:pt x="10645897" y="1208883"/>
                </a:cubicBezTo>
                <a:cubicBezTo>
                  <a:pt x="10645897" y="1222164"/>
                  <a:pt x="10674844" y="1222164"/>
                  <a:pt x="10660370" y="1235445"/>
                </a:cubicBezTo>
                <a:cubicBezTo>
                  <a:pt x="10674844" y="1242086"/>
                  <a:pt x="10703792" y="1235445"/>
                  <a:pt x="10703792" y="1248726"/>
                </a:cubicBezTo>
                <a:cubicBezTo>
                  <a:pt x="10703792" y="1242086"/>
                  <a:pt x="10732740" y="1242086"/>
                  <a:pt x="10718266" y="1228805"/>
                </a:cubicBezTo>
                <a:cubicBezTo>
                  <a:pt x="10747214" y="1228805"/>
                  <a:pt x="10747214" y="1235445"/>
                  <a:pt x="10761688" y="1242086"/>
                </a:cubicBezTo>
                <a:cubicBezTo>
                  <a:pt x="10718266" y="1255367"/>
                  <a:pt x="10689318" y="1255367"/>
                  <a:pt x="10645897" y="1248726"/>
                </a:cubicBezTo>
                <a:cubicBezTo>
                  <a:pt x="10645897" y="1275289"/>
                  <a:pt x="10703792" y="1268648"/>
                  <a:pt x="10732740" y="1268648"/>
                </a:cubicBezTo>
                <a:cubicBezTo>
                  <a:pt x="10703792" y="1295210"/>
                  <a:pt x="10805110" y="1308492"/>
                  <a:pt x="10790636" y="1275289"/>
                </a:cubicBezTo>
                <a:cubicBezTo>
                  <a:pt x="10790636" y="1275289"/>
                  <a:pt x="10790636" y="1275289"/>
                  <a:pt x="10834058" y="1275289"/>
                </a:cubicBezTo>
                <a:cubicBezTo>
                  <a:pt x="10819584" y="1301851"/>
                  <a:pt x="10891953" y="1275289"/>
                  <a:pt x="10906427" y="1281929"/>
                </a:cubicBezTo>
                <a:cubicBezTo>
                  <a:pt x="10906427" y="1295210"/>
                  <a:pt x="10863005" y="1288570"/>
                  <a:pt x="10863005" y="1308492"/>
                </a:cubicBezTo>
                <a:cubicBezTo>
                  <a:pt x="10877479" y="1315132"/>
                  <a:pt x="10906427" y="1308492"/>
                  <a:pt x="10906427" y="1315132"/>
                </a:cubicBezTo>
                <a:cubicBezTo>
                  <a:pt x="10906427" y="1308492"/>
                  <a:pt x="10920901" y="1301851"/>
                  <a:pt x="10920901" y="1295210"/>
                </a:cubicBezTo>
                <a:cubicBezTo>
                  <a:pt x="10978797" y="1301851"/>
                  <a:pt x="11007745" y="1281929"/>
                  <a:pt x="11065640" y="1288570"/>
                </a:cubicBezTo>
                <a:cubicBezTo>
                  <a:pt x="11036693" y="1295210"/>
                  <a:pt x="11051166" y="1301851"/>
                  <a:pt x="11080114" y="1308492"/>
                </a:cubicBezTo>
                <a:cubicBezTo>
                  <a:pt x="11065640" y="1315132"/>
                  <a:pt x="11036693" y="1321773"/>
                  <a:pt x="11022219" y="1315132"/>
                </a:cubicBezTo>
                <a:cubicBezTo>
                  <a:pt x="11007745" y="1328413"/>
                  <a:pt x="11007745" y="1348335"/>
                  <a:pt x="10993271" y="1354976"/>
                </a:cubicBezTo>
                <a:cubicBezTo>
                  <a:pt x="11007745" y="1374897"/>
                  <a:pt x="11036693" y="1354976"/>
                  <a:pt x="11051166" y="1368257"/>
                </a:cubicBezTo>
                <a:cubicBezTo>
                  <a:pt x="11022219" y="1381538"/>
                  <a:pt x="10935375" y="1388179"/>
                  <a:pt x="10906427" y="1368257"/>
                </a:cubicBezTo>
                <a:cubicBezTo>
                  <a:pt x="10877479" y="1374897"/>
                  <a:pt x="10891953" y="1401460"/>
                  <a:pt x="10863005" y="1394819"/>
                </a:cubicBezTo>
                <a:cubicBezTo>
                  <a:pt x="10848531" y="1414741"/>
                  <a:pt x="10877479" y="1401460"/>
                  <a:pt x="10877479" y="1421382"/>
                </a:cubicBezTo>
                <a:cubicBezTo>
                  <a:pt x="10863005" y="1434663"/>
                  <a:pt x="10805110" y="1394819"/>
                  <a:pt x="10805110" y="1428022"/>
                </a:cubicBezTo>
                <a:cubicBezTo>
                  <a:pt x="10776162" y="1428022"/>
                  <a:pt x="10790636" y="1421382"/>
                  <a:pt x="10805110" y="1408100"/>
                </a:cubicBezTo>
                <a:cubicBezTo>
                  <a:pt x="10761688" y="1394819"/>
                  <a:pt x="10689318" y="1408100"/>
                  <a:pt x="10645897" y="1401460"/>
                </a:cubicBezTo>
                <a:cubicBezTo>
                  <a:pt x="10616949" y="1401460"/>
                  <a:pt x="10631423" y="1421382"/>
                  <a:pt x="10645897" y="1414741"/>
                </a:cubicBezTo>
                <a:cubicBezTo>
                  <a:pt x="10631423" y="1428022"/>
                  <a:pt x="10602475" y="1434663"/>
                  <a:pt x="10602475" y="1454584"/>
                </a:cubicBezTo>
                <a:cubicBezTo>
                  <a:pt x="10588001" y="1454584"/>
                  <a:pt x="10588001" y="1434663"/>
                  <a:pt x="10573527" y="1434663"/>
                </a:cubicBezTo>
                <a:cubicBezTo>
                  <a:pt x="10562672" y="1444624"/>
                  <a:pt x="10551816" y="1473261"/>
                  <a:pt x="10522642" y="1481354"/>
                </a:cubicBezTo>
                <a:lnTo>
                  <a:pt x="10498470" y="1481215"/>
                </a:lnTo>
                <a:lnTo>
                  <a:pt x="10511108" y="1470875"/>
                </a:lnTo>
                <a:cubicBezTo>
                  <a:pt x="10516536" y="1467866"/>
                  <a:pt x="10522868" y="1466206"/>
                  <a:pt x="10530105" y="1467866"/>
                </a:cubicBezTo>
                <a:cubicBezTo>
                  <a:pt x="10530105" y="1467866"/>
                  <a:pt x="10530105" y="1467866"/>
                  <a:pt x="10530105" y="1454584"/>
                </a:cubicBezTo>
                <a:cubicBezTo>
                  <a:pt x="10501157" y="1441303"/>
                  <a:pt x="10457736" y="1447944"/>
                  <a:pt x="10428788" y="1461225"/>
                </a:cubicBezTo>
                <a:cubicBezTo>
                  <a:pt x="10414314" y="1454584"/>
                  <a:pt x="10443262" y="1447944"/>
                  <a:pt x="10414314" y="1447944"/>
                </a:cubicBezTo>
                <a:cubicBezTo>
                  <a:pt x="10414314" y="1434663"/>
                  <a:pt x="10428788" y="1434663"/>
                  <a:pt x="10443262" y="1441303"/>
                </a:cubicBezTo>
                <a:cubicBezTo>
                  <a:pt x="10443262" y="1414741"/>
                  <a:pt x="10414314" y="1441303"/>
                  <a:pt x="10385366" y="1434663"/>
                </a:cubicBezTo>
                <a:cubicBezTo>
                  <a:pt x="10385366" y="1434663"/>
                  <a:pt x="10385366" y="1447944"/>
                  <a:pt x="10385366" y="1454584"/>
                </a:cubicBezTo>
                <a:cubicBezTo>
                  <a:pt x="10385366" y="1461225"/>
                  <a:pt x="10399840" y="1454584"/>
                  <a:pt x="10414314" y="1454584"/>
                </a:cubicBezTo>
                <a:cubicBezTo>
                  <a:pt x="10399840" y="1481147"/>
                  <a:pt x="10356418" y="1447944"/>
                  <a:pt x="10370892" y="1434663"/>
                </a:cubicBezTo>
                <a:cubicBezTo>
                  <a:pt x="10327470" y="1461225"/>
                  <a:pt x="10312996" y="1441303"/>
                  <a:pt x="10269574" y="1447944"/>
                </a:cubicBezTo>
                <a:cubicBezTo>
                  <a:pt x="10255101" y="1434663"/>
                  <a:pt x="10269574" y="1434663"/>
                  <a:pt x="10284048" y="1414741"/>
                </a:cubicBezTo>
                <a:cubicBezTo>
                  <a:pt x="10327470" y="1421382"/>
                  <a:pt x="10341944" y="1428022"/>
                  <a:pt x="10370892" y="1421382"/>
                </a:cubicBezTo>
                <a:cubicBezTo>
                  <a:pt x="10370892" y="1414741"/>
                  <a:pt x="10370892" y="1408100"/>
                  <a:pt x="10370892" y="1401460"/>
                </a:cubicBezTo>
                <a:cubicBezTo>
                  <a:pt x="10385366" y="1401460"/>
                  <a:pt x="10370892" y="1414741"/>
                  <a:pt x="10385366" y="1421382"/>
                </a:cubicBezTo>
                <a:cubicBezTo>
                  <a:pt x="10399840" y="1421382"/>
                  <a:pt x="10414314" y="1408100"/>
                  <a:pt x="10428788" y="1421382"/>
                </a:cubicBezTo>
                <a:cubicBezTo>
                  <a:pt x="10443262" y="1408100"/>
                  <a:pt x="10457736" y="1388179"/>
                  <a:pt x="10472209" y="1374897"/>
                </a:cubicBezTo>
                <a:cubicBezTo>
                  <a:pt x="10457736" y="1368257"/>
                  <a:pt x="10428788" y="1368257"/>
                  <a:pt x="10443262" y="1348335"/>
                </a:cubicBezTo>
                <a:cubicBezTo>
                  <a:pt x="10327470" y="1388179"/>
                  <a:pt x="10269574" y="1262007"/>
                  <a:pt x="10153783" y="1328413"/>
                </a:cubicBezTo>
                <a:cubicBezTo>
                  <a:pt x="10139309" y="1308492"/>
                  <a:pt x="10182731" y="1315132"/>
                  <a:pt x="10197205" y="1301851"/>
                </a:cubicBezTo>
                <a:cubicBezTo>
                  <a:pt x="10197205" y="1288570"/>
                  <a:pt x="10168257" y="1301851"/>
                  <a:pt x="10139309" y="1295210"/>
                </a:cubicBezTo>
                <a:cubicBezTo>
                  <a:pt x="10168257" y="1275289"/>
                  <a:pt x="10124835" y="1281929"/>
                  <a:pt x="10110361" y="1275289"/>
                </a:cubicBezTo>
                <a:cubicBezTo>
                  <a:pt x="10110361" y="1268648"/>
                  <a:pt x="10110361" y="1255367"/>
                  <a:pt x="10124835" y="1262007"/>
                </a:cubicBezTo>
                <a:cubicBezTo>
                  <a:pt x="10110361" y="1248726"/>
                  <a:pt x="10081413" y="1242086"/>
                  <a:pt x="10081413" y="1215523"/>
                </a:cubicBezTo>
                <a:cubicBezTo>
                  <a:pt x="10110361" y="1208883"/>
                  <a:pt x="10095887" y="1228805"/>
                  <a:pt x="10124835" y="1222164"/>
                </a:cubicBezTo>
                <a:cubicBezTo>
                  <a:pt x="10095887" y="1215523"/>
                  <a:pt x="10095887" y="1182320"/>
                  <a:pt x="10052466" y="1188961"/>
                </a:cubicBezTo>
                <a:cubicBezTo>
                  <a:pt x="10066940" y="1188961"/>
                  <a:pt x="10124835" y="1169039"/>
                  <a:pt x="10153783" y="1175680"/>
                </a:cubicBezTo>
                <a:cubicBezTo>
                  <a:pt x="10168257" y="1175680"/>
                  <a:pt x="10153783" y="1155758"/>
                  <a:pt x="10182731" y="1155758"/>
                </a:cubicBezTo>
                <a:cubicBezTo>
                  <a:pt x="10153783" y="1135836"/>
                  <a:pt x="10124835" y="1169039"/>
                  <a:pt x="10095887" y="1169039"/>
                </a:cubicBezTo>
                <a:cubicBezTo>
                  <a:pt x="10095887" y="1162399"/>
                  <a:pt x="10095887" y="1162399"/>
                  <a:pt x="10095887" y="1162399"/>
                </a:cubicBezTo>
                <a:cubicBezTo>
                  <a:pt x="10095887" y="1155758"/>
                  <a:pt x="10095887" y="1155758"/>
                  <a:pt x="10081413" y="1155758"/>
                </a:cubicBezTo>
                <a:cubicBezTo>
                  <a:pt x="10081413" y="1149118"/>
                  <a:pt x="10110361" y="1155758"/>
                  <a:pt x="10110361" y="1142477"/>
                </a:cubicBezTo>
                <a:cubicBezTo>
                  <a:pt x="10095887" y="1129196"/>
                  <a:pt x="10066940" y="1142477"/>
                  <a:pt x="10066940" y="1149118"/>
                </a:cubicBezTo>
                <a:cubicBezTo>
                  <a:pt x="10052466" y="1142477"/>
                  <a:pt x="10052466" y="1129196"/>
                  <a:pt x="10023518" y="1135836"/>
                </a:cubicBezTo>
                <a:cubicBezTo>
                  <a:pt x="10037992" y="1122555"/>
                  <a:pt x="10052466" y="1122555"/>
                  <a:pt x="10052466" y="1109274"/>
                </a:cubicBezTo>
                <a:cubicBezTo>
                  <a:pt x="10066940" y="1115915"/>
                  <a:pt x="10066940" y="1122555"/>
                  <a:pt x="10066940" y="1129196"/>
                </a:cubicBezTo>
                <a:cubicBezTo>
                  <a:pt x="10124835" y="1102633"/>
                  <a:pt x="10255101" y="1115915"/>
                  <a:pt x="10284048" y="1095993"/>
                </a:cubicBezTo>
                <a:cubicBezTo>
                  <a:pt x="10284048" y="1102633"/>
                  <a:pt x="10269574" y="1102633"/>
                  <a:pt x="10269574" y="1109274"/>
                </a:cubicBezTo>
                <a:cubicBezTo>
                  <a:pt x="10298522" y="1115915"/>
                  <a:pt x="10284048" y="1095993"/>
                  <a:pt x="10298522" y="1095993"/>
                </a:cubicBezTo>
                <a:cubicBezTo>
                  <a:pt x="10327470" y="1109274"/>
                  <a:pt x="10370892" y="1109274"/>
                  <a:pt x="10399840" y="1095993"/>
                </a:cubicBezTo>
                <a:cubicBezTo>
                  <a:pt x="10370892" y="1129196"/>
                  <a:pt x="10457736" y="1109274"/>
                  <a:pt x="10472209" y="1135836"/>
                </a:cubicBezTo>
                <a:cubicBezTo>
                  <a:pt x="10486683" y="1142477"/>
                  <a:pt x="10501157" y="1135836"/>
                  <a:pt x="10501157" y="1115915"/>
                </a:cubicBezTo>
                <a:cubicBezTo>
                  <a:pt x="10457736" y="1109274"/>
                  <a:pt x="10428788" y="1115915"/>
                  <a:pt x="10399840" y="1102633"/>
                </a:cubicBezTo>
                <a:cubicBezTo>
                  <a:pt x="10399840" y="1082712"/>
                  <a:pt x="10457736" y="1102633"/>
                  <a:pt x="10472209" y="1089352"/>
                </a:cubicBezTo>
                <a:cubicBezTo>
                  <a:pt x="10385366" y="1062790"/>
                  <a:pt x="10269574" y="1095993"/>
                  <a:pt x="10197205" y="1062790"/>
                </a:cubicBezTo>
                <a:cubicBezTo>
                  <a:pt x="10182731" y="1056149"/>
                  <a:pt x="10226153" y="1069431"/>
                  <a:pt x="10211679" y="1056149"/>
                </a:cubicBezTo>
                <a:cubicBezTo>
                  <a:pt x="10197205" y="1042868"/>
                  <a:pt x="10168257" y="1056149"/>
                  <a:pt x="10153783" y="1042868"/>
                </a:cubicBezTo>
                <a:cubicBezTo>
                  <a:pt x="10139309" y="1056149"/>
                  <a:pt x="10124835" y="1069431"/>
                  <a:pt x="10095887" y="1076071"/>
                </a:cubicBezTo>
                <a:cubicBezTo>
                  <a:pt x="10124835" y="1069431"/>
                  <a:pt x="10124835" y="1095993"/>
                  <a:pt x="10139309" y="1095993"/>
                </a:cubicBezTo>
                <a:cubicBezTo>
                  <a:pt x="10139309" y="1109274"/>
                  <a:pt x="10095887" y="1102633"/>
                  <a:pt x="10066940" y="1102633"/>
                </a:cubicBezTo>
                <a:cubicBezTo>
                  <a:pt x="10037992" y="1076071"/>
                  <a:pt x="9965622" y="1109274"/>
                  <a:pt x="9907726" y="1115915"/>
                </a:cubicBezTo>
                <a:cubicBezTo>
                  <a:pt x="9907726" y="1122555"/>
                  <a:pt x="9922200" y="1129196"/>
                  <a:pt x="9922200" y="1135836"/>
                </a:cubicBezTo>
                <a:cubicBezTo>
                  <a:pt x="9878779" y="1142477"/>
                  <a:pt x="9849831" y="1169039"/>
                  <a:pt x="9806409" y="1182320"/>
                </a:cubicBezTo>
                <a:cubicBezTo>
                  <a:pt x="9791935" y="1182320"/>
                  <a:pt x="9820883" y="1169039"/>
                  <a:pt x="9835357" y="1169039"/>
                </a:cubicBezTo>
                <a:cubicBezTo>
                  <a:pt x="9820883" y="1149118"/>
                  <a:pt x="9791935" y="1175680"/>
                  <a:pt x="9777461" y="1175680"/>
                </a:cubicBezTo>
                <a:cubicBezTo>
                  <a:pt x="9777461" y="1169039"/>
                  <a:pt x="9791935" y="1169039"/>
                  <a:pt x="9777461" y="1155758"/>
                </a:cubicBezTo>
                <a:cubicBezTo>
                  <a:pt x="9748513" y="1162399"/>
                  <a:pt x="9734039" y="1175680"/>
                  <a:pt x="9734039" y="1195602"/>
                </a:cubicBezTo>
                <a:cubicBezTo>
                  <a:pt x="9705091" y="1188961"/>
                  <a:pt x="9690617" y="1195602"/>
                  <a:pt x="9676144" y="1202242"/>
                </a:cubicBezTo>
                <a:cubicBezTo>
                  <a:pt x="9705091" y="1228805"/>
                  <a:pt x="9777461" y="1195602"/>
                  <a:pt x="9806409" y="1208883"/>
                </a:cubicBezTo>
                <a:cubicBezTo>
                  <a:pt x="9820883" y="1202242"/>
                  <a:pt x="9849831" y="1175680"/>
                  <a:pt x="9849831" y="1202242"/>
                </a:cubicBezTo>
                <a:cubicBezTo>
                  <a:pt x="9864305" y="1195602"/>
                  <a:pt x="9864305" y="1195602"/>
                  <a:pt x="9878779" y="1188961"/>
                </a:cubicBezTo>
                <a:cubicBezTo>
                  <a:pt x="9893252" y="1182320"/>
                  <a:pt x="9864305" y="1222164"/>
                  <a:pt x="9893252" y="1208883"/>
                </a:cubicBezTo>
                <a:cubicBezTo>
                  <a:pt x="9893252" y="1222164"/>
                  <a:pt x="9878779" y="1222164"/>
                  <a:pt x="9864305" y="1228805"/>
                </a:cubicBezTo>
                <a:cubicBezTo>
                  <a:pt x="9864305" y="1208883"/>
                  <a:pt x="9849831" y="1202242"/>
                  <a:pt x="9835357" y="1195602"/>
                </a:cubicBezTo>
                <a:cubicBezTo>
                  <a:pt x="9820883" y="1202242"/>
                  <a:pt x="9820883" y="1228805"/>
                  <a:pt x="9849831" y="1228805"/>
                </a:cubicBezTo>
                <a:cubicBezTo>
                  <a:pt x="9849831" y="1242086"/>
                  <a:pt x="9791935" y="1235445"/>
                  <a:pt x="9820883" y="1242086"/>
                </a:cubicBezTo>
                <a:cubicBezTo>
                  <a:pt x="9791935" y="1248726"/>
                  <a:pt x="9734039" y="1235445"/>
                  <a:pt x="9734039" y="1262007"/>
                </a:cubicBezTo>
                <a:cubicBezTo>
                  <a:pt x="9791935" y="1295210"/>
                  <a:pt x="9864305" y="1281929"/>
                  <a:pt x="9922200" y="1281929"/>
                </a:cubicBezTo>
                <a:cubicBezTo>
                  <a:pt x="9936674" y="1281929"/>
                  <a:pt x="9922200" y="1288570"/>
                  <a:pt x="9922200" y="1301851"/>
                </a:cubicBezTo>
                <a:cubicBezTo>
                  <a:pt x="9951148" y="1295210"/>
                  <a:pt x="9965622" y="1301851"/>
                  <a:pt x="9980096" y="1308492"/>
                </a:cubicBezTo>
                <a:cubicBezTo>
                  <a:pt x="9965622" y="1308492"/>
                  <a:pt x="9965622" y="1321773"/>
                  <a:pt x="9951148" y="1328413"/>
                </a:cubicBezTo>
                <a:cubicBezTo>
                  <a:pt x="9965622" y="1335054"/>
                  <a:pt x="9994570" y="1328413"/>
                  <a:pt x="10009044" y="1328413"/>
                </a:cubicBezTo>
                <a:cubicBezTo>
                  <a:pt x="10009044" y="1348335"/>
                  <a:pt x="10066940" y="1348335"/>
                  <a:pt x="10081413" y="1374897"/>
                </a:cubicBezTo>
                <a:cubicBezTo>
                  <a:pt x="10124835" y="1374897"/>
                  <a:pt x="10197205" y="1374897"/>
                  <a:pt x="10240627" y="1361616"/>
                </a:cubicBezTo>
                <a:cubicBezTo>
                  <a:pt x="10269574" y="1374897"/>
                  <a:pt x="10298522" y="1381538"/>
                  <a:pt x="10327470" y="1361616"/>
                </a:cubicBezTo>
                <a:cubicBezTo>
                  <a:pt x="10341944" y="1361616"/>
                  <a:pt x="10327470" y="1381538"/>
                  <a:pt x="10341944" y="1381538"/>
                </a:cubicBezTo>
                <a:cubicBezTo>
                  <a:pt x="10284048" y="1368257"/>
                  <a:pt x="10168257" y="1394819"/>
                  <a:pt x="10095887" y="1388179"/>
                </a:cubicBezTo>
                <a:cubicBezTo>
                  <a:pt x="10081413" y="1388179"/>
                  <a:pt x="10095887" y="1401460"/>
                  <a:pt x="10095887" y="1408100"/>
                </a:cubicBezTo>
                <a:cubicBezTo>
                  <a:pt x="10081413" y="1388179"/>
                  <a:pt x="10052466" y="1401460"/>
                  <a:pt x="10037992" y="1401460"/>
                </a:cubicBezTo>
                <a:cubicBezTo>
                  <a:pt x="10052466" y="1428022"/>
                  <a:pt x="10124835" y="1421382"/>
                  <a:pt x="10153783" y="1414741"/>
                </a:cubicBezTo>
                <a:cubicBezTo>
                  <a:pt x="10153783" y="1434663"/>
                  <a:pt x="10168257" y="1441303"/>
                  <a:pt x="10168257" y="1461225"/>
                </a:cubicBezTo>
                <a:cubicBezTo>
                  <a:pt x="10168257" y="1454584"/>
                  <a:pt x="10139309" y="1454584"/>
                  <a:pt x="10139309" y="1441303"/>
                </a:cubicBezTo>
                <a:cubicBezTo>
                  <a:pt x="10066940" y="1481147"/>
                  <a:pt x="10009044" y="1414741"/>
                  <a:pt x="9951148" y="1454584"/>
                </a:cubicBezTo>
                <a:cubicBezTo>
                  <a:pt x="9936674" y="1454584"/>
                  <a:pt x="9936674" y="1441303"/>
                  <a:pt x="9936674" y="1434663"/>
                </a:cubicBezTo>
                <a:cubicBezTo>
                  <a:pt x="9922200" y="1434663"/>
                  <a:pt x="9922200" y="1447944"/>
                  <a:pt x="9907726" y="1454584"/>
                </a:cubicBezTo>
                <a:cubicBezTo>
                  <a:pt x="9907726" y="1454584"/>
                  <a:pt x="9907726" y="1428022"/>
                  <a:pt x="9893252" y="1441303"/>
                </a:cubicBezTo>
                <a:cubicBezTo>
                  <a:pt x="9893252" y="1434663"/>
                  <a:pt x="9907726" y="1421382"/>
                  <a:pt x="9878779" y="1421382"/>
                </a:cubicBezTo>
                <a:cubicBezTo>
                  <a:pt x="9864305" y="1421382"/>
                  <a:pt x="9864305" y="1428022"/>
                  <a:pt x="9849831" y="1434663"/>
                </a:cubicBezTo>
                <a:cubicBezTo>
                  <a:pt x="9864305" y="1441303"/>
                  <a:pt x="9864305" y="1441303"/>
                  <a:pt x="9878779" y="1447944"/>
                </a:cubicBezTo>
                <a:cubicBezTo>
                  <a:pt x="9864305" y="1454584"/>
                  <a:pt x="9806409" y="1441303"/>
                  <a:pt x="9806409" y="1421382"/>
                </a:cubicBezTo>
                <a:cubicBezTo>
                  <a:pt x="9806409" y="1421382"/>
                  <a:pt x="9806409" y="1421382"/>
                  <a:pt x="9835357" y="1421382"/>
                </a:cubicBezTo>
                <a:cubicBezTo>
                  <a:pt x="9835357" y="1408100"/>
                  <a:pt x="9820883" y="1408100"/>
                  <a:pt x="9791935" y="1408100"/>
                </a:cubicBezTo>
                <a:cubicBezTo>
                  <a:pt x="9806409" y="1401460"/>
                  <a:pt x="9806409" y="1394819"/>
                  <a:pt x="9791935" y="1388179"/>
                </a:cubicBezTo>
                <a:cubicBezTo>
                  <a:pt x="9777461" y="1388179"/>
                  <a:pt x="9777461" y="1394819"/>
                  <a:pt x="9777461" y="1401460"/>
                </a:cubicBezTo>
                <a:cubicBezTo>
                  <a:pt x="9762987" y="1401460"/>
                  <a:pt x="9762987" y="1394819"/>
                  <a:pt x="9762987" y="1381538"/>
                </a:cubicBezTo>
                <a:cubicBezTo>
                  <a:pt x="9806409" y="1381538"/>
                  <a:pt x="9864305" y="1388179"/>
                  <a:pt x="9907726" y="1374897"/>
                </a:cubicBezTo>
                <a:cubicBezTo>
                  <a:pt x="9893252" y="1354976"/>
                  <a:pt x="9907726" y="1354976"/>
                  <a:pt x="9907726" y="1341694"/>
                </a:cubicBezTo>
                <a:cubicBezTo>
                  <a:pt x="9893252" y="1321773"/>
                  <a:pt x="9835357" y="1335054"/>
                  <a:pt x="9806409" y="1321773"/>
                </a:cubicBezTo>
                <a:cubicBezTo>
                  <a:pt x="9820883" y="1341694"/>
                  <a:pt x="9806409" y="1341694"/>
                  <a:pt x="9791935" y="1328413"/>
                </a:cubicBezTo>
                <a:cubicBezTo>
                  <a:pt x="9791935" y="1328413"/>
                  <a:pt x="9777461" y="1348335"/>
                  <a:pt x="9791935" y="1354976"/>
                </a:cubicBezTo>
                <a:cubicBezTo>
                  <a:pt x="9777461" y="1361616"/>
                  <a:pt x="9777461" y="1368257"/>
                  <a:pt x="9762987" y="1381538"/>
                </a:cubicBezTo>
                <a:cubicBezTo>
                  <a:pt x="9705091" y="1381538"/>
                  <a:pt x="9734039" y="1348335"/>
                  <a:pt x="9676144" y="1348335"/>
                </a:cubicBezTo>
                <a:cubicBezTo>
                  <a:pt x="9676144" y="1341694"/>
                  <a:pt x="9676144" y="1341694"/>
                  <a:pt x="9676144" y="1335054"/>
                </a:cubicBezTo>
                <a:cubicBezTo>
                  <a:pt x="9647196" y="1348335"/>
                  <a:pt x="9647196" y="1341694"/>
                  <a:pt x="9618248" y="1335054"/>
                </a:cubicBezTo>
                <a:cubicBezTo>
                  <a:pt x="9603774" y="1335054"/>
                  <a:pt x="9618248" y="1354976"/>
                  <a:pt x="9618248" y="1368257"/>
                </a:cubicBezTo>
                <a:cubicBezTo>
                  <a:pt x="9661670" y="1348335"/>
                  <a:pt x="9719565" y="1388179"/>
                  <a:pt x="9762987" y="1394819"/>
                </a:cubicBezTo>
                <a:cubicBezTo>
                  <a:pt x="9719565" y="1401460"/>
                  <a:pt x="9690617" y="1414741"/>
                  <a:pt x="9676144" y="1428022"/>
                </a:cubicBezTo>
                <a:cubicBezTo>
                  <a:pt x="9676144" y="1428022"/>
                  <a:pt x="9676144" y="1428022"/>
                  <a:pt x="9676144" y="1408100"/>
                </a:cubicBezTo>
                <a:cubicBezTo>
                  <a:pt x="9661670" y="1408100"/>
                  <a:pt x="9661670" y="1421382"/>
                  <a:pt x="9632722" y="1421382"/>
                </a:cubicBezTo>
                <a:cubicBezTo>
                  <a:pt x="9647196" y="1414741"/>
                  <a:pt x="9647196" y="1408100"/>
                  <a:pt x="9647196" y="1401460"/>
                </a:cubicBezTo>
                <a:cubicBezTo>
                  <a:pt x="9618248" y="1408100"/>
                  <a:pt x="9618248" y="1401460"/>
                  <a:pt x="9589300" y="1401460"/>
                </a:cubicBezTo>
                <a:cubicBezTo>
                  <a:pt x="9574826" y="1401460"/>
                  <a:pt x="9574826" y="1408100"/>
                  <a:pt x="9560352" y="1414741"/>
                </a:cubicBezTo>
                <a:cubicBezTo>
                  <a:pt x="9589300" y="1421382"/>
                  <a:pt x="9618248" y="1428022"/>
                  <a:pt x="9647196" y="1434663"/>
                </a:cubicBezTo>
                <a:cubicBezTo>
                  <a:pt x="9632722" y="1441303"/>
                  <a:pt x="9589300" y="1441303"/>
                  <a:pt x="9603774" y="1454584"/>
                </a:cubicBezTo>
                <a:cubicBezTo>
                  <a:pt x="9618248" y="1454584"/>
                  <a:pt x="9618248" y="1447944"/>
                  <a:pt x="9618248" y="1441303"/>
                </a:cubicBezTo>
                <a:cubicBezTo>
                  <a:pt x="9647196" y="1461225"/>
                  <a:pt x="9705091" y="1461225"/>
                  <a:pt x="9719565" y="1434663"/>
                </a:cubicBezTo>
                <a:cubicBezTo>
                  <a:pt x="9762987" y="1428022"/>
                  <a:pt x="9690617" y="1461225"/>
                  <a:pt x="9734039" y="1461225"/>
                </a:cubicBezTo>
                <a:cubicBezTo>
                  <a:pt x="9705091" y="1481147"/>
                  <a:pt x="9661670" y="1474506"/>
                  <a:pt x="9603774" y="1481147"/>
                </a:cubicBezTo>
                <a:cubicBezTo>
                  <a:pt x="9632722" y="1487787"/>
                  <a:pt x="9589300" y="1494428"/>
                  <a:pt x="9603774" y="1494428"/>
                </a:cubicBezTo>
                <a:cubicBezTo>
                  <a:pt x="9603774" y="1501069"/>
                  <a:pt x="9560352" y="1487787"/>
                  <a:pt x="9574826" y="1514350"/>
                </a:cubicBezTo>
                <a:cubicBezTo>
                  <a:pt x="9545878" y="1507709"/>
                  <a:pt x="9545878" y="1507709"/>
                  <a:pt x="9516930" y="1514350"/>
                </a:cubicBezTo>
                <a:cubicBezTo>
                  <a:pt x="9632722" y="1520991"/>
                  <a:pt x="9777461" y="1501069"/>
                  <a:pt x="9893252" y="1520991"/>
                </a:cubicBezTo>
                <a:cubicBezTo>
                  <a:pt x="9907726" y="1507709"/>
                  <a:pt x="9936674" y="1507709"/>
                  <a:pt x="9951148" y="1514350"/>
                </a:cubicBezTo>
                <a:cubicBezTo>
                  <a:pt x="9965622" y="1514350"/>
                  <a:pt x="9951148" y="1494428"/>
                  <a:pt x="9951148" y="1487787"/>
                </a:cubicBezTo>
                <a:cubicBezTo>
                  <a:pt x="9965622" y="1487787"/>
                  <a:pt x="9980096" y="1481147"/>
                  <a:pt x="9965622" y="1467866"/>
                </a:cubicBezTo>
                <a:cubicBezTo>
                  <a:pt x="9994570" y="1467866"/>
                  <a:pt x="10009044" y="1467866"/>
                  <a:pt x="10009044" y="1487787"/>
                </a:cubicBezTo>
                <a:cubicBezTo>
                  <a:pt x="9922200" y="1487787"/>
                  <a:pt x="10009044" y="1534272"/>
                  <a:pt x="10052466" y="1534272"/>
                </a:cubicBezTo>
                <a:cubicBezTo>
                  <a:pt x="10037992" y="1540912"/>
                  <a:pt x="10081413" y="1554194"/>
                  <a:pt x="10037992" y="1554194"/>
                </a:cubicBezTo>
                <a:cubicBezTo>
                  <a:pt x="10081413" y="1574115"/>
                  <a:pt x="10110361" y="1520991"/>
                  <a:pt x="10139309" y="1540912"/>
                </a:cubicBezTo>
                <a:cubicBezTo>
                  <a:pt x="10124835" y="1554194"/>
                  <a:pt x="10124835" y="1540912"/>
                  <a:pt x="10095887" y="1547553"/>
                </a:cubicBezTo>
                <a:cubicBezTo>
                  <a:pt x="10095887" y="1547553"/>
                  <a:pt x="10095887" y="1547553"/>
                  <a:pt x="10095887" y="1560834"/>
                </a:cubicBezTo>
                <a:cubicBezTo>
                  <a:pt x="10124835" y="1567475"/>
                  <a:pt x="10124835" y="1554194"/>
                  <a:pt x="10139309" y="1554194"/>
                </a:cubicBezTo>
                <a:cubicBezTo>
                  <a:pt x="10153783" y="1567475"/>
                  <a:pt x="10153783" y="1580756"/>
                  <a:pt x="10182731" y="1574115"/>
                </a:cubicBezTo>
                <a:cubicBezTo>
                  <a:pt x="10168257" y="1580756"/>
                  <a:pt x="10168257" y="1594037"/>
                  <a:pt x="10168257" y="1600678"/>
                </a:cubicBezTo>
                <a:cubicBezTo>
                  <a:pt x="10153783" y="1594037"/>
                  <a:pt x="10153783" y="1594037"/>
                  <a:pt x="10139309" y="1594037"/>
                </a:cubicBezTo>
                <a:cubicBezTo>
                  <a:pt x="10197205" y="1554194"/>
                  <a:pt x="10023518" y="1554194"/>
                  <a:pt x="10009044" y="1580756"/>
                </a:cubicBezTo>
                <a:cubicBezTo>
                  <a:pt x="10009044" y="1587396"/>
                  <a:pt x="10066940" y="1574115"/>
                  <a:pt x="10081413" y="1567475"/>
                </a:cubicBezTo>
                <a:cubicBezTo>
                  <a:pt x="10066940" y="1580756"/>
                  <a:pt x="10110361" y="1594037"/>
                  <a:pt x="10139309" y="1594037"/>
                </a:cubicBezTo>
                <a:cubicBezTo>
                  <a:pt x="10124835" y="1600678"/>
                  <a:pt x="10124835" y="1613959"/>
                  <a:pt x="10124835" y="1620599"/>
                </a:cubicBezTo>
                <a:cubicBezTo>
                  <a:pt x="10110361" y="1613959"/>
                  <a:pt x="10110361" y="1600678"/>
                  <a:pt x="10095887" y="1600678"/>
                </a:cubicBezTo>
                <a:cubicBezTo>
                  <a:pt x="10081413" y="1627240"/>
                  <a:pt x="10066940" y="1594037"/>
                  <a:pt x="10052466" y="1607318"/>
                </a:cubicBezTo>
                <a:cubicBezTo>
                  <a:pt x="10037992" y="1607318"/>
                  <a:pt x="10037992" y="1600678"/>
                  <a:pt x="10037992" y="1594037"/>
                </a:cubicBezTo>
                <a:cubicBezTo>
                  <a:pt x="10009044" y="1594037"/>
                  <a:pt x="10009044" y="1607318"/>
                  <a:pt x="9980096" y="1600678"/>
                </a:cubicBezTo>
                <a:cubicBezTo>
                  <a:pt x="9965622" y="1600678"/>
                  <a:pt x="9994570" y="1607318"/>
                  <a:pt x="9980096" y="1613959"/>
                </a:cubicBezTo>
                <a:cubicBezTo>
                  <a:pt x="9893252" y="1613959"/>
                  <a:pt x="9849831" y="1607318"/>
                  <a:pt x="9791935" y="1607318"/>
                </a:cubicBezTo>
                <a:cubicBezTo>
                  <a:pt x="9777461" y="1580756"/>
                  <a:pt x="9762987" y="1574115"/>
                  <a:pt x="9705091" y="1580756"/>
                </a:cubicBezTo>
                <a:cubicBezTo>
                  <a:pt x="9705091" y="1594037"/>
                  <a:pt x="9734039" y="1587396"/>
                  <a:pt x="9734039" y="1600678"/>
                </a:cubicBezTo>
                <a:cubicBezTo>
                  <a:pt x="9748513" y="1607318"/>
                  <a:pt x="9762987" y="1587396"/>
                  <a:pt x="9762987" y="1600678"/>
                </a:cubicBezTo>
                <a:cubicBezTo>
                  <a:pt x="9762987" y="1620599"/>
                  <a:pt x="9705091" y="1607318"/>
                  <a:pt x="9690617" y="1607318"/>
                </a:cubicBezTo>
                <a:cubicBezTo>
                  <a:pt x="9690617" y="1600678"/>
                  <a:pt x="9705091" y="1600678"/>
                  <a:pt x="9690617" y="1594037"/>
                </a:cubicBezTo>
                <a:cubicBezTo>
                  <a:pt x="9661670" y="1600678"/>
                  <a:pt x="9632722" y="1613959"/>
                  <a:pt x="9618248" y="1587396"/>
                </a:cubicBezTo>
                <a:cubicBezTo>
                  <a:pt x="9582063" y="1580756"/>
                  <a:pt x="9571208" y="1587396"/>
                  <a:pt x="9565780" y="1599017"/>
                </a:cubicBezTo>
                <a:lnTo>
                  <a:pt x="9546758" y="1638687"/>
                </a:lnTo>
                <a:lnTo>
                  <a:pt x="9547913" y="1627551"/>
                </a:lnTo>
                <a:cubicBezTo>
                  <a:pt x="9551306" y="1612299"/>
                  <a:pt x="9556733" y="1607318"/>
                  <a:pt x="9545878" y="1587396"/>
                </a:cubicBezTo>
                <a:cubicBezTo>
                  <a:pt x="9545878" y="1587396"/>
                  <a:pt x="9545878" y="1587396"/>
                  <a:pt x="9487983" y="1587396"/>
                </a:cubicBezTo>
                <a:cubicBezTo>
                  <a:pt x="9487983" y="1594037"/>
                  <a:pt x="9502456" y="1600678"/>
                  <a:pt x="9487983" y="1607318"/>
                </a:cubicBezTo>
                <a:cubicBezTo>
                  <a:pt x="9473509" y="1607318"/>
                  <a:pt x="9473509" y="1594037"/>
                  <a:pt x="9473509" y="1580756"/>
                </a:cubicBezTo>
                <a:cubicBezTo>
                  <a:pt x="9502456" y="1587396"/>
                  <a:pt x="9502456" y="1574115"/>
                  <a:pt x="9531404" y="1574115"/>
                </a:cubicBezTo>
                <a:cubicBezTo>
                  <a:pt x="9531404" y="1567475"/>
                  <a:pt x="9516930" y="1567475"/>
                  <a:pt x="9516930" y="1560834"/>
                </a:cubicBezTo>
                <a:cubicBezTo>
                  <a:pt x="9487983" y="1574115"/>
                  <a:pt x="9430087" y="1600678"/>
                  <a:pt x="9386665" y="1580756"/>
                </a:cubicBezTo>
                <a:cubicBezTo>
                  <a:pt x="9401139" y="1574115"/>
                  <a:pt x="9444561" y="1574115"/>
                  <a:pt x="9430087" y="1560834"/>
                </a:cubicBezTo>
                <a:cubicBezTo>
                  <a:pt x="9473509" y="1554194"/>
                  <a:pt x="9516930" y="1560834"/>
                  <a:pt x="9574826" y="1554194"/>
                </a:cubicBezTo>
                <a:cubicBezTo>
                  <a:pt x="9574826" y="1520991"/>
                  <a:pt x="9473509" y="1560834"/>
                  <a:pt x="9473509" y="1534272"/>
                </a:cubicBezTo>
                <a:cubicBezTo>
                  <a:pt x="9430087" y="1554194"/>
                  <a:pt x="9401139" y="1534272"/>
                  <a:pt x="9328769" y="1547553"/>
                </a:cubicBezTo>
                <a:cubicBezTo>
                  <a:pt x="9343243" y="1554194"/>
                  <a:pt x="9343243" y="1554194"/>
                  <a:pt x="9357717" y="1554194"/>
                </a:cubicBezTo>
                <a:cubicBezTo>
                  <a:pt x="9357717" y="1567475"/>
                  <a:pt x="9314295" y="1547553"/>
                  <a:pt x="9299822" y="1560834"/>
                </a:cubicBezTo>
                <a:cubicBezTo>
                  <a:pt x="9299822" y="1560834"/>
                  <a:pt x="9299822" y="1567475"/>
                  <a:pt x="9314295" y="1567475"/>
                </a:cubicBezTo>
                <a:cubicBezTo>
                  <a:pt x="9299822" y="1574115"/>
                  <a:pt x="9270874" y="1554194"/>
                  <a:pt x="9241926" y="1554194"/>
                </a:cubicBezTo>
                <a:cubicBezTo>
                  <a:pt x="9227452" y="1567475"/>
                  <a:pt x="9256400" y="1580756"/>
                  <a:pt x="9198504" y="1574115"/>
                </a:cubicBezTo>
                <a:cubicBezTo>
                  <a:pt x="9241926" y="1600678"/>
                  <a:pt x="9314295" y="1587396"/>
                  <a:pt x="9372191" y="1574115"/>
                </a:cubicBezTo>
                <a:cubicBezTo>
                  <a:pt x="9357717" y="1587396"/>
                  <a:pt x="9386665" y="1580756"/>
                  <a:pt x="9401139" y="1587396"/>
                </a:cubicBezTo>
                <a:cubicBezTo>
                  <a:pt x="9372191" y="1600678"/>
                  <a:pt x="9357717" y="1580756"/>
                  <a:pt x="9314295" y="1594037"/>
                </a:cubicBezTo>
                <a:cubicBezTo>
                  <a:pt x="9343243" y="1600678"/>
                  <a:pt x="9372191" y="1600678"/>
                  <a:pt x="9372191" y="1633881"/>
                </a:cubicBezTo>
                <a:cubicBezTo>
                  <a:pt x="9357717" y="1613959"/>
                  <a:pt x="9314295" y="1594037"/>
                  <a:pt x="9285348" y="1594037"/>
                </a:cubicBezTo>
                <a:cubicBezTo>
                  <a:pt x="9285348" y="1594037"/>
                  <a:pt x="9285348" y="1600678"/>
                  <a:pt x="9270874" y="1600678"/>
                </a:cubicBezTo>
                <a:cubicBezTo>
                  <a:pt x="9227452" y="1607318"/>
                  <a:pt x="9198504" y="1594037"/>
                  <a:pt x="9169556" y="1600678"/>
                </a:cubicBezTo>
                <a:cubicBezTo>
                  <a:pt x="9169556" y="1607318"/>
                  <a:pt x="9184030" y="1607318"/>
                  <a:pt x="9198504" y="1613959"/>
                </a:cubicBezTo>
                <a:cubicBezTo>
                  <a:pt x="9169556" y="1620599"/>
                  <a:pt x="9111660" y="1587396"/>
                  <a:pt x="9053765" y="1607318"/>
                </a:cubicBezTo>
                <a:cubicBezTo>
                  <a:pt x="9053765" y="1620599"/>
                  <a:pt x="9082713" y="1613959"/>
                  <a:pt x="9097187" y="1627240"/>
                </a:cubicBezTo>
                <a:cubicBezTo>
                  <a:pt x="9068239" y="1613959"/>
                  <a:pt x="8995869" y="1640521"/>
                  <a:pt x="8981395" y="1633881"/>
                </a:cubicBezTo>
                <a:cubicBezTo>
                  <a:pt x="8952447" y="1640521"/>
                  <a:pt x="8995869" y="1647162"/>
                  <a:pt x="8966921" y="1653802"/>
                </a:cubicBezTo>
                <a:cubicBezTo>
                  <a:pt x="8966921" y="1647162"/>
                  <a:pt x="8937973" y="1653802"/>
                  <a:pt x="8923499" y="1653802"/>
                </a:cubicBezTo>
                <a:cubicBezTo>
                  <a:pt x="8894552" y="1633881"/>
                  <a:pt x="8923499" y="1607318"/>
                  <a:pt x="8952447" y="1620599"/>
                </a:cubicBezTo>
                <a:cubicBezTo>
                  <a:pt x="8952447" y="1587396"/>
                  <a:pt x="8923499" y="1607318"/>
                  <a:pt x="8894552" y="1607318"/>
                </a:cubicBezTo>
                <a:cubicBezTo>
                  <a:pt x="8894552" y="1607318"/>
                  <a:pt x="8894552" y="1607318"/>
                  <a:pt x="8894552" y="1627240"/>
                </a:cubicBezTo>
                <a:cubicBezTo>
                  <a:pt x="8880078" y="1613959"/>
                  <a:pt x="8865604" y="1640521"/>
                  <a:pt x="8836656" y="1627240"/>
                </a:cubicBezTo>
                <a:cubicBezTo>
                  <a:pt x="8822182" y="1620599"/>
                  <a:pt x="8851130" y="1627240"/>
                  <a:pt x="8865604" y="1620599"/>
                </a:cubicBezTo>
                <a:cubicBezTo>
                  <a:pt x="8851130" y="1607318"/>
                  <a:pt x="8822182" y="1613959"/>
                  <a:pt x="8793234" y="1613959"/>
                </a:cubicBezTo>
                <a:cubicBezTo>
                  <a:pt x="8778760" y="1613959"/>
                  <a:pt x="8793234" y="1607318"/>
                  <a:pt x="8778760" y="1594037"/>
                </a:cubicBezTo>
                <a:cubicBezTo>
                  <a:pt x="8764286" y="1594037"/>
                  <a:pt x="8764286" y="1613959"/>
                  <a:pt x="8749812" y="1600678"/>
                </a:cubicBezTo>
                <a:cubicBezTo>
                  <a:pt x="8735338" y="1600678"/>
                  <a:pt x="8764286" y="1607318"/>
                  <a:pt x="8764286" y="1620599"/>
                </a:cubicBezTo>
                <a:cubicBezTo>
                  <a:pt x="8735338" y="1613959"/>
                  <a:pt x="8706391" y="1607318"/>
                  <a:pt x="8662969" y="1613959"/>
                </a:cubicBezTo>
                <a:cubicBezTo>
                  <a:pt x="8662969" y="1600678"/>
                  <a:pt x="8648495" y="1600678"/>
                  <a:pt x="8677443" y="1594037"/>
                </a:cubicBezTo>
                <a:cubicBezTo>
                  <a:pt x="8662969" y="1587396"/>
                  <a:pt x="8648495" y="1587396"/>
                  <a:pt x="8634021" y="1587396"/>
                </a:cubicBezTo>
                <a:cubicBezTo>
                  <a:pt x="8677443" y="1613959"/>
                  <a:pt x="8619547" y="1594037"/>
                  <a:pt x="8590599" y="1607318"/>
                </a:cubicBezTo>
                <a:cubicBezTo>
                  <a:pt x="8590599" y="1600678"/>
                  <a:pt x="8590599" y="1594037"/>
                  <a:pt x="8561651" y="1587396"/>
                </a:cubicBezTo>
                <a:cubicBezTo>
                  <a:pt x="8547177" y="1594037"/>
                  <a:pt x="8576125" y="1607318"/>
                  <a:pt x="8547177" y="1607318"/>
                </a:cubicBezTo>
                <a:cubicBezTo>
                  <a:pt x="8532703" y="1607318"/>
                  <a:pt x="8547177" y="1600678"/>
                  <a:pt x="8547177" y="1594037"/>
                </a:cubicBezTo>
                <a:cubicBezTo>
                  <a:pt x="8503756" y="1587396"/>
                  <a:pt x="8532703" y="1613959"/>
                  <a:pt x="8503756" y="1613959"/>
                </a:cubicBezTo>
                <a:lnTo>
                  <a:pt x="8503756" y="1627240"/>
                </a:lnTo>
                <a:cubicBezTo>
                  <a:pt x="8503756" y="1633881"/>
                  <a:pt x="8532703" y="1627240"/>
                  <a:pt x="8532703" y="1633881"/>
                </a:cubicBezTo>
                <a:cubicBezTo>
                  <a:pt x="8532703" y="1640521"/>
                  <a:pt x="8489282" y="1633881"/>
                  <a:pt x="8474808" y="1633881"/>
                </a:cubicBezTo>
                <a:cubicBezTo>
                  <a:pt x="8489282" y="1627240"/>
                  <a:pt x="8474808" y="1620599"/>
                  <a:pt x="8489282" y="1613959"/>
                </a:cubicBezTo>
                <a:cubicBezTo>
                  <a:pt x="8489282" y="1607318"/>
                  <a:pt x="8474808" y="1607318"/>
                  <a:pt x="8460334" y="1600678"/>
                </a:cubicBezTo>
                <a:cubicBezTo>
                  <a:pt x="8431386" y="1607318"/>
                  <a:pt x="8474808" y="1627240"/>
                  <a:pt x="8460334" y="1633881"/>
                </a:cubicBezTo>
                <a:cubicBezTo>
                  <a:pt x="8431386" y="1633881"/>
                  <a:pt x="8460334" y="1620599"/>
                  <a:pt x="8431386" y="1620599"/>
                </a:cubicBezTo>
                <a:cubicBezTo>
                  <a:pt x="8431386" y="1613959"/>
                  <a:pt x="8460334" y="1607318"/>
                  <a:pt x="8460334" y="1594037"/>
                </a:cubicBezTo>
                <a:cubicBezTo>
                  <a:pt x="8474808" y="1587396"/>
                  <a:pt x="8489282" y="1600678"/>
                  <a:pt x="8503756" y="1600678"/>
                </a:cubicBezTo>
                <a:cubicBezTo>
                  <a:pt x="8503756" y="1580756"/>
                  <a:pt x="8474808" y="1580756"/>
                  <a:pt x="8460334" y="1587396"/>
                </a:cubicBezTo>
                <a:cubicBezTo>
                  <a:pt x="8474808" y="1554194"/>
                  <a:pt x="8416912" y="1580756"/>
                  <a:pt x="8416912" y="1580756"/>
                </a:cubicBezTo>
                <a:cubicBezTo>
                  <a:pt x="8373490" y="1580756"/>
                  <a:pt x="8301120" y="1560834"/>
                  <a:pt x="8286647" y="1594037"/>
                </a:cubicBezTo>
                <a:cubicBezTo>
                  <a:pt x="8286647" y="1600678"/>
                  <a:pt x="8286647" y="1600678"/>
                  <a:pt x="8301120" y="1600678"/>
                </a:cubicBezTo>
                <a:cubicBezTo>
                  <a:pt x="8301120" y="1607318"/>
                  <a:pt x="8286647" y="1613959"/>
                  <a:pt x="8301120" y="1620599"/>
                </a:cubicBezTo>
                <a:cubicBezTo>
                  <a:pt x="8272173" y="1627240"/>
                  <a:pt x="8286647" y="1607318"/>
                  <a:pt x="8272173" y="1600678"/>
                </a:cubicBezTo>
                <a:cubicBezTo>
                  <a:pt x="8257699" y="1607318"/>
                  <a:pt x="8243225" y="1600678"/>
                  <a:pt x="8228751" y="1620599"/>
                </a:cubicBezTo>
                <a:cubicBezTo>
                  <a:pt x="8199803" y="1600678"/>
                  <a:pt x="8170856" y="1613959"/>
                  <a:pt x="8127434" y="1613959"/>
                </a:cubicBezTo>
                <a:cubicBezTo>
                  <a:pt x="8127434" y="1613959"/>
                  <a:pt x="8127434" y="1613959"/>
                  <a:pt x="8112960" y="1613959"/>
                </a:cubicBezTo>
                <a:cubicBezTo>
                  <a:pt x="8098486" y="1613959"/>
                  <a:pt x="8112960" y="1633881"/>
                  <a:pt x="8112960" y="1640521"/>
                </a:cubicBezTo>
                <a:cubicBezTo>
                  <a:pt x="8098486" y="1620599"/>
                  <a:pt x="8055064" y="1647162"/>
                  <a:pt x="8055064" y="1620599"/>
                </a:cubicBezTo>
                <a:cubicBezTo>
                  <a:pt x="8026116" y="1633881"/>
                  <a:pt x="8026116" y="1627240"/>
                  <a:pt x="7997169" y="1620599"/>
                </a:cubicBezTo>
                <a:cubicBezTo>
                  <a:pt x="7997169" y="1633881"/>
                  <a:pt x="8011642" y="1640521"/>
                  <a:pt x="8026116" y="1647162"/>
                </a:cubicBezTo>
                <a:cubicBezTo>
                  <a:pt x="8011642" y="1660443"/>
                  <a:pt x="7997169" y="1640521"/>
                  <a:pt x="7997169" y="1627240"/>
                </a:cubicBezTo>
                <a:cubicBezTo>
                  <a:pt x="7953747" y="1633881"/>
                  <a:pt x="7895851" y="1613959"/>
                  <a:pt x="7866903" y="1647162"/>
                </a:cubicBezTo>
                <a:cubicBezTo>
                  <a:pt x="7837955" y="1640521"/>
                  <a:pt x="7823481" y="1633881"/>
                  <a:pt x="7809007" y="1620599"/>
                </a:cubicBezTo>
                <a:cubicBezTo>
                  <a:pt x="7794534" y="1633881"/>
                  <a:pt x="7823481" y="1640521"/>
                  <a:pt x="7809007" y="1647162"/>
                </a:cubicBezTo>
                <a:cubicBezTo>
                  <a:pt x="7780060" y="1653802"/>
                  <a:pt x="7780060" y="1653802"/>
                  <a:pt x="7751112" y="1647162"/>
                </a:cubicBezTo>
                <a:cubicBezTo>
                  <a:pt x="7751112" y="1633881"/>
                  <a:pt x="7765586" y="1633881"/>
                  <a:pt x="7751112" y="1627240"/>
                </a:cubicBezTo>
                <a:cubicBezTo>
                  <a:pt x="7736638" y="1627240"/>
                  <a:pt x="7722164" y="1633881"/>
                  <a:pt x="7707690" y="1640521"/>
                </a:cubicBezTo>
                <a:cubicBezTo>
                  <a:pt x="7751112" y="1640521"/>
                  <a:pt x="7722164" y="1660443"/>
                  <a:pt x="7736638" y="1653802"/>
                </a:cubicBezTo>
                <a:cubicBezTo>
                  <a:pt x="7751112" y="1660443"/>
                  <a:pt x="7722164" y="1680365"/>
                  <a:pt x="7707690" y="1673724"/>
                </a:cubicBezTo>
                <a:cubicBezTo>
                  <a:pt x="7736638" y="1667083"/>
                  <a:pt x="7707690" y="1653802"/>
                  <a:pt x="7693216" y="1640521"/>
                </a:cubicBezTo>
                <a:cubicBezTo>
                  <a:pt x="7707690" y="1660443"/>
                  <a:pt x="7678742" y="1653802"/>
                  <a:pt x="7664268" y="1673724"/>
                </a:cubicBezTo>
                <a:cubicBezTo>
                  <a:pt x="7606373" y="1687005"/>
                  <a:pt x="7562951" y="1653802"/>
                  <a:pt x="7505055" y="1680365"/>
                </a:cubicBezTo>
                <a:cubicBezTo>
                  <a:pt x="7505055" y="1693646"/>
                  <a:pt x="7534003" y="1667083"/>
                  <a:pt x="7534003" y="1693646"/>
                </a:cubicBezTo>
                <a:cubicBezTo>
                  <a:pt x="7505055" y="1693646"/>
                  <a:pt x="7490581" y="1693646"/>
                  <a:pt x="7476107" y="1680365"/>
                </a:cubicBezTo>
                <a:cubicBezTo>
                  <a:pt x="7461633" y="1687005"/>
                  <a:pt x="7476107" y="1687005"/>
                  <a:pt x="7461633" y="1680365"/>
                </a:cubicBezTo>
                <a:cubicBezTo>
                  <a:pt x="7432685" y="1687005"/>
                  <a:pt x="7476107" y="1693646"/>
                  <a:pt x="7461633" y="1713568"/>
                </a:cubicBezTo>
                <a:cubicBezTo>
                  <a:pt x="7461633" y="1713568"/>
                  <a:pt x="7461633" y="1713568"/>
                  <a:pt x="7461633" y="1720208"/>
                </a:cubicBezTo>
                <a:cubicBezTo>
                  <a:pt x="7403738" y="1720208"/>
                  <a:pt x="7345842" y="1720208"/>
                  <a:pt x="7316894" y="1740130"/>
                </a:cubicBezTo>
                <a:cubicBezTo>
                  <a:pt x="7345842" y="1753411"/>
                  <a:pt x="7374790" y="1726849"/>
                  <a:pt x="7374790" y="1746770"/>
                </a:cubicBezTo>
                <a:cubicBezTo>
                  <a:pt x="7389264" y="1746770"/>
                  <a:pt x="7389264" y="1740130"/>
                  <a:pt x="7403738" y="1733489"/>
                </a:cubicBezTo>
                <a:cubicBezTo>
                  <a:pt x="7418212" y="1740130"/>
                  <a:pt x="7389264" y="1746770"/>
                  <a:pt x="7403738" y="1760052"/>
                </a:cubicBezTo>
                <a:cubicBezTo>
                  <a:pt x="7403738" y="1760052"/>
                  <a:pt x="7403738" y="1760052"/>
                  <a:pt x="7418212" y="1760052"/>
                </a:cubicBezTo>
                <a:cubicBezTo>
                  <a:pt x="7418212" y="1706927"/>
                  <a:pt x="7505055" y="1760052"/>
                  <a:pt x="7562951" y="1773333"/>
                </a:cubicBezTo>
                <a:cubicBezTo>
                  <a:pt x="7548477" y="1753411"/>
                  <a:pt x="7519529" y="1760052"/>
                  <a:pt x="7519529" y="1740130"/>
                </a:cubicBezTo>
                <a:cubicBezTo>
                  <a:pt x="7519529" y="1740130"/>
                  <a:pt x="7519529" y="1740130"/>
                  <a:pt x="7562951" y="1740130"/>
                </a:cubicBezTo>
                <a:cubicBezTo>
                  <a:pt x="7562951" y="1726849"/>
                  <a:pt x="7534003" y="1726849"/>
                  <a:pt x="7562951" y="1726849"/>
                </a:cubicBezTo>
                <a:cubicBezTo>
                  <a:pt x="7562951" y="1713568"/>
                  <a:pt x="7548477" y="1720208"/>
                  <a:pt x="7534003" y="1713568"/>
                </a:cubicBezTo>
                <a:cubicBezTo>
                  <a:pt x="7562951" y="1687005"/>
                  <a:pt x="7577425" y="1733489"/>
                  <a:pt x="7591899" y="1713568"/>
                </a:cubicBezTo>
                <a:cubicBezTo>
                  <a:pt x="7591899" y="1773333"/>
                  <a:pt x="7707690" y="1746770"/>
                  <a:pt x="7794534" y="1746770"/>
                </a:cubicBezTo>
                <a:cubicBezTo>
                  <a:pt x="7794534" y="1733489"/>
                  <a:pt x="7780060" y="1733489"/>
                  <a:pt x="7765586" y="1733489"/>
                </a:cubicBezTo>
                <a:cubicBezTo>
                  <a:pt x="7794534" y="1720208"/>
                  <a:pt x="7837955" y="1740130"/>
                  <a:pt x="7837955" y="1760052"/>
                </a:cubicBezTo>
                <a:cubicBezTo>
                  <a:pt x="7823481" y="1760052"/>
                  <a:pt x="7809007" y="1760052"/>
                  <a:pt x="7809007" y="1766692"/>
                </a:cubicBezTo>
                <a:cubicBezTo>
                  <a:pt x="7809007" y="1779973"/>
                  <a:pt x="7837955" y="1760052"/>
                  <a:pt x="7852429" y="1766692"/>
                </a:cubicBezTo>
                <a:cubicBezTo>
                  <a:pt x="7866903" y="1760052"/>
                  <a:pt x="7852429" y="1753411"/>
                  <a:pt x="7852429" y="1740130"/>
                </a:cubicBezTo>
                <a:cubicBezTo>
                  <a:pt x="7866903" y="1740130"/>
                  <a:pt x="7866903" y="1760052"/>
                  <a:pt x="7881377" y="1760052"/>
                </a:cubicBezTo>
                <a:cubicBezTo>
                  <a:pt x="7881377" y="1760052"/>
                  <a:pt x="7881377" y="1766692"/>
                  <a:pt x="7881377" y="1773333"/>
                </a:cubicBezTo>
                <a:cubicBezTo>
                  <a:pt x="7852429" y="1779973"/>
                  <a:pt x="7837955" y="1773333"/>
                  <a:pt x="7794534" y="1779973"/>
                </a:cubicBezTo>
                <a:cubicBezTo>
                  <a:pt x="7765586" y="1753411"/>
                  <a:pt x="7649794" y="1760052"/>
                  <a:pt x="7577425" y="1773333"/>
                </a:cubicBezTo>
                <a:cubicBezTo>
                  <a:pt x="7591899" y="1786614"/>
                  <a:pt x="7620846" y="1773333"/>
                  <a:pt x="7606373" y="1793255"/>
                </a:cubicBezTo>
                <a:cubicBezTo>
                  <a:pt x="7635320" y="1793255"/>
                  <a:pt x="7635320" y="1779973"/>
                  <a:pt x="7649794" y="1779973"/>
                </a:cubicBezTo>
                <a:cubicBezTo>
                  <a:pt x="7620846" y="1806536"/>
                  <a:pt x="7736638" y="1799895"/>
                  <a:pt x="7693216" y="1813176"/>
                </a:cubicBezTo>
                <a:cubicBezTo>
                  <a:pt x="7707690" y="1826457"/>
                  <a:pt x="7722164" y="1806536"/>
                  <a:pt x="7722164" y="1793255"/>
                </a:cubicBezTo>
                <a:cubicBezTo>
                  <a:pt x="7736638" y="1799895"/>
                  <a:pt x="7751112" y="1799895"/>
                  <a:pt x="7751112" y="1806536"/>
                </a:cubicBezTo>
                <a:cubicBezTo>
                  <a:pt x="7751112" y="1813176"/>
                  <a:pt x="7736638" y="1806536"/>
                  <a:pt x="7736638" y="1819817"/>
                </a:cubicBezTo>
                <a:cubicBezTo>
                  <a:pt x="7736638" y="1826457"/>
                  <a:pt x="7765586" y="1826457"/>
                  <a:pt x="7794534" y="1833098"/>
                </a:cubicBezTo>
                <a:cubicBezTo>
                  <a:pt x="7809007" y="1833098"/>
                  <a:pt x="7780060" y="1819817"/>
                  <a:pt x="7765586" y="1819817"/>
                </a:cubicBezTo>
                <a:cubicBezTo>
                  <a:pt x="7765586" y="1813176"/>
                  <a:pt x="7780060" y="1819817"/>
                  <a:pt x="7780060" y="1819817"/>
                </a:cubicBezTo>
                <a:cubicBezTo>
                  <a:pt x="7794534" y="1819817"/>
                  <a:pt x="7780060" y="1813176"/>
                  <a:pt x="7780060" y="1813176"/>
                </a:cubicBezTo>
                <a:cubicBezTo>
                  <a:pt x="7823481" y="1846379"/>
                  <a:pt x="7866903" y="1846379"/>
                  <a:pt x="7910325" y="1853020"/>
                </a:cubicBezTo>
                <a:cubicBezTo>
                  <a:pt x="7881377" y="1826457"/>
                  <a:pt x="7837955" y="1846379"/>
                  <a:pt x="7823481" y="1813176"/>
                </a:cubicBezTo>
                <a:cubicBezTo>
                  <a:pt x="7823481" y="1826457"/>
                  <a:pt x="7866903" y="1813176"/>
                  <a:pt x="7852429" y="1826457"/>
                </a:cubicBezTo>
                <a:cubicBezTo>
                  <a:pt x="7895851" y="1826457"/>
                  <a:pt x="7895851" y="1819817"/>
                  <a:pt x="7910325" y="1813176"/>
                </a:cubicBezTo>
                <a:cubicBezTo>
                  <a:pt x="7910325" y="1806536"/>
                  <a:pt x="7895851" y="1806536"/>
                  <a:pt x="7881377" y="1799895"/>
                </a:cubicBezTo>
                <a:cubicBezTo>
                  <a:pt x="7852429" y="1799895"/>
                  <a:pt x="7866903" y="1813176"/>
                  <a:pt x="7837955" y="1813176"/>
                </a:cubicBezTo>
                <a:cubicBezTo>
                  <a:pt x="7837955" y="1813176"/>
                  <a:pt x="7837955" y="1813176"/>
                  <a:pt x="7837955" y="1786614"/>
                </a:cubicBezTo>
                <a:cubicBezTo>
                  <a:pt x="7866903" y="1806536"/>
                  <a:pt x="7852429" y="1786614"/>
                  <a:pt x="7881377" y="1779973"/>
                </a:cubicBezTo>
                <a:cubicBezTo>
                  <a:pt x="7895851" y="1813176"/>
                  <a:pt x="7953747" y="1806536"/>
                  <a:pt x="7953747" y="1839739"/>
                </a:cubicBezTo>
                <a:cubicBezTo>
                  <a:pt x="7997169" y="1846379"/>
                  <a:pt x="8026116" y="1826457"/>
                  <a:pt x="8026116" y="1846379"/>
                </a:cubicBezTo>
                <a:cubicBezTo>
                  <a:pt x="7982695" y="1853020"/>
                  <a:pt x="7982695" y="1846379"/>
                  <a:pt x="7953747" y="1853020"/>
                </a:cubicBezTo>
                <a:cubicBezTo>
                  <a:pt x="7953747" y="1839739"/>
                  <a:pt x="7924799" y="1839739"/>
                  <a:pt x="7939273" y="1833098"/>
                </a:cubicBezTo>
                <a:cubicBezTo>
                  <a:pt x="7924799" y="1826457"/>
                  <a:pt x="7910325" y="1826457"/>
                  <a:pt x="7895851" y="1826457"/>
                </a:cubicBezTo>
                <a:cubicBezTo>
                  <a:pt x="7895851" y="1846379"/>
                  <a:pt x="7924799" y="1839739"/>
                  <a:pt x="7924799" y="1853020"/>
                </a:cubicBezTo>
                <a:cubicBezTo>
                  <a:pt x="7910325" y="1859660"/>
                  <a:pt x="7910325" y="1866301"/>
                  <a:pt x="7881377" y="1866301"/>
                </a:cubicBezTo>
                <a:cubicBezTo>
                  <a:pt x="7895851" y="1866301"/>
                  <a:pt x="7895851" y="1872942"/>
                  <a:pt x="7910325" y="1872942"/>
                </a:cubicBezTo>
                <a:cubicBezTo>
                  <a:pt x="7924799" y="1886223"/>
                  <a:pt x="7881377" y="1866301"/>
                  <a:pt x="7881377" y="1879582"/>
                </a:cubicBezTo>
                <a:cubicBezTo>
                  <a:pt x="7866903" y="1872942"/>
                  <a:pt x="7852429" y="1866301"/>
                  <a:pt x="7866903" y="1853020"/>
                </a:cubicBezTo>
                <a:cubicBezTo>
                  <a:pt x="7852429" y="1853020"/>
                  <a:pt x="7823481" y="1853020"/>
                  <a:pt x="7823481" y="1846379"/>
                </a:cubicBezTo>
                <a:cubicBezTo>
                  <a:pt x="7809007" y="1853020"/>
                  <a:pt x="7809007" y="1866301"/>
                  <a:pt x="7794534" y="1866301"/>
                </a:cubicBezTo>
                <a:cubicBezTo>
                  <a:pt x="7780060" y="1839739"/>
                  <a:pt x="7736638" y="1853020"/>
                  <a:pt x="7722164" y="1826457"/>
                </a:cubicBezTo>
                <a:cubicBezTo>
                  <a:pt x="7722164" y="1846379"/>
                  <a:pt x="7693216" y="1833098"/>
                  <a:pt x="7678742" y="1826457"/>
                </a:cubicBezTo>
                <a:cubicBezTo>
                  <a:pt x="7664268" y="1826457"/>
                  <a:pt x="7664268" y="1853020"/>
                  <a:pt x="7678742" y="1846379"/>
                </a:cubicBezTo>
                <a:cubicBezTo>
                  <a:pt x="7664268" y="1853020"/>
                  <a:pt x="7635320" y="1859660"/>
                  <a:pt x="7606373" y="1872942"/>
                </a:cubicBezTo>
                <a:cubicBezTo>
                  <a:pt x="7591899" y="1866301"/>
                  <a:pt x="7591899" y="1859660"/>
                  <a:pt x="7577425" y="1859660"/>
                </a:cubicBezTo>
                <a:cubicBezTo>
                  <a:pt x="7577425" y="1879582"/>
                  <a:pt x="7606373" y="1886223"/>
                  <a:pt x="7635320" y="1886223"/>
                </a:cubicBezTo>
                <a:cubicBezTo>
                  <a:pt x="7649794" y="1866301"/>
                  <a:pt x="7664268" y="1866301"/>
                  <a:pt x="7693216" y="1859660"/>
                </a:cubicBezTo>
                <a:cubicBezTo>
                  <a:pt x="7693216" y="1859660"/>
                  <a:pt x="7678742" y="1886223"/>
                  <a:pt x="7693216" y="1886223"/>
                </a:cubicBezTo>
                <a:cubicBezTo>
                  <a:pt x="7693216" y="1892863"/>
                  <a:pt x="7664268" y="1899504"/>
                  <a:pt x="7664268" y="1886223"/>
                </a:cubicBezTo>
                <a:cubicBezTo>
                  <a:pt x="7664268" y="1886223"/>
                  <a:pt x="7664268" y="1886223"/>
                  <a:pt x="7649794" y="1892863"/>
                </a:cubicBezTo>
                <a:cubicBezTo>
                  <a:pt x="7649794" y="1906144"/>
                  <a:pt x="7678742" y="1899504"/>
                  <a:pt x="7649794" y="1906144"/>
                </a:cubicBezTo>
                <a:cubicBezTo>
                  <a:pt x="7664268" y="1912785"/>
                  <a:pt x="7664268" y="1906144"/>
                  <a:pt x="7649794" y="1926066"/>
                </a:cubicBezTo>
                <a:cubicBezTo>
                  <a:pt x="7678742" y="1899504"/>
                  <a:pt x="7693216" y="1926066"/>
                  <a:pt x="7707690" y="1892863"/>
                </a:cubicBezTo>
                <a:cubicBezTo>
                  <a:pt x="7722164" y="1892863"/>
                  <a:pt x="7693216" y="1919426"/>
                  <a:pt x="7722164" y="1912785"/>
                </a:cubicBezTo>
                <a:cubicBezTo>
                  <a:pt x="7722164" y="1912785"/>
                  <a:pt x="7707690" y="1912785"/>
                  <a:pt x="7707690" y="1912785"/>
                </a:cubicBezTo>
                <a:cubicBezTo>
                  <a:pt x="7707690" y="1926066"/>
                  <a:pt x="7722164" y="1919426"/>
                  <a:pt x="7722164" y="1932707"/>
                </a:cubicBezTo>
                <a:cubicBezTo>
                  <a:pt x="7736638" y="1919426"/>
                  <a:pt x="7751112" y="1906144"/>
                  <a:pt x="7765586" y="1886223"/>
                </a:cubicBezTo>
                <a:cubicBezTo>
                  <a:pt x="7794534" y="1886223"/>
                  <a:pt x="7765586" y="1892863"/>
                  <a:pt x="7780060" y="1906144"/>
                </a:cubicBezTo>
                <a:cubicBezTo>
                  <a:pt x="7794534" y="1899504"/>
                  <a:pt x="7794534" y="1899504"/>
                  <a:pt x="7780060" y="1886223"/>
                </a:cubicBezTo>
                <a:cubicBezTo>
                  <a:pt x="7794534" y="1886223"/>
                  <a:pt x="7809007" y="1879582"/>
                  <a:pt x="7809007" y="1872942"/>
                </a:cubicBezTo>
                <a:cubicBezTo>
                  <a:pt x="7823481" y="1866301"/>
                  <a:pt x="7837955" y="1872942"/>
                  <a:pt x="7852429" y="1872942"/>
                </a:cubicBezTo>
                <a:cubicBezTo>
                  <a:pt x="7852429" y="1886223"/>
                  <a:pt x="7837955" y="1879582"/>
                  <a:pt x="7823481" y="1879582"/>
                </a:cubicBezTo>
                <a:cubicBezTo>
                  <a:pt x="7823481" y="1879582"/>
                  <a:pt x="7823481" y="1886223"/>
                  <a:pt x="7823481" y="1892863"/>
                </a:cubicBezTo>
                <a:cubicBezTo>
                  <a:pt x="7852429" y="1879582"/>
                  <a:pt x="7895851" y="1906144"/>
                  <a:pt x="7895851" y="1879582"/>
                </a:cubicBezTo>
                <a:cubicBezTo>
                  <a:pt x="7910325" y="1879582"/>
                  <a:pt x="7924799" y="1906144"/>
                  <a:pt x="7939273" y="1886223"/>
                </a:cubicBezTo>
                <a:cubicBezTo>
                  <a:pt x="7953747" y="1892863"/>
                  <a:pt x="7924799" y="1892863"/>
                  <a:pt x="7924799" y="1906144"/>
                </a:cubicBezTo>
                <a:cubicBezTo>
                  <a:pt x="7924799" y="1899504"/>
                  <a:pt x="7910325" y="1906144"/>
                  <a:pt x="7910325" y="1892863"/>
                </a:cubicBezTo>
                <a:cubicBezTo>
                  <a:pt x="7881377" y="1906144"/>
                  <a:pt x="7823481" y="1899504"/>
                  <a:pt x="7823481" y="1926066"/>
                </a:cubicBezTo>
                <a:cubicBezTo>
                  <a:pt x="7794534" y="1932707"/>
                  <a:pt x="7809007" y="1906144"/>
                  <a:pt x="7794534" y="1912785"/>
                </a:cubicBezTo>
                <a:cubicBezTo>
                  <a:pt x="7794534" y="1912785"/>
                  <a:pt x="7794534" y="1919426"/>
                  <a:pt x="7794534" y="1919426"/>
                </a:cubicBezTo>
                <a:cubicBezTo>
                  <a:pt x="7794534" y="1932707"/>
                  <a:pt x="7780060" y="1912785"/>
                  <a:pt x="7765586" y="1919426"/>
                </a:cubicBezTo>
                <a:cubicBezTo>
                  <a:pt x="7809007" y="1945988"/>
                  <a:pt x="7852429" y="1926066"/>
                  <a:pt x="7881377" y="1919426"/>
                </a:cubicBezTo>
                <a:cubicBezTo>
                  <a:pt x="7866903" y="1926066"/>
                  <a:pt x="7910325" y="1932707"/>
                  <a:pt x="7910325" y="1945988"/>
                </a:cubicBezTo>
                <a:cubicBezTo>
                  <a:pt x="7924799" y="1945988"/>
                  <a:pt x="7939273" y="1939347"/>
                  <a:pt x="7924799" y="1926066"/>
                </a:cubicBezTo>
                <a:cubicBezTo>
                  <a:pt x="7953747" y="1932707"/>
                  <a:pt x="7924799" y="1939347"/>
                  <a:pt x="7939273" y="1945988"/>
                </a:cubicBezTo>
                <a:cubicBezTo>
                  <a:pt x="7924799" y="1959269"/>
                  <a:pt x="7924799" y="1979191"/>
                  <a:pt x="7895851" y="1972550"/>
                </a:cubicBezTo>
                <a:cubicBezTo>
                  <a:pt x="7924799" y="1992472"/>
                  <a:pt x="7968221" y="1959269"/>
                  <a:pt x="7997169" y="1979191"/>
                </a:cubicBezTo>
                <a:cubicBezTo>
                  <a:pt x="7997169" y="1992472"/>
                  <a:pt x="7968221" y="1992472"/>
                  <a:pt x="7939273" y="1992472"/>
                </a:cubicBezTo>
                <a:cubicBezTo>
                  <a:pt x="7968221" y="1992472"/>
                  <a:pt x="7982695" y="2005753"/>
                  <a:pt x="8026116" y="1999113"/>
                </a:cubicBezTo>
                <a:cubicBezTo>
                  <a:pt x="8026116" y="1985831"/>
                  <a:pt x="8011642" y="1979191"/>
                  <a:pt x="7997169" y="1965910"/>
                </a:cubicBezTo>
                <a:cubicBezTo>
                  <a:pt x="8011642" y="1959269"/>
                  <a:pt x="8040590" y="1979191"/>
                  <a:pt x="8011642" y="1952629"/>
                </a:cubicBezTo>
                <a:cubicBezTo>
                  <a:pt x="8033353" y="1955949"/>
                  <a:pt x="8040590" y="1959269"/>
                  <a:pt x="8042400" y="1963420"/>
                </a:cubicBezTo>
                <a:lnTo>
                  <a:pt x="8042219" y="1964997"/>
                </a:lnTo>
                <a:lnTo>
                  <a:pt x="8040590" y="1965910"/>
                </a:lnTo>
                <a:lnTo>
                  <a:pt x="8042025" y="1966680"/>
                </a:lnTo>
                <a:lnTo>
                  <a:pt x="8040590" y="1979191"/>
                </a:lnTo>
                <a:cubicBezTo>
                  <a:pt x="8040590" y="1992472"/>
                  <a:pt x="8069538" y="1979191"/>
                  <a:pt x="8069538" y="1972550"/>
                </a:cubicBezTo>
                <a:cubicBezTo>
                  <a:pt x="8069538" y="1967570"/>
                  <a:pt x="8061397" y="1973796"/>
                  <a:pt x="8051220" y="1971617"/>
                </a:cubicBezTo>
                <a:lnTo>
                  <a:pt x="8042025" y="1966680"/>
                </a:lnTo>
                <a:lnTo>
                  <a:pt x="8042219" y="1964997"/>
                </a:lnTo>
                <a:lnTo>
                  <a:pt x="8056874" y="1956779"/>
                </a:lnTo>
                <a:cubicBezTo>
                  <a:pt x="8062301" y="1955949"/>
                  <a:pt x="8069538" y="1955949"/>
                  <a:pt x="8084012" y="1952629"/>
                </a:cubicBezTo>
                <a:cubicBezTo>
                  <a:pt x="8084012" y="1965910"/>
                  <a:pt x="8112960" y="1959269"/>
                  <a:pt x="8112960" y="1979191"/>
                </a:cubicBezTo>
                <a:cubicBezTo>
                  <a:pt x="8127434" y="1979191"/>
                  <a:pt x="8127434" y="1972550"/>
                  <a:pt x="8141908" y="1972550"/>
                </a:cubicBezTo>
                <a:cubicBezTo>
                  <a:pt x="8141908" y="1985831"/>
                  <a:pt x="8141908" y="1985831"/>
                  <a:pt x="8156382" y="1992472"/>
                </a:cubicBezTo>
                <a:cubicBezTo>
                  <a:pt x="8199803" y="1999113"/>
                  <a:pt x="8228751" y="1965910"/>
                  <a:pt x="8199803" y="1959269"/>
                </a:cubicBezTo>
                <a:cubicBezTo>
                  <a:pt x="8199803" y="1952629"/>
                  <a:pt x="8214277" y="1952629"/>
                  <a:pt x="8228751" y="1945988"/>
                </a:cubicBezTo>
                <a:cubicBezTo>
                  <a:pt x="8214277" y="1952629"/>
                  <a:pt x="8214277" y="1959269"/>
                  <a:pt x="8214277" y="1965910"/>
                </a:cubicBezTo>
                <a:cubicBezTo>
                  <a:pt x="8243225" y="1965910"/>
                  <a:pt x="8257699" y="1939347"/>
                  <a:pt x="8272173" y="1965910"/>
                </a:cubicBezTo>
                <a:cubicBezTo>
                  <a:pt x="8243225" y="1965910"/>
                  <a:pt x="8243225" y="1959269"/>
                  <a:pt x="8228751" y="1965910"/>
                </a:cubicBezTo>
                <a:cubicBezTo>
                  <a:pt x="8228751" y="1979191"/>
                  <a:pt x="8257699" y="1965910"/>
                  <a:pt x="8257699" y="1985831"/>
                </a:cubicBezTo>
                <a:cubicBezTo>
                  <a:pt x="8286647" y="1992472"/>
                  <a:pt x="8286647" y="1979191"/>
                  <a:pt x="8315594" y="1992472"/>
                </a:cubicBezTo>
                <a:cubicBezTo>
                  <a:pt x="8330068" y="1992472"/>
                  <a:pt x="8344542" y="1979191"/>
                  <a:pt x="8344542" y="1965910"/>
                </a:cubicBezTo>
                <a:cubicBezTo>
                  <a:pt x="8330068" y="1952629"/>
                  <a:pt x="8330068" y="1979191"/>
                  <a:pt x="8315594" y="1972550"/>
                </a:cubicBezTo>
                <a:cubicBezTo>
                  <a:pt x="8301120" y="1972550"/>
                  <a:pt x="8330068" y="1952629"/>
                  <a:pt x="8359016" y="1959269"/>
                </a:cubicBezTo>
                <a:cubicBezTo>
                  <a:pt x="8344542" y="1985831"/>
                  <a:pt x="8330068" y="1992472"/>
                  <a:pt x="8344542" y="2012394"/>
                </a:cubicBezTo>
                <a:cubicBezTo>
                  <a:pt x="8301120" y="2005753"/>
                  <a:pt x="8301120" y="2005753"/>
                  <a:pt x="8257699" y="2012394"/>
                </a:cubicBezTo>
                <a:cubicBezTo>
                  <a:pt x="8286647" y="2025675"/>
                  <a:pt x="8344542" y="2019034"/>
                  <a:pt x="8373490" y="2012394"/>
                </a:cubicBezTo>
                <a:cubicBezTo>
                  <a:pt x="8359016" y="2032316"/>
                  <a:pt x="8330068" y="2025675"/>
                  <a:pt x="8301120" y="2019034"/>
                </a:cubicBezTo>
                <a:cubicBezTo>
                  <a:pt x="8286647" y="2032316"/>
                  <a:pt x="8344542" y="2038956"/>
                  <a:pt x="8315594" y="2052237"/>
                </a:cubicBezTo>
                <a:cubicBezTo>
                  <a:pt x="8373490" y="2038956"/>
                  <a:pt x="8402438" y="2052237"/>
                  <a:pt x="8445860" y="2052237"/>
                </a:cubicBezTo>
                <a:cubicBezTo>
                  <a:pt x="8474808" y="2052237"/>
                  <a:pt x="8445860" y="2045597"/>
                  <a:pt x="8445860" y="2032316"/>
                </a:cubicBezTo>
                <a:cubicBezTo>
                  <a:pt x="8474808" y="2032316"/>
                  <a:pt x="8474808" y="2045597"/>
                  <a:pt x="8489282" y="2032316"/>
                </a:cubicBezTo>
                <a:cubicBezTo>
                  <a:pt x="8489282" y="2025675"/>
                  <a:pt x="8474808" y="2019034"/>
                  <a:pt x="8474808" y="2025675"/>
                </a:cubicBezTo>
                <a:cubicBezTo>
                  <a:pt x="8445860" y="2025675"/>
                  <a:pt x="8489282" y="2012394"/>
                  <a:pt x="8503756" y="2012394"/>
                </a:cubicBezTo>
                <a:cubicBezTo>
                  <a:pt x="8503756" y="2005753"/>
                  <a:pt x="8460334" y="2005753"/>
                  <a:pt x="8460334" y="2012394"/>
                </a:cubicBezTo>
                <a:cubicBezTo>
                  <a:pt x="8460334" y="2019034"/>
                  <a:pt x="8474808" y="1985831"/>
                  <a:pt x="8445860" y="2005753"/>
                </a:cubicBezTo>
                <a:cubicBezTo>
                  <a:pt x="8431386" y="1999113"/>
                  <a:pt x="8474808" y="1992472"/>
                  <a:pt x="8460334" y="1979191"/>
                </a:cubicBezTo>
                <a:cubicBezTo>
                  <a:pt x="8460334" y="1992472"/>
                  <a:pt x="8489282" y="1979191"/>
                  <a:pt x="8503756" y="1992472"/>
                </a:cubicBezTo>
                <a:cubicBezTo>
                  <a:pt x="8518230" y="1985831"/>
                  <a:pt x="8503756" y="1979191"/>
                  <a:pt x="8503756" y="1965910"/>
                </a:cubicBezTo>
                <a:cubicBezTo>
                  <a:pt x="8518230" y="1979191"/>
                  <a:pt x="8532703" y="1979191"/>
                  <a:pt x="8561651" y="1979191"/>
                </a:cubicBezTo>
                <a:cubicBezTo>
                  <a:pt x="8561651" y="1992472"/>
                  <a:pt x="8532703" y="1992472"/>
                  <a:pt x="8503756" y="1999113"/>
                </a:cubicBezTo>
                <a:cubicBezTo>
                  <a:pt x="8547177" y="1999113"/>
                  <a:pt x="8561651" y="1992472"/>
                  <a:pt x="8605073" y="2005753"/>
                </a:cubicBezTo>
                <a:cubicBezTo>
                  <a:pt x="8605073" y="1999113"/>
                  <a:pt x="8605073" y="1992472"/>
                  <a:pt x="8590599" y="1992472"/>
                </a:cubicBezTo>
                <a:cubicBezTo>
                  <a:pt x="8619547" y="1972550"/>
                  <a:pt x="8619547" y="2005753"/>
                  <a:pt x="8648495" y="1999113"/>
                </a:cubicBezTo>
                <a:cubicBezTo>
                  <a:pt x="8662969" y="1999113"/>
                  <a:pt x="8648495" y="1985831"/>
                  <a:pt x="8634021" y="1992472"/>
                </a:cubicBezTo>
                <a:cubicBezTo>
                  <a:pt x="8634021" y="1972550"/>
                  <a:pt x="8677443" y="1985831"/>
                  <a:pt x="8677443" y="1972550"/>
                </a:cubicBezTo>
                <a:cubicBezTo>
                  <a:pt x="8691917" y="1979191"/>
                  <a:pt x="8662969" y="1992472"/>
                  <a:pt x="8662969" y="1999113"/>
                </a:cubicBezTo>
                <a:cubicBezTo>
                  <a:pt x="8662969" y="2005753"/>
                  <a:pt x="8662969" y="2005753"/>
                  <a:pt x="8677443" y="2012394"/>
                </a:cubicBezTo>
                <a:cubicBezTo>
                  <a:pt x="8706391" y="2012394"/>
                  <a:pt x="8691917" y="1992472"/>
                  <a:pt x="8706391" y="2005753"/>
                </a:cubicBezTo>
                <a:cubicBezTo>
                  <a:pt x="8706391" y="1972550"/>
                  <a:pt x="8807708" y="1999113"/>
                  <a:pt x="8778760" y="1972550"/>
                </a:cubicBezTo>
                <a:cubicBezTo>
                  <a:pt x="8807708" y="1965910"/>
                  <a:pt x="8793234" y="1979191"/>
                  <a:pt x="8807708" y="1985831"/>
                </a:cubicBezTo>
                <a:cubicBezTo>
                  <a:pt x="8807708" y="1985831"/>
                  <a:pt x="8807708" y="1979191"/>
                  <a:pt x="8822182" y="1979191"/>
                </a:cubicBezTo>
                <a:cubicBezTo>
                  <a:pt x="8822182" y="1972550"/>
                  <a:pt x="8807708" y="1972550"/>
                  <a:pt x="8807708" y="1972550"/>
                </a:cubicBezTo>
                <a:cubicBezTo>
                  <a:pt x="8836656" y="1959269"/>
                  <a:pt x="8865604" y="1985831"/>
                  <a:pt x="8894552" y="1979191"/>
                </a:cubicBezTo>
                <a:cubicBezTo>
                  <a:pt x="8894552" y="1979191"/>
                  <a:pt x="8894552" y="1979191"/>
                  <a:pt x="8894552" y="1972550"/>
                </a:cubicBezTo>
                <a:cubicBezTo>
                  <a:pt x="8880078" y="1959269"/>
                  <a:pt x="8865604" y="1979191"/>
                  <a:pt x="8836656" y="1965910"/>
                </a:cubicBezTo>
                <a:cubicBezTo>
                  <a:pt x="8865604" y="1952629"/>
                  <a:pt x="8836656" y="1965910"/>
                  <a:pt x="8807708" y="1965910"/>
                </a:cubicBezTo>
                <a:cubicBezTo>
                  <a:pt x="8793234" y="1939347"/>
                  <a:pt x="8836656" y="1965910"/>
                  <a:pt x="8836656" y="1945988"/>
                </a:cubicBezTo>
                <a:cubicBezTo>
                  <a:pt x="8880078" y="1959269"/>
                  <a:pt x="8923499" y="1965910"/>
                  <a:pt x="8937973" y="1985831"/>
                </a:cubicBezTo>
                <a:cubicBezTo>
                  <a:pt x="8937973" y="1985831"/>
                  <a:pt x="8937973" y="1972550"/>
                  <a:pt x="8937973" y="1965910"/>
                </a:cubicBezTo>
                <a:cubicBezTo>
                  <a:pt x="8952447" y="1972550"/>
                  <a:pt x="8966921" y="1972550"/>
                  <a:pt x="8966921" y="1985831"/>
                </a:cubicBezTo>
                <a:cubicBezTo>
                  <a:pt x="8952447" y="1985831"/>
                  <a:pt x="8937973" y="1985831"/>
                  <a:pt x="8937973" y="1992472"/>
                </a:cubicBezTo>
                <a:cubicBezTo>
                  <a:pt x="8937973" y="1999113"/>
                  <a:pt x="8981395" y="1992472"/>
                  <a:pt x="8981395" y="1979191"/>
                </a:cubicBezTo>
                <a:cubicBezTo>
                  <a:pt x="8995869" y="1979191"/>
                  <a:pt x="8995869" y="1992472"/>
                  <a:pt x="9010343" y="1992472"/>
                </a:cubicBezTo>
                <a:cubicBezTo>
                  <a:pt x="9010343" y="1979191"/>
                  <a:pt x="9024817" y="1972550"/>
                  <a:pt x="9053765" y="1972550"/>
                </a:cubicBezTo>
                <a:cubicBezTo>
                  <a:pt x="9068239" y="1992472"/>
                  <a:pt x="9024817" y="1979191"/>
                  <a:pt x="9024817" y="1992472"/>
                </a:cubicBezTo>
                <a:cubicBezTo>
                  <a:pt x="9039291" y="1999113"/>
                  <a:pt x="9082713" y="2005753"/>
                  <a:pt x="9097187" y="1992472"/>
                </a:cubicBezTo>
                <a:cubicBezTo>
                  <a:pt x="9155082" y="2032316"/>
                  <a:pt x="9227452" y="1965910"/>
                  <a:pt x="9270874" y="1992472"/>
                </a:cubicBezTo>
                <a:cubicBezTo>
                  <a:pt x="9285348" y="1972550"/>
                  <a:pt x="9328769" y="1979191"/>
                  <a:pt x="9343243" y="1965910"/>
                </a:cubicBezTo>
                <a:cubicBezTo>
                  <a:pt x="9372191" y="1972550"/>
                  <a:pt x="9328769" y="1972550"/>
                  <a:pt x="9328769" y="1985831"/>
                </a:cubicBezTo>
                <a:cubicBezTo>
                  <a:pt x="9328769" y="1999113"/>
                  <a:pt x="9415613" y="1972550"/>
                  <a:pt x="9386665" y="1992472"/>
                </a:cubicBezTo>
                <a:cubicBezTo>
                  <a:pt x="9415613" y="1992472"/>
                  <a:pt x="9459035" y="1972550"/>
                  <a:pt x="9487983" y="1985831"/>
                </a:cubicBezTo>
                <a:cubicBezTo>
                  <a:pt x="9473509" y="1992472"/>
                  <a:pt x="9430087" y="1992472"/>
                  <a:pt x="9430087" y="2005753"/>
                </a:cubicBezTo>
                <a:cubicBezTo>
                  <a:pt x="9430087" y="2019034"/>
                  <a:pt x="9459035" y="1992472"/>
                  <a:pt x="9459035" y="2012394"/>
                </a:cubicBezTo>
                <a:cubicBezTo>
                  <a:pt x="9459035" y="1999113"/>
                  <a:pt x="9487983" y="1999113"/>
                  <a:pt x="9487983" y="2019034"/>
                </a:cubicBezTo>
                <a:cubicBezTo>
                  <a:pt x="9502456" y="2012394"/>
                  <a:pt x="9516930" y="2012394"/>
                  <a:pt x="9516930" y="2005753"/>
                </a:cubicBezTo>
                <a:cubicBezTo>
                  <a:pt x="9473509" y="1999113"/>
                  <a:pt x="9502456" y="1999113"/>
                  <a:pt x="9545878" y="1992472"/>
                </a:cubicBezTo>
                <a:cubicBezTo>
                  <a:pt x="9545878" y="2005753"/>
                  <a:pt x="9545878" y="2012394"/>
                  <a:pt x="9545878" y="2012394"/>
                </a:cubicBezTo>
                <a:cubicBezTo>
                  <a:pt x="9618248" y="1992472"/>
                  <a:pt x="9676144" y="2025675"/>
                  <a:pt x="9748513" y="2005753"/>
                </a:cubicBezTo>
                <a:cubicBezTo>
                  <a:pt x="9734039" y="2019034"/>
                  <a:pt x="9762987" y="2012394"/>
                  <a:pt x="9748513" y="2032316"/>
                </a:cubicBezTo>
                <a:cubicBezTo>
                  <a:pt x="9748513" y="2032316"/>
                  <a:pt x="9748513" y="2032316"/>
                  <a:pt x="9734039" y="2032316"/>
                </a:cubicBezTo>
                <a:cubicBezTo>
                  <a:pt x="9734039" y="2025675"/>
                  <a:pt x="9748513" y="2025675"/>
                  <a:pt x="9748513" y="2019034"/>
                </a:cubicBezTo>
                <a:cubicBezTo>
                  <a:pt x="9719565" y="2012394"/>
                  <a:pt x="9705091" y="2019034"/>
                  <a:pt x="9661670" y="2019034"/>
                </a:cubicBezTo>
                <a:cubicBezTo>
                  <a:pt x="9647196" y="2025675"/>
                  <a:pt x="9661670" y="2045597"/>
                  <a:pt x="9647196" y="2052237"/>
                </a:cubicBezTo>
                <a:cubicBezTo>
                  <a:pt x="9647196" y="2038956"/>
                  <a:pt x="9647196" y="2025675"/>
                  <a:pt x="9618248" y="2019034"/>
                </a:cubicBezTo>
                <a:cubicBezTo>
                  <a:pt x="9589300" y="2032316"/>
                  <a:pt x="9603774" y="2025675"/>
                  <a:pt x="9560352" y="2032316"/>
                </a:cubicBezTo>
                <a:cubicBezTo>
                  <a:pt x="9560352" y="2032316"/>
                  <a:pt x="9560352" y="2032316"/>
                  <a:pt x="9560352" y="2019034"/>
                </a:cubicBezTo>
                <a:cubicBezTo>
                  <a:pt x="9545878" y="2025675"/>
                  <a:pt x="9531404" y="2019034"/>
                  <a:pt x="9516930" y="2019034"/>
                </a:cubicBezTo>
                <a:cubicBezTo>
                  <a:pt x="9502456" y="2019034"/>
                  <a:pt x="9516930" y="2045597"/>
                  <a:pt x="9487983" y="2045597"/>
                </a:cubicBezTo>
                <a:cubicBezTo>
                  <a:pt x="9502456" y="2025675"/>
                  <a:pt x="9487983" y="2025675"/>
                  <a:pt x="9473509" y="2019034"/>
                </a:cubicBezTo>
                <a:cubicBezTo>
                  <a:pt x="9444561" y="2032316"/>
                  <a:pt x="9444561" y="2025675"/>
                  <a:pt x="9415613" y="2019034"/>
                </a:cubicBezTo>
                <a:cubicBezTo>
                  <a:pt x="9415613" y="2012394"/>
                  <a:pt x="9430087" y="2012394"/>
                  <a:pt x="9430087" y="1999113"/>
                </a:cubicBezTo>
                <a:cubicBezTo>
                  <a:pt x="9430087" y="1999113"/>
                  <a:pt x="9415613" y="1999113"/>
                  <a:pt x="9415613" y="1992472"/>
                </a:cubicBezTo>
                <a:cubicBezTo>
                  <a:pt x="9372191" y="1999113"/>
                  <a:pt x="9415613" y="2032316"/>
                  <a:pt x="9357717" y="2032316"/>
                </a:cubicBezTo>
                <a:cubicBezTo>
                  <a:pt x="9357717" y="2038956"/>
                  <a:pt x="9415613" y="2045597"/>
                  <a:pt x="9401139" y="2025675"/>
                </a:cubicBezTo>
                <a:cubicBezTo>
                  <a:pt x="9415613" y="2012394"/>
                  <a:pt x="9401139" y="2038956"/>
                  <a:pt x="9401139" y="2045597"/>
                </a:cubicBezTo>
                <a:cubicBezTo>
                  <a:pt x="9430087" y="2045597"/>
                  <a:pt x="9430087" y="2045597"/>
                  <a:pt x="9430087" y="2032316"/>
                </a:cubicBezTo>
                <a:cubicBezTo>
                  <a:pt x="9444561" y="2052237"/>
                  <a:pt x="9487983" y="2038956"/>
                  <a:pt x="9516930" y="2058878"/>
                </a:cubicBezTo>
                <a:cubicBezTo>
                  <a:pt x="9531404" y="2045597"/>
                  <a:pt x="9502456" y="2032316"/>
                  <a:pt x="9516930" y="2025675"/>
                </a:cubicBezTo>
                <a:cubicBezTo>
                  <a:pt x="9531404" y="2032316"/>
                  <a:pt x="9531404" y="2038956"/>
                  <a:pt x="9545878" y="2052237"/>
                </a:cubicBezTo>
                <a:cubicBezTo>
                  <a:pt x="9574826" y="2045597"/>
                  <a:pt x="9603774" y="2045597"/>
                  <a:pt x="9618248" y="2032316"/>
                </a:cubicBezTo>
                <a:cubicBezTo>
                  <a:pt x="9632722" y="2032316"/>
                  <a:pt x="9618248" y="2045597"/>
                  <a:pt x="9603774" y="2052237"/>
                </a:cubicBezTo>
                <a:cubicBezTo>
                  <a:pt x="9618248" y="2065519"/>
                  <a:pt x="9661670" y="2045597"/>
                  <a:pt x="9661670" y="2052237"/>
                </a:cubicBezTo>
                <a:cubicBezTo>
                  <a:pt x="9661670" y="2038956"/>
                  <a:pt x="9690617" y="2032316"/>
                  <a:pt x="9734039" y="2038956"/>
                </a:cubicBezTo>
                <a:cubicBezTo>
                  <a:pt x="9734039" y="2045597"/>
                  <a:pt x="9719565" y="2045597"/>
                  <a:pt x="9719565" y="2052237"/>
                </a:cubicBezTo>
                <a:cubicBezTo>
                  <a:pt x="9762987" y="2058878"/>
                  <a:pt x="9820883" y="2078800"/>
                  <a:pt x="9849831" y="2045597"/>
                </a:cubicBezTo>
                <a:cubicBezTo>
                  <a:pt x="9864305" y="2052237"/>
                  <a:pt x="9878779" y="2058878"/>
                  <a:pt x="9878779" y="2072159"/>
                </a:cubicBezTo>
                <a:cubicBezTo>
                  <a:pt x="9907726" y="2072159"/>
                  <a:pt x="9922200" y="2072159"/>
                  <a:pt x="9936674" y="2085440"/>
                </a:cubicBezTo>
                <a:cubicBezTo>
                  <a:pt x="9936674" y="2085440"/>
                  <a:pt x="9936674" y="2078800"/>
                  <a:pt x="9936674" y="2078800"/>
                </a:cubicBezTo>
                <a:cubicBezTo>
                  <a:pt x="9936674" y="2058878"/>
                  <a:pt x="9893252" y="2065519"/>
                  <a:pt x="9893252" y="2045597"/>
                </a:cubicBezTo>
                <a:cubicBezTo>
                  <a:pt x="9965622" y="2058878"/>
                  <a:pt x="10023518" y="2072159"/>
                  <a:pt x="10110361" y="2058878"/>
                </a:cubicBezTo>
                <a:cubicBezTo>
                  <a:pt x="10110361" y="2065519"/>
                  <a:pt x="10110361" y="2072159"/>
                  <a:pt x="10110361" y="2072159"/>
                </a:cubicBezTo>
                <a:cubicBezTo>
                  <a:pt x="10110361" y="2072159"/>
                  <a:pt x="10168257" y="2052237"/>
                  <a:pt x="10168257" y="2072159"/>
                </a:cubicBezTo>
                <a:cubicBezTo>
                  <a:pt x="10153783" y="2058878"/>
                  <a:pt x="10139309" y="2085440"/>
                  <a:pt x="10124835" y="2072159"/>
                </a:cubicBezTo>
                <a:cubicBezTo>
                  <a:pt x="10124835" y="2085440"/>
                  <a:pt x="10124835" y="2092081"/>
                  <a:pt x="10153783" y="2085440"/>
                </a:cubicBezTo>
                <a:cubicBezTo>
                  <a:pt x="10153783" y="2125284"/>
                  <a:pt x="10110361" y="2092081"/>
                  <a:pt x="10095887" y="2078800"/>
                </a:cubicBezTo>
                <a:cubicBezTo>
                  <a:pt x="10052466" y="2085440"/>
                  <a:pt x="10066940" y="2085440"/>
                  <a:pt x="10037992" y="2085440"/>
                </a:cubicBezTo>
                <a:cubicBezTo>
                  <a:pt x="10052466" y="2105362"/>
                  <a:pt x="10081413" y="2105362"/>
                  <a:pt x="10095887" y="2118643"/>
                </a:cubicBezTo>
                <a:cubicBezTo>
                  <a:pt x="10095887" y="2098721"/>
                  <a:pt x="10153783" y="2118643"/>
                  <a:pt x="10197205" y="2098721"/>
                </a:cubicBezTo>
                <a:cubicBezTo>
                  <a:pt x="10211679" y="2112003"/>
                  <a:pt x="10139309" y="2112003"/>
                  <a:pt x="10153783" y="2131924"/>
                </a:cubicBezTo>
                <a:cubicBezTo>
                  <a:pt x="10153783" y="2145205"/>
                  <a:pt x="10168257" y="2118643"/>
                  <a:pt x="10168257" y="2138565"/>
                </a:cubicBezTo>
                <a:cubicBezTo>
                  <a:pt x="10153783" y="2145205"/>
                  <a:pt x="10124835" y="2145205"/>
                  <a:pt x="10110361" y="2145205"/>
                </a:cubicBezTo>
                <a:cubicBezTo>
                  <a:pt x="10110361" y="2118643"/>
                  <a:pt x="10139309" y="2145205"/>
                  <a:pt x="10139309" y="2131924"/>
                </a:cubicBezTo>
                <a:cubicBezTo>
                  <a:pt x="10124835" y="2112003"/>
                  <a:pt x="10066940" y="2138565"/>
                  <a:pt x="10052466" y="2118643"/>
                </a:cubicBezTo>
                <a:cubicBezTo>
                  <a:pt x="10066940" y="2131924"/>
                  <a:pt x="10009044" y="2138565"/>
                  <a:pt x="10009044" y="2145205"/>
                </a:cubicBezTo>
                <a:cubicBezTo>
                  <a:pt x="9994570" y="2138565"/>
                  <a:pt x="10009044" y="2138565"/>
                  <a:pt x="10009044" y="2125284"/>
                </a:cubicBezTo>
                <a:cubicBezTo>
                  <a:pt x="9980096" y="2125284"/>
                  <a:pt x="9994570" y="2145205"/>
                  <a:pt x="9965622" y="2138565"/>
                </a:cubicBezTo>
                <a:cubicBezTo>
                  <a:pt x="9965622" y="2125284"/>
                  <a:pt x="9994570" y="2131924"/>
                  <a:pt x="9994570" y="2112003"/>
                </a:cubicBezTo>
                <a:cubicBezTo>
                  <a:pt x="10009044" y="2112003"/>
                  <a:pt x="10009044" y="2118643"/>
                  <a:pt x="10023518" y="2125284"/>
                </a:cubicBezTo>
                <a:cubicBezTo>
                  <a:pt x="10037992" y="2118643"/>
                  <a:pt x="10023518" y="2112003"/>
                  <a:pt x="10037992" y="2105362"/>
                </a:cubicBezTo>
                <a:cubicBezTo>
                  <a:pt x="10009044" y="2078800"/>
                  <a:pt x="9951148" y="2105362"/>
                  <a:pt x="9936674" y="2105362"/>
                </a:cubicBezTo>
                <a:cubicBezTo>
                  <a:pt x="9936674" y="2112003"/>
                  <a:pt x="9951148" y="2112003"/>
                  <a:pt x="9965622" y="2112003"/>
                </a:cubicBezTo>
                <a:cubicBezTo>
                  <a:pt x="9936674" y="2145205"/>
                  <a:pt x="9893252" y="2118643"/>
                  <a:pt x="9849831" y="2098721"/>
                </a:cubicBezTo>
                <a:cubicBezTo>
                  <a:pt x="9835357" y="2098721"/>
                  <a:pt x="9849831" y="2118643"/>
                  <a:pt x="9820883" y="2118643"/>
                </a:cubicBezTo>
                <a:cubicBezTo>
                  <a:pt x="9820883" y="2105362"/>
                  <a:pt x="9835357" y="2112003"/>
                  <a:pt x="9835357" y="2098721"/>
                </a:cubicBezTo>
                <a:cubicBezTo>
                  <a:pt x="9777461" y="2112003"/>
                  <a:pt x="9690617" y="2138565"/>
                  <a:pt x="9618248" y="2131924"/>
                </a:cubicBezTo>
                <a:cubicBezTo>
                  <a:pt x="9618248" y="2145205"/>
                  <a:pt x="9661670" y="2138565"/>
                  <a:pt x="9661670" y="2151846"/>
                </a:cubicBezTo>
                <a:cubicBezTo>
                  <a:pt x="9632722" y="2151846"/>
                  <a:pt x="9603774" y="2151846"/>
                  <a:pt x="9603774" y="2131924"/>
                </a:cubicBezTo>
                <a:cubicBezTo>
                  <a:pt x="9560352" y="2138565"/>
                  <a:pt x="9502456" y="2098721"/>
                  <a:pt x="9444561" y="2138565"/>
                </a:cubicBezTo>
                <a:cubicBezTo>
                  <a:pt x="9459035" y="2125284"/>
                  <a:pt x="9430087" y="2125284"/>
                  <a:pt x="9415613" y="2118643"/>
                </a:cubicBezTo>
                <a:cubicBezTo>
                  <a:pt x="9401139" y="2125284"/>
                  <a:pt x="9401139" y="2138565"/>
                  <a:pt x="9386665" y="2125284"/>
                </a:cubicBezTo>
                <a:cubicBezTo>
                  <a:pt x="9372191" y="2125284"/>
                  <a:pt x="9401139" y="2138565"/>
                  <a:pt x="9401139" y="2145205"/>
                </a:cubicBezTo>
                <a:cubicBezTo>
                  <a:pt x="9372191" y="2151846"/>
                  <a:pt x="9386665" y="2125284"/>
                  <a:pt x="9357717" y="2125284"/>
                </a:cubicBezTo>
                <a:cubicBezTo>
                  <a:pt x="9343243" y="2125284"/>
                  <a:pt x="9357717" y="2131924"/>
                  <a:pt x="9357717" y="2131924"/>
                </a:cubicBezTo>
                <a:cubicBezTo>
                  <a:pt x="9343243" y="2145205"/>
                  <a:pt x="9241926" y="2105362"/>
                  <a:pt x="9212978" y="2138565"/>
                </a:cubicBezTo>
                <a:cubicBezTo>
                  <a:pt x="9212978" y="2138565"/>
                  <a:pt x="9212978" y="2131924"/>
                  <a:pt x="9212978" y="2125284"/>
                </a:cubicBezTo>
                <a:cubicBezTo>
                  <a:pt x="9184030" y="2131924"/>
                  <a:pt x="9155082" y="2125284"/>
                  <a:pt x="9126134" y="2118643"/>
                </a:cubicBezTo>
                <a:cubicBezTo>
                  <a:pt x="9097187" y="2125284"/>
                  <a:pt x="9140608" y="2138565"/>
                  <a:pt x="9126134" y="2138565"/>
                </a:cubicBezTo>
                <a:cubicBezTo>
                  <a:pt x="9082713" y="2125284"/>
                  <a:pt x="8995869" y="2112003"/>
                  <a:pt x="8981395" y="2165127"/>
                </a:cubicBezTo>
                <a:cubicBezTo>
                  <a:pt x="8966921" y="2158487"/>
                  <a:pt x="8981395" y="2151846"/>
                  <a:pt x="8981395" y="2131924"/>
                </a:cubicBezTo>
                <a:cubicBezTo>
                  <a:pt x="8981395" y="2125284"/>
                  <a:pt x="8966921" y="2131924"/>
                  <a:pt x="8966921" y="2125284"/>
                </a:cubicBezTo>
                <a:cubicBezTo>
                  <a:pt x="8952447" y="2125284"/>
                  <a:pt x="8966921" y="2138565"/>
                  <a:pt x="8952447" y="2151846"/>
                </a:cubicBezTo>
                <a:cubicBezTo>
                  <a:pt x="8909026" y="2151846"/>
                  <a:pt x="8880078" y="2165127"/>
                  <a:pt x="8865604" y="2191690"/>
                </a:cubicBezTo>
                <a:cubicBezTo>
                  <a:pt x="8865604" y="2198330"/>
                  <a:pt x="8880078" y="2198330"/>
                  <a:pt x="8880078" y="2198330"/>
                </a:cubicBezTo>
                <a:cubicBezTo>
                  <a:pt x="8894552" y="2198330"/>
                  <a:pt x="8894552" y="2185049"/>
                  <a:pt x="8894552" y="2178408"/>
                </a:cubicBezTo>
                <a:cubicBezTo>
                  <a:pt x="8901789" y="2185049"/>
                  <a:pt x="8905408" y="2186709"/>
                  <a:pt x="8909026" y="2187539"/>
                </a:cubicBezTo>
                <a:lnTo>
                  <a:pt x="8921315" y="2191063"/>
                </a:lnTo>
                <a:lnTo>
                  <a:pt x="8918072" y="2191690"/>
                </a:lnTo>
                <a:cubicBezTo>
                  <a:pt x="8909026" y="2195010"/>
                  <a:pt x="8901789" y="2198330"/>
                  <a:pt x="8894552" y="2198330"/>
                </a:cubicBezTo>
                <a:cubicBezTo>
                  <a:pt x="8909026" y="2211611"/>
                  <a:pt x="8923499" y="2204971"/>
                  <a:pt x="8937973" y="2204971"/>
                </a:cubicBezTo>
                <a:cubicBezTo>
                  <a:pt x="8909026" y="2218252"/>
                  <a:pt x="8952447" y="2218252"/>
                  <a:pt x="8952447" y="2238174"/>
                </a:cubicBezTo>
                <a:cubicBezTo>
                  <a:pt x="8966921" y="2218252"/>
                  <a:pt x="8952447" y="2224892"/>
                  <a:pt x="8981395" y="2231533"/>
                </a:cubicBezTo>
                <a:cubicBezTo>
                  <a:pt x="8981395" y="2211611"/>
                  <a:pt x="8952447" y="2211611"/>
                  <a:pt x="8937973" y="2204971"/>
                </a:cubicBezTo>
                <a:cubicBezTo>
                  <a:pt x="8937973" y="2191690"/>
                  <a:pt x="8966921" y="2198330"/>
                  <a:pt x="8981395" y="2191690"/>
                </a:cubicBezTo>
                <a:cubicBezTo>
                  <a:pt x="8966921" y="2204971"/>
                  <a:pt x="8995869" y="2198330"/>
                  <a:pt x="8995869" y="2204971"/>
                </a:cubicBezTo>
                <a:cubicBezTo>
                  <a:pt x="8995869" y="2211611"/>
                  <a:pt x="8981395" y="2211611"/>
                  <a:pt x="8981395" y="2218252"/>
                </a:cubicBezTo>
                <a:cubicBezTo>
                  <a:pt x="8995869" y="2231533"/>
                  <a:pt x="9039291" y="2218252"/>
                  <a:pt x="9068239" y="2218252"/>
                </a:cubicBezTo>
                <a:cubicBezTo>
                  <a:pt x="9068239" y="2224892"/>
                  <a:pt x="9053765" y="2231533"/>
                  <a:pt x="9053765" y="2238174"/>
                </a:cubicBezTo>
                <a:cubicBezTo>
                  <a:pt x="9082713" y="2224892"/>
                  <a:pt x="9111660" y="2238174"/>
                  <a:pt x="9111660" y="2211611"/>
                </a:cubicBezTo>
                <a:cubicBezTo>
                  <a:pt x="9126134" y="2218252"/>
                  <a:pt x="9126134" y="2231533"/>
                  <a:pt x="9155082" y="2231533"/>
                </a:cubicBezTo>
                <a:cubicBezTo>
                  <a:pt x="9155082" y="2231533"/>
                  <a:pt x="9140608" y="2224892"/>
                  <a:pt x="9155082" y="2218252"/>
                </a:cubicBezTo>
                <a:cubicBezTo>
                  <a:pt x="9169556" y="2224892"/>
                  <a:pt x="9184030" y="2231533"/>
                  <a:pt x="9198504" y="2244814"/>
                </a:cubicBezTo>
                <a:cubicBezTo>
                  <a:pt x="9212978" y="2238174"/>
                  <a:pt x="9270874" y="2204971"/>
                  <a:pt x="9285348" y="2231533"/>
                </a:cubicBezTo>
                <a:cubicBezTo>
                  <a:pt x="9299822" y="2231533"/>
                  <a:pt x="9314295" y="2224892"/>
                  <a:pt x="9314295" y="2211611"/>
                </a:cubicBezTo>
                <a:cubicBezTo>
                  <a:pt x="9328769" y="2224892"/>
                  <a:pt x="9343243" y="2218252"/>
                  <a:pt x="9401139" y="2218252"/>
                </a:cubicBezTo>
                <a:cubicBezTo>
                  <a:pt x="9401139" y="2238174"/>
                  <a:pt x="9372191" y="2231533"/>
                  <a:pt x="9343243" y="2238174"/>
                </a:cubicBezTo>
                <a:cubicBezTo>
                  <a:pt x="9357717" y="2251455"/>
                  <a:pt x="9372191" y="2231533"/>
                  <a:pt x="9401139" y="2244814"/>
                </a:cubicBezTo>
                <a:cubicBezTo>
                  <a:pt x="9401139" y="2244814"/>
                  <a:pt x="9415613" y="2224892"/>
                  <a:pt x="9401139" y="2231533"/>
                </a:cubicBezTo>
                <a:cubicBezTo>
                  <a:pt x="9415613" y="2218252"/>
                  <a:pt x="9444561" y="2231533"/>
                  <a:pt x="9444561" y="2244814"/>
                </a:cubicBezTo>
                <a:cubicBezTo>
                  <a:pt x="9473509" y="2244814"/>
                  <a:pt x="9502456" y="2251455"/>
                  <a:pt x="9531404" y="2238174"/>
                </a:cubicBezTo>
                <a:cubicBezTo>
                  <a:pt x="9531404" y="2224892"/>
                  <a:pt x="9502456" y="2251455"/>
                  <a:pt x="9502456" y="2224892"/>
                </a:cubicBezTo>
                <a:cubicBezTo>
                  <a:pt x="9531404" y="2218252"/>
                  <a:pt x="9560352" y="2238174"/>
                  <a:pt x="9589300" y="2231533"/>
                </a:cubicBezTo>
                <a:cubicBezTo>
                  <a:pt x="9589300" y="2231533"/>
                  <a:pt x="9589300" y="2224892"/>
                  <a:pt x="9589300" y="2218252"/>
                </a:cubicBezTo>
                <a:cubicBezTo>
                  <a:pt x="9676143" y="2238174"/>
                  <a:pt x="9762987" y="2224477"/>
                  <a:pt x="9849831" y="2227590"/>
                </a:cubicBezTo>
                <a:lnTo>
                  <a:pt x="9902697" y="2234033"/>
                </a:lnTo>
                <a:lnTo>
                  <a:pt x="9886016" y="2242324"/>
                </a:lnTo>
                <a:cubicBezTo>
                  <a:pt x="9878779" y="2244814"/>
                  <a:pt x="9871542" y="2244814"/>
                  <a:pt x="9864305" y="2238174"/>
                </a:cubicBezTo>
                <a:cubicBezTo>
                  <a:pt x="9878779" y="2258095"/>
                  <a:pt x="9849831" y="2244814"/>
                  <a:pt x="9849831" y="2264736"/>
                </a:cubicBezTo>
                <a:cubicBezTo>
                  <a:pt x="9835357" y="2264736"/>
                  <a:pt x="9835357" y="2258095"/>
                  <a:pt x="9835357" y="2244814"/>
                </a:cubicBezTo>
                <a:cubicBezTo>
                  <a:pt x="9806409" y="2264736"/>
                  <a:pt x="9806409" y="2231533"/>
                  <a:pt x="9762987" y="2238174"/>
                </a:cubicBezTo>
                <a:cubicBezTo>
                  <a:pt x="9748513" y="2244814"/>
                  <a:pt x="9777461" y="2251455"/>
                  <a:pt x="9791935" y="2251455"/>
                </a:cubicBezTo>
                <a:cubicBezTo>
                  <a:pt x="9777461" y="2264736"/>
                  <a:pt x="9762987" y="2244814"/>
                  <a:pt x="9748513" y="2264736"/>
                </a:cubicBezTo>
                <a:cubicBezTo>
                  <a:pt x="9690617" y="2258095"/>
                  <a:pt x="9661670" y="2244814"/>
                  <a:pt x="9603774" y="2271377"/>
                </a:cubicBezTo>
                <a:cubicBezTo>
                  <a:pt x="9603774" y="2271377"/>
                  <a:pt x="9603774" y="2271377"/>
                  <a:pt x="9603774" y="2251455"/>
                </a:cubicBezTo>
                <a:cubicBezTo>
                  <a:pt x="9589300" y="2264736"/>
                  <a:pt x="9589300" y="2251455"/>
                  <a:pt x="9560352" y="2251455"/>
                </a:cubicBezTo>
                <a:cubicBezTo>
                  <a:pt x="9545878" y="2258095"/>
                  <a:pt x="9589300" y="2271377"/>
                  <a:pt x="9589300" y="2278017"/>
                </a:cubicBezTo>
                <a:cubicBezTo>
                  <a:pt x="9574826" y="2284658"/>
                  <a:pt x="9560352" y="2284658"/>
                  <a:pt x="9574826" y="2304579"/>
                </a:cubicBezTo>
                <a:cubicBezTo>
                  <a:pt x="9560352" y="2311220"/>
                  <a:pt x="9531404" y="2278017"/>
                  <a:pt x="9531404" y="2304579"/>
                </a:cubicBezTo>
                <a:cubicBezTo>
                  <a:pt x="9502456" y="2297939"/>
                  <a:pt x="9531404" y="2278017"/>
                  <a:pt x="9531404" y="2278017"/>
                </a:cubicBezTo>
                <a:cubicBezTo>
                  <a:pt x="9502456" y="2264736"/>
                  <a:pt x="9487983" y="2278017"/>
                  <a:pt x="9473509" y="2304579"/>
                </a:cubicBezTo>
                <a:cubicBezTo>
                  <a:pt x="9473509" y="2304579"/>
                  <a:pt x="9459035" y="2297939"/>
                  <a:pt x="9459035" y="2304579"/>
                </a:cubicBezTo>
                <a:cubicBezTo>
                  <a:pt x="9430087" y="2304579"/>
                  <a:pt x="9459035" y="2291298"/>
                  <a:pt x="9473509" y="2297939"/>
                </a:cubicBezTo>
                <a:cubicBezTo>
                  <a:pt x="9502456" y="2251455"/>
                  <a:pt x="9401139" y="2258095"/>
                  <a:pt x="9386665" y="2284658"/>
                </a:cubicBezTo>
                <a:cubicBezTo>
                  <a:pt x="9357717" y="2284658"/>
                  <a:pt x="9386665" y="2264736"/>
                  <a:pt x="9343243" y="2271377"/>
                </a:cubicBezTo>
                <a:cubicBezTo>
                  <a:pt x="9357717" y="2264736"/>
                  <a:pt x="9357717" y="2264736"/>
                  <a:pt x="9372191" y="2264736"/>
                </a:cubicBezTo>
                <a:cubicBezTo>
                  <a:pt x="9343243" y="2244814"/>
                  <a:pt x="9328769" y="2284658"/>
                  <a:pt x="9314295" y="2264736"/>
                </a:cubicBezTo>
                <a:cubicBezTo>
                  <a:pt x="9299822" y="2271377"/>
                  <a:pt x="9314295" y="2271377"/>
                  <a:pt x="9314295" y="2284658"/>
                </a:cubicBezTo>
                <a:cubicBezTo>
                  <a:pt x="9270874" y="2271377"/>
                  <a:pt x="9256400" y="2291298"/>
                  <a:pt x="9227452" y="2278017"/>
                </a:cubicBezTo>
                <a:cubicBezTo>
                  <a:pt x="9227452" y="2297939"/>
                  <a:pt x="9198504" y="2284658"/>
                  <a:pt x="9184030" y="2304579"/>
                </a:cubicBezTo>
                <a:cubicBezTo>
                  <a:pt x="9169556" y="2297939"/>
                  <a:pt x="9184030" y="2297939"/>
                  <a:pt x="9184030" y="2291298"/>
                </a:cubicBezTo>
                <a:cubicBezTo>
                  <a:pt x="9169556" y="2278017"/>
                  <a:pt x="9140608" y="2291298"/>
                  <a:pt x="9140608" y="2304579"/>
                </a:cubicBezTo>
                <a:cubicBezTo>
                  <a:pt x="9111660" y="2304579"/>
                  <a:pt x="9140608" y="2291298"/>
                  <a:pt x="9111660" y="2291298"/>
                </a:cubicBezTo>
                <a:cubicBezTo>
                  <a:pt x="9082713" y="2297939"/>
                  <a:pt x="9097187" y="2311220"/>
                  <a:pt x="9068239" y="2297939"/>
                </a:cubicBezTo>
                <a:cubicBezTo>
                  <a:pt x="9039291" y="2311220"/>
                  <a:pt x="9082713" y="2317861"/>
                  <a:pt x="9082713" y="2331142"/>
                </a:cubicBezTo>
                <a:cubicBezTo>
                  <a:pt x="9068239" y="2337782"/>
                  <a:pt x="9068239" y="2331142"/>
                  <a:pt x="9039291" y="2324501"/>
                </a:cubicBezTo>
                <a:cubicBezTo>
                  <a:pt x="9039291" y="2337782"/>
                  <a:pt x="9010343" y="2337782"/>
                  <a:pt x="9010343" y="2344423"/>
                </a:cubicBezTo>
                <a:cubicBezTo>
                  <a:pt x="9010343" y="2357704"/>
                  <a:pt x="9010343" y="2337782"/>
                  <a:pt x="9039291" y="2344423"/>
                </a:cubicBezTo>
                <a:cubicBezTo>
                  <a:pt x="9024817" y="2370985"/>
                  <a:pt x="9024817" y="2357704"/>
                  <a:pt x="9039291" y="2377626"/>
                </a:cubicBezTo>
                <a:cubicBezTo>
                  <a:pt x="8995869" y="2370985"/>
                  <a:pt x="8981395" y="2370985"/>
                  <a:pt x="8952447" y="2351064"/>
                </a:cubicBezTo>
                <a:cubicBezTo>
                  <a:pt x="8923499" y="2370985"/>
                  <a:pt x="8880078" y="2377626"/>
                  <a:pt x="8851130" y="2384266"/>
                </a:cubicBezTo>
                <a:cubicBezTo>
                  <a:pt x="8865604" y="2357704"/>
                  <a:pt x="8937973" y="2370985"/>
                  <a:pt x="8923499" y="2344423"/>
                </a:cubicBezTo>
                <a:cubicBezTo>
                  <a:pt x="8894552" y="2337782"/>
                  <a:pt x="8865604" y="2331142"/>
                  <a:pt x="8865604" y="2304579"/>
                </a:cubicBezTo>
                <a:cubicBezTo>
                  <a:pt x="8894552" y="2304579"/>
                  <a:pt x="8909026" y="2331142"/>
                  <a:pt x="8966921" y="2331142"/>
                </a:cubicBezTo>
                <a:cubicBezTo>
                  <a:pt x="8952447" y="2317861"/>
                  <a:pt x="8923499" y="2317861"/>
                  <a:pt x="8909026" y="2311220"/>
                </a:cubicBezTo>
                <a:cubicBezTo>
                  <a:pt x="8937973" y="2297939"/>
                  <a:pt x="9010343" y="2324501"/>
                  <a:pt x="9053765" y="2304579"/>
                </a:cubicBezTo>
                <a:cubicBezTo>
                  <a:pt x="9039291" y="2297939"/>
                  <a:pt x="9010343" y="2284658"/>
                  <a:pt x="9039291" y="2271377"/>
                </a:cubicBezTo>
                <a:cubicBezTo>
                  <a:pt x="9010343" y="2251455"/>
                  <a:pt x="8981395" y="2271377"/>
                  <a:pt x="8937973" y="2271377"/>
                </a:cubicBezTo>
                <a:cubicBezTo>
                  <a:pt x="8937973" y="2278017"/>
                  <a:pt x="8937973" y="2278017"/>
                  <a:pt x="8937973" y="2291298"/>
                </a:cubicBezTo>
                <a:cubicBezTo>
                  <a:pt x="8923499" y="2291298"/>
                  <a:pt x="8923499" y="2278017"/>
                  <a:pt x="8923499" y="2297939"/>
                </a:cubicBezTo>
                <a:cubicBezTo>
                  <a:pt x="8909026" y="2291298"/>
                  <a:pt x="8894552" y="2284658"/>
                  <a:pt x="8880078" y="2284658"/>
                </a:cubicBezTo>
                <a:cubicBezTo>
                  <a:pt x="8865604" y="2284658"/>
                  <a:pt x="8880078" y="2297939"/>
                  <a:pt x="8894552" y="2297939"/>
                </a:cubicBezTo>
                <a:cubicBezTo>
                  <a:pt x="8851130" y="2291298"/>
                  <a:pt x="8793234" y="2291298"/>
                  <a:pt x="8720865" y="2291298"/>
                </a:cubicBezTo>
                <a:cubicBezTo>
                  <a:pt x="8720865" y="2291298"/>
                  <a:pt x="8720865" y="2297939"/>
                  <a:pt x="8706391" y="2297939"/>
                </a:cubicBezTo>
                <a:cubicBezTo>
                  <a:pt x="8720865" y="2304579"/>
                  <a:pt x="8735338" y="2311220"/>
                  <a:pt x="8749812" y="2304579"/>
                </a:cubicBezTo>
                <a:cubicBezTo>
                  <a:pt x="8720865" y="2317861"/>
                  <a:pt x="8735338" y="2331142"/>
                  <a:pt x="8764286" y="2331142"/>
                </a:cubicBezTo>
                <a:cubicBezTo>
                  <a:pt x="8778760" y="2324501"/>
                  <a:pt x="8764286" y="2304579"/>
                  <a:pt x="8778760" y="2297939"/>
                </a:cubicBezTo>
                <a:cubicBezTo>
                  <a:pt x="8793234" y="2304579"/>
                  <a:pt x="8778760" y="2324501"/>
                  <a:pt x="8793234" y="2331142"/>
                </a:cubicBezTo>
                <a:cubicBezTo>
                  <a:pt x="8822182" y="2331142"/>
                  <a:pt x="8807708" y="2311220"/>
                  <a:pt x="8807708" y="2311220"/>
                </a:cubicBezTo>
                <a:cubicBezTo>
                  <a:pt x="8851130" y="2324501"/>
                  <a:pt x="8822182" y="2357704"/>
                  <a:pt x="8865604" y="2344423"/>
                </a:cubicBezTo>
                <a:cubicBezTo>
                  <a:pt x="8880078" y="2364345"/>
                  <a:pt x="8851130" y="2351064"/>
                  <a:pt x="8836656" y="2357704"/>
                </a:cubicBezTo>
                <a:cubicBezTo>
                  <a:pt x="8822182" y="2351064"/>
                  <a:pt x="8822182" y="2344423"/>
                  <a:pt x="8822182" y="2337782"/>
                </a:cubicBezTo>
                <a:cubicBezTo>
                  <a:pt x="8749812" y="2331142"/>
                  <a:pt x="8778760" y="2384266"/>
                  <a:pt x="8836656" y="2370985"/>
                </a:cubicBezTo>
                <a:cubicBezTo>
                  <a:pt x="8836656" y="2377626"/>
                  <a:pt x="8836656" y="2377626"/>
                  <a:pt x="8836656" y="2377626"/>
                </a:cubicBezTo>
                <a:cubicBezTo>
                  <a:pt x="8836656" y="2384266"/>
                  <a:pt x="8778760" y="2384266"/>
                  <a:pt x="8778760" y="2370985"/>
                </a:cubicBezTo>
                <a:cubicBezTo>
                  <a:pt x="8764286" y="2377626"/>
                  <a:pt x="8793234" y="2390907"/>
                  <a:pt x="8778760" y="2397548"/>
                </a:cubicBezTo>
                <a:cubicBezTo>
                  <a:pt x="8836656" y="2390907"/>
                  <a:pt x="8851130" y="2410829"/>
                  <a:pt x="8894552" y="2397548"/>
                </a:cubicBezTo>
                <a:cubicBezTo>
                  <a:pt x="8894552" y="2390907"/>
                  <a:pt x="8937973" y="2384266"/>
                  <a:pt x="8923499" y="2377626"/>
                </a:cubicBezTo>
                <a:cubicBezTo>
                  <a:pt x="8952447" y="2377626"/>
                  <a:pt x="8995869" y="2384266"/>
                  <a:pt x="9039291" y="2384266"/>
                </a:cubicBezTo>
                <a:cubicBezTo>
                  <a:pt x="9010343" y="2390907"/>
                  <a:pt x="9010343" y="2397548"/>
                  <a:pt x="9024817" y="2410829"/>
                </a:cubicBezTo>
                <a:cubicBezTo>
                  <a:pt x="9010343" y="2417469"/>
                  <a:pt x="8995869" y="2410829"/>
                  <a:pt x="9010343" y="2397548"/>
                </a:cubicBezTo>
                <a:cubicBezTo>
                  <a:pt x="8981395" y="2404188"/>
                  <a:pt x="8966921" y="2404188"/>
                  <a:pt x="8981395" y="2390907"/>
                </a:cubicBezTo>
                <a:cubicBezTo>
                  <a:pt x="8952447" y="2390907"/>
                  <a:pt x="8966921" y="2410829"/>
                  <a:pt x="8952447" y="2410829"/>
                </a:cubicBezTo>
                <a:cubicBezTo>
                  <a:pt x="8952447" y="2424110"/>
                  <a:pt x="8995869" y="2404188"/>
                  <a:pt x="8995869" y="2417469"/>
                </a:cubicBezTo>
                <a:cubicBezTo>
                  <a:pt x="9010343" y="2430751"/>
                  <a:pt x="8966921" y="2424110"/>
                  <a:pt x="8966921" y="2430751"/>
                </a:cubicBezTo>
                <a:cubicBezTo>
                  <a:pt x="8966921" y="2444032"/>
                  <a:pt x="8981395" y="2437391"/>
                  <a:pt x="8981395" y="2444032"/>
                </a:cubicBezTo>
                <a:cubicBezTo>
                  <a:pt x="8981395" y="2430751"/>
                  <a:pt x="9024817" y="2424110"/>
                  <a:pt x="9053765" y="2430751"/>
                </a:cubicBezTo>
                <a:cubicBezTo>
                  <a:pt x="9024817" y="2417469"/>
                  <a:pt x="9039291" y="2417469"/>
                  <a:pt x="9068239" y="2404188"/>
                </a:cubicBezTo>
                <a:cubicBezTo>
                  <a:pt x="9053765" y="2437391"/>
                  <a:pt x="9155082" y="2430751"/>
                  <a:pt x="9169556" y="2404188"/>
                </a:cubicBezTo>
                <a:cubicBezTo>
                  <a:pt x="9198504" y="2397548"/>
                  <a:pt x="9198504" y="2410829"/>
                  <a:pt x="9212978" y="2410829"/>
                </a:cubicBezTo>
                <a:cubicBezTo>
                  <a:pt x="9212978" y="2417469"/>
                  <a:pt x="9198504" y="2417469"/>
                  <a:pt x="9198504" y="2424110"/>
                </a:cubicBezTo>
                <a:cubicBezTo>
                  <a:pt x="9198504" y="2437391"/>
                  <a:pt x="9212978" y="2417469"/>
                  <a:pt x="9227452" y="2424110"/>
                </a:cubicBezTo>
                <a:cubicBezTo>
                  <a:pt x="9241926" y="2424110"/>
                  <a:pt x="9227452" y="2410829"/>
                  <a:pt x="9241926" y="2410829"/>
                </a:cubicBezTo>
                <a:cubicBezTo>
                  <a:pt x="9227452" y="2404188"/>
                  <a:pt x="9212978" y="2397548"/>
                  <a:pt x="9198504" y="2397548"/>
                </a:cubicBezTo>
                <a:cubicBezTo>
                  <a:pt x="9198504" y="2384266"/>
                  <a:pt x="9212978" y="2377626"/>
                  <a:pt x="9198504" y="2364345"/>
                </a:cubicBezTo>
                <a:cubicBezTo>
                  <a:pt x="9198504" y="2357704"/>
                  <a:pt x="9184030" y="2351064"/>
                  <a:pt x="9169556" y="2351064"/>
                </a:cubicBezTo>
                <a:cubicBezTo>
                  <a:pt x="9212978" y="2377626"/>
                  <a:pt x="9126134" y="2357704"/>
                  <a:pt x="9126134" y="2370985"/>
                </a:cubicBezTo>
                <a:cubicBezTo>
                  <a:pt x="9126134" y="2351064"/>
                  <a:pt x="9097187" y="2357704"/>
                  <a:pt x="9068239" y="2351064"/>
                </a:cubicBezTo>
                <a:cubicBezTo>
                  <a:pt x="9068239" y="2370985"/>
                  <a:pt x="9082713" y="2364345"/>
                  <a:pt x="9082713" y="2377626"/>
                </a:cubicBezTo>
                <a:cubicBezTo>
                  <a:pt x="9053765" y="2370985"/>
                  <a:pt x="9068239" y="2364345"/>
                  <a:pt x="9053765" y="2344423"/>
                </a:cubicBezTo>
                <a:cubicBezTo>
                  <a:pt x="9053765" y="2344423"/>
                  <a:pt x="9053765" y="2344423"/>
                  <a:pt x="9111660" y="2344423"/>
                </a:cubicBezTo>
                <a:cubicBezTo>
                  <a:pt x="9111660" y="2331142"/>
                  <a:pt x="9111660" y="2324501"/>
                  <a:pt x="9097187" y="2324501"/>
                </a:cubicBezTo>
                <a:cubicBezTo>
                  <a:pt x="9097187" y="2311220"/>
                  <a:pt x="9126134" y="2317861"/>
                  <a:pt x="9126134" y="2311220"/>
                </a:cubicBezTo>
                <a:cubicBezTo>
                  <a:pt x="9133371" y="2311220"/>
                  <a:pt x="9126134" y="2312880"/>
                  <a:pt x="9118897" y="2316201"/>
                </a:cubicBezTo>
                <a:lnTo>
                  <a:pt x="9114588" y="2325098"/>
                </a:lnTo>
                <a:lnTo>
                  <a:pt x="9111660" y="2324501"/>
                </a:lnTo>
                <a:cubicBezTo>
                  <a:pt x="9111660" y="2324501"/>
                  <a:pt x="9111660" y="2331142"/>
                  <a:pt x="9111660" y="2331142"/>
                </a:cubicBezTo>
                <a:lnTo>
                  <a:pt x="9114588" y="2325098"/>
                </a:lnTo>
                <a:lnTo>
                  <a:pt x="9144226" y="2331142"/>
                </a:lnTo>
                <a:cubicBezTo>
                  <a:pt x="9155082" y="2331142"/>
                  <a:pt x="9162319" y="2327821"/>
                  <a:pt x="9155082" y="2317861"/>
                </a:cubicBezTo>
                <a:cubicBezTo>
                  <a:pt x="9169556" y="2317861"/>
                  <a:pt x="9169556" y="2324501"/>
                  <a:pt x="9169556" y="2337782"/>
                </a:cubicBezTo>
                <a:cubicBezTo>
                  <a:pt x="9198504" y="2337782"/>
                  <a:pt x="9227452" y="2317861"/>
                  <a:pt x="9241926" y="2337782"/>
                </a:cubicBezTo>
                <a:cubicBezTo>
                  <a:pt x="9241926" y="2331142"/>
                  <a:pt x="9227452" y="2331142"/>
                  <a:pt x="9241926" y="2324501"/>
                </a:cubicBezTo>
                <a:cubicBezTo>
                  <a:pt x="9270874" y="2337782"/>
                  <a:pt x="9343243" y="2331142"/>
                  <a:pt x="9386665" y="2317861"/>
                </a:cubicBezTo>
                <a:cubicBezTo>
                  <a:pt x="9430087" y="2317861"/>
                  <a:pt x="9444561" y="2317861"/>
                  <a:pt x="9531404" y="2331142"/>
                </a:cubicBezTo>
                <a:cubicBezTo>
                  <a:pt x="9531404" y="2317861"/>
                  <a:pt x="9516930" y="2317861"/>
                  <a:pt x="9516930" y="2311220"/>
                </a:cubicBezTo>
                <a:cubicBezTo>
                  <a:pt x="9527785" y="2326162"/>
                  <a:pt x="9546783" y="2318691"/>
                  <a:pt x="9555603" y="2322426"/>
                </a:cubicBezTo>
                <a:lnTo>
                  <a:pt x="9557205" y="2325367"/>
                </a:lnTo>
                <a:lnTo>
                  <a:pt x="9524167" y="2334462"/>
                </a:lnTo>
                <a:cubicBezTo>
                  <a:pt x="9509693" y="2336123"/>
                  <a:pt x="9495219" y="2337783"/>
                  <a:pt x="9487983" y="2344423"/>
                </a:cubicBezTo>
                <a:cubicBezTo>
                  <a:pt x="9473509" y="2344423"/>
                  <a:pt x="9473509" y="2337782"/>
                  <a:pt x="9473509" y="2324501"/>
                </a:cubicBezTo>
                <a:cubicBezTo>
                  <a:pt x="9430087" y="2344423"/>
                  <a:pt x="9372191" y="2331142"/>
                  <a:pt x="9343243" y="2357704"/>
                </a:cubicBezTo>
                <a:cubicBezTo>
                  <a:pt x="9372191" y="2364345"/>
                  <a:pt x="9401139" y="2357704"/>
                  <a:pt x="9444561" y="2357704"/>
                </a:cubicBezTo>
                <a:cubicBezTo>
                  <a:pt x="9444561" y="2370985"/>
                  <a:pt x="9386665" y="2364345"/>
                  <a:pt x="9372191" y="2370985"/>
                </a:cubicBezTo>
                <a:cubicBezTo>
                  <a:pt x="9386665" y="2377626"/>
                  <a:pt x="9415613" y="2377626"/>
                  <a:pt x="9401139" y="2390907"/>
                </a:cubicBezTo>
                <a:cubicBezTo>
                  <a:pt x="9430087" y="2390907"/>
                  <a:pt x="9415613" y="2384266"/>
                  <a:pt x="9444561" y="2390907"/>
                </a:cubicBezTo>
                <a:cubicBezTo>
                  <a:pt x="9401139" y="2390907"/>
                  <a:pt x="9357717" y="2430751"/>
                  <a:pt x="9415613" y="2437391"/>
                </a:cubicBezTo>
                <a:cubicBezTo>
                  <a:pt x="9444561" y="2430751"/>
                  <a:pt x="9415613" y="2424110"/>
                  <a:pt x="9430087" y="2410829"/>
                </a:cubicBezTo>
                <a:cubicBezTo>
                  <a:pt x="9444561" y="2417469"/>
                  <a:pt x="9444561" y="2424110"/>
                  <a:pt x="9444561" y="2430751"/>
                </a:cubicBezTo>
                <a:cubicBezTo>
                  <a:pt x="9459035" y="2410829"/>
                  <a:pt x="9487983" y="2437391"/>
                  <a:pt x="9487983" y="2417469"/>
                </a:cubicBezTo>
                <a:cubicBezTo>
                  <a:pt x="9516930" y="2424110"/>
                  <a:pt x="9487983" y="2437391"/>
                  <a:pt x="9502456" y="2457313"/>
                </a:cubicBezTo>
                <a:cubicBezTo>
                  <a:pt x="9502456" y="2444032"/>
                  <a:pt x="9473509" y="2424110"/>
                  <a:pt x="9459035" y="2444032"/>
                </a:cubicBezTo>
                <a:cubicBezTo>
                  <a:pt x="9459035" y="2444032"/>
                  <a:pt x="9487983" y="2457313"/>
                  <a:pt x="9459035" y="2457313"/>
                </a:cubicBezTo>
                <a:cubicBezTo>
                  <a:pt x="9459035" y="2463953"/>
                  <a:pt x="9487983" y="2457313"/>
                  <a:pt x="9487983" y="2470594"/>
                </a:cubicBezTo>
                <a:cubicBezTo>
                  <a:pt x="9473509" y="2477235"/>
                  <a:pt x="9459035" y="2463953"/>
                  <a:pt x="9444561" y="2477235"/>
                </a:cubicBezTo>
                <a:cubicBezTo>
                  <a:pt x="9444561" y="2483875"/>
                  <a:pt x="9459035" y="2483875"/>
                  <a:pt x="9459035" y="2483875"/>
                </a:cubicBezTo>
                <a:cubicBezTo>
                  <a:pt x="9459035" y="2490516"/>
                  <a:pt x="9430087" y="2490516"/>
                  <a:pt x="9415613" y="2497156"/>
                </a:cubicBezTo>
                <a:cubicBezTo>
                  <a:pt x="9415613" y="2490516"/>
                  <a:pt x="9430087" y="2483875"/>
                  <a:pt x="9415613" y="2477235"/>
                </a:cubicBezTo>
                <a:cubicBezTo>
                  <a:pt x="9401139" y="2483875"/>
                  <a:pt x="9372191" y="2483875"/>
                  <a:pt x="9372191" y="2470594"/>
                </a:cubicBezTo>
                <a:cubicBezTo>
                  <a:pt x="9357717" y="2470594"/>
                  <a:pt x="9357717" y="2477235"/>
                  <a:pt x="9357717" y="2490516"/>
                </a:cubicBezTo>
                <a:cubicBezTo>
                  <a:pt x="9328769" y="2477235"/>
                  <a:pt x="9299822" y="2490516"/>
                  <a:pt x="9285348" y="2477235"/>
                </a:cubicBezTo>
                <a:cubicBezTo>
                  <a:pt x="9270874" y="2470594"/>
                  <a:pt x="9299822" y="2477235"/>
                  <a:pt x="9314295" y="2470594"/>
                </a:cubicBezTo>
                <a:cubicBezTo>
                  <a:pt x="9299822" y="2430751"/>
                  <a:pt x="9256400" y="2483875"/>
                  <a:pt x="9241926" y="2470594"/>
                </a:cubicBezTo>
                <a:cubicBezTo>
                  <a:pt x="9241926" y="2463953"/>
                  <a:pt x="9270874" y="2470594"/>
                  <a:pt x="9256400" y="2457313"/>
                </a:cubicBezTo>
                <a:cubicBezTo>
                  <a:pt x="9256400" y="2450672"/>
                  <a:pt x="9241926" y="2450672"/>
                  <a:pt x="9227452" y="2444032"/>
                </a:cubicBezTo>
                <a:cubicBezTo>
                  <a:pt x="9212978" y="2450672"/>
                  <a:pt x="9227452" y="2463953"/>
                  <a:pt x="9212978" y="2463953"/>
                </a:cubicBezTo>
                <a:cubicBezTo>
                  <a:pt x="9212978" y="2470594"/>
                  <a:pt x="9227452" y="2463953"/>
                  <a:pt x="9227452" y="2463953"/>
                </a:cubicBezTo>
                <a:cubicBezTo>
                  <a:pt x="9256400" y="2470594"/>
                  <a:pt x="9212978" y="2470594"/>
                  <a:pt x="9212978" y="2477235"/>
                </a:cubicBezTo>
                <a:cubicBezTo>
                  <a:pt x="9212978" y="2477235"/>
                  <a:pt x="9198504" y="2457313"/>
                  <a:pt x="9212978" y="2457313"/>
                </a:cubicBezTo>
                <a:cubicBezTo>
                  <a:pt x="9212978" y="2444032"/>
                  <a:pt x="9198504" y="2444032"/>
                  <a:pt x="9198504" y="2430751"/>
                </a:cubicBezTo>
                <a:cubicBezTo>
                  <a:pt x="9169556" y="2430751"/>
                  <a:pt x="9169556" y="2437391"/>
                  <a:pt x="9155082" y="2437391"/>
                </a:cubicBezTo>
                <a:cubicBezTo>
                  <a:pt x="9155082" y="2450672"/>
                  <a:pt x="9169556" y="2430751"/>
                  <a:pt x="9184030" y="2444032"/>
                </a:cubicBezTo>
                <a:cubicBezTo>
                  <a:pt x="9184030" y="2450672"/>
                  <a:pt x="9169556" y="2450672"/>
                  <a:pt x="9155082" y="2450672"/>
                </a:cubicBezTo>
                <a:cubicBezTo>
                  <a:pt x="9140608" y="2450672"/>
                  <a:pt x="9169556" y="2470594"/>
                  <a:pt x="9140608" y="2463953"/>
                </a:cubicBezTo>
                <a:cubicBezTo>
                  <a:pt x="9140608" y="2457313"/>
                  <a:pt x="9140608" y="2450672"/>
                  <a:pt x="9155082" y="2444032"/>
                </a:cubicBezTo>
                <a:cubicBezTo>
                  <a:pt x="9140608" y="2424110"/>
                  <a:pt x="9097187" y="2437391"/>
                  <a:pt x="9068239" y="2437391"/>
                </a:cubicBezTo>
                <a:cubicBezTo>
                  <a:pt x="9068239" y="2444032"/>
                  <a:pt x="9053765" y="2457313"/>
                  <a:pt x="9068239" y="2470594"/>
                </a:cubicBezTo>
                <a:cubicBezTo>
                  <a:pt x="9053765" y="2470594"/>
                  <a:pt x="9039291" y="2457313"/>
                  <a:pt x="9053765" y="2444032"/>
                </a:cubicBezTo>
                <a:cubicBezTo>
                  <a:pt x="9039291" y="2430751"/>
                  <a:pt x="9024817" y="2450672"/>
                  <a:pt x="9010343" y="2450672"/>
                </a:cubicBezTo>
                <a:cubicBezTo>
                  <a:pt x="9024817" y="2457313"/>
                  <a:pt x="9010343" y="2470594"/>
                  <a:pt x="9024817" y="2470594"/>
                </a:cubicBezTo>
                <a:cubicBezTo>
                  <a:pt x="9010343" y="2483875"/>
                  <a:pt x="9024817" y="2450672"/>
                  <a:pt x="8981395" y="2450672"/>
                </a:cubicBezTo>
                <a:cubicBezTo>
                  <a:pt x="8966921" y="2463953"/>
                  <a:pt x="8995869" y="2490516"/>
                  <a:pt x="8952447" y="2490516"/>
                </a:cubicBezTo>
                <a:cubicBezTo>
                  <a:pt x="8966921" y="2503797"/>
                  <a:pt x="8995869" y="2497156"/>
                  <a:pt x="8995869" y="2483875"/>
                </a:cubicBezTo>
                <a:cubicBezTo>
                  <a:pt x="9010343" y="2490516"/>
                  <a:pt x="9010343" y="2497156"/>
                  <a:pt x="8995869" y="2503797"/>
                </a:cubicBezTo>
                <a:cubicBezTo>
                  <a:pt x="9010343" y="2503797"/>
                  <a:pt x="9010343" y="2497156"/>
                  <a:pt x="9010343" y="2490516"/>
                </a:cubicBezTo>
                <a:cubicBezTo>
                  <a:pt x="9024817" y="2490516"/>
                  <a:pt x="9024817" y="2497156"/>
                  <a:pt x="9024817" y="2503797"/>
                </a:cubicBezTo>
                <a:cubicBezTo>
                  <a:pt x="9068239" y="2517078"/>
                  <a:pt x="9097187" y="2510438"/>
                  <a:pt x="9140608" y="2517078"/>
                </a:cubicBezTo>
                <a:cubicBezTo>
                  <a:pt x="9155082" y="2530359"/>
                  <a:pt x="9140608" y="2530359"/>
                  <a:pt x="9140608" y="2543640"/>
                </a:cubicBezTo>
                <a:cubicBezTo>
                  <a:pt x="9097187" y="2523719"/>
                  <a:pt x="9082713" y="2550281"/>
                  <a:pt x="9039291" y="2537000"/>
                </a:cubicBezTo>
                <a:cubicBezTo>
                  <a:pt x="9068239" y="2583484"/>
                  <a:pt x="9169556" y="2590125"/>
                  <a:pt x="9227452" y="2590125"/>
                </a:cubicBezTo>
                <a:cubicBezTo>
                  <a:pt x="9227452" y="2583484"/>
                  <a:pt x="9227452" y="2576843"/>
                  <a:pt x="9241926" y="2563562"/>
                </a:cubicBezTo>
                <a:cubicBezTo>
                  <a:pt x="9241926" y="2563562"/>
                  <a:pt x="9256400" y="2570203"/>
                  <a:pt x="9241926" y="2570203"/>
                </a:cubicBezTo>
                <a:cubicBezTo>
                  <a:pt x="9256400" y="2583484"/>
                  <a:pt x="9270874" y="2570203"/>
                  <a:pt x="9270874" y="2583484"/>
                </a:cubicBezTo>
                <a:cubicBezTo>
                  <a:pt x="9270874" y="2590125"/>
                  <a:pt x="9256400" y="2590125"/>
                  <a:pt x="9241926" y="2590125"/>
                </a:cubicBezTo>
                <a:cubicBezTo>
                  <a:pt x="9285348" y="2590125"/>
                  <a:pt x="9328769" y="2623327"/>
                  <a:pt x="9343243" y="2596765"/>
                </a:cubicBezTo>
                <a:cubicBezTo>
                  <a:pt x="9357717" y="2603406"/>
                  <a:pt x="9328769" y="2610046"/>
                  <a:pt x="9343243" y="2623327"/>
                </a:cubicBezTo>
                <a:cubicBezTo>
                  <a:pt x="9415613" y="2616687"/>
                  <a:pt x="9401139" y="2616687"/>
                  <a:pt x="9502456" y="2616687"/>
                </a:cubicBezTo>
                <a:cubicBezTo>
                  <a:pt x="9473509" y="2623327"/>
                  <a:pt x="9473509" y="2643249"/>
                  <a:pt x="9502456" y="2629968"/>
                </a:cubicBezTo>
                <a:cubicBezTo>
                  <a:pt x="9516930" y="2649890"/>
                  <a:pt x="9473509" y="2636609"/>
                  <a:pt x="9459035" y="2649890"/>
                </a:cubicBezTo>
                <a:cubicBezTo>
                  <a:pt x="9473509" y="2656530"/>
                  <a:pt x="9516930" y="2649890"/>
                  <a:pt x="9516930" y="2636609"/>
                </a:cubicBezTo>
                <a:cubicBezTo>
                  <a:pt x="9531404" y="2643249"/>
                  <a:pt x="9545878" y="2649890"/>
                  <a:pt x="9545878" y="2663171"/>
                </a:cubicBezTo>
                <a:cubicBezTo>
                  <a:pt x="9560352" y="2656530"/>
                  <a:pt x="9589300" y="2656530"/>
                  <a:pt x="9589300" y="2643249"/>
                </a:cubicBezTo>
                <a:cubicBezTo>
                  <a:pt x="9618248" y="2649890"/>
                  <a:pt x="9618248" y="2643249"/>
                  <a:pt x="9647196" y="2649890"/>
                </a:cubicBezTo>
                <a:cubicBezTo>
                  <a:pt x="9647196" y="2656530"/>
                  <a:pt x="9632722" y="2676452"/>
                  <a:pt x="9661670" y="2669812"/>
                </a:cubicBezTo>
                <a:cubicBezTo>
                  <a:pt x="9661670" y="2683093"/>
                  <a:pt x="9647196" y="2683093"/>
                  <a:pt x="9647196" y="2696374"/>
                </a:cubicBezTo>
                <a:cubicBezTo>
                  <a:pt x="9632722" y="2689733"/>
                  <a:pt x="9589300" y="2683093"/>
                  <a:pt x="9589300" y="2703014"/>
                </a:cubicBezTo>
                <a:cubicBezTo>
                  <a:pt x="9545878" y="2678112"/>
                  <a:pt x="9518739" y="2675622"/>
                  <a:pt x="9471247" y="2681536"/>
                </a:cubicBezTo>
                <a:lnTo>
                  <a:pt x="9416388" y="2689619"/>
                </a:lnTo>
                <a:lnTo>
                  <a:pt x="9416465" y="2688952"/>
                </a:lnTo>
                <a:lnTo>
                  <a:pt x="9422850" y="2683093"/>
                </a:lnTo>
                <a:cubicBezTo>
                  <a:pt x="9426468" y="2681433"/>
                  <a:pt x="9430087" y="2679772"/>
                  <a:pt x="9430087" y="2676452"/>
                </a:cubicBezTo>
                <a:cubicBezTo>
                  <a:pt x="9430087" y="2676452"/>
                  <a:pt x="9430087" y="2676452"/>
                  <a:pt x="9430087" y="2669812"/>
                </a:cubicBezTo>
                <a:cubicBezTo>
                  <a:pt x="9422850" y="2673132"/>
                  <a:pt x="9419232" y="2676452"/>
                  <a:pt x="9417422" y="2680603"/>
                </a:cubicBezTo>
                <a:lnTo>
                  <a:pt x="9416465" y="2688952"/>
                </a:lnTo>
                <a:lnTo>
                  <a:pt x="9415613" y="2689733"/>
                </a:lnTo>
                <a:lnTo>
                  <a:pt x="9416388" y="2689619"/>
                </a:lnTo>
                <a:lnTo>
                  <a:pt x="9415613" y="2696374"/>
                </a:lnTo>
                <a:cubicBezTo>
                  <a:pt x="9401139" y="2696374"/>
                  <a:pt x="9401139" y="2676452"/>
                  <a:pt x="9386665" y="2676452"/>
                </a:cubicBezTo>
                <a:cubicBezTo>
                  <a:pt x="9372191" y="2683093"/>
                  <a:pt x="9386665" y="2683093"/>
                  <a:pt x="9386665" y="2696374"/>
                </a:cubicBezTo>
                <a:cubicBezTo>
                  <a:pt x="9357717" y="2669812"/>
                  <a:pt x="9328769" y="2703014"/>
                  <a:pt x="9314295" y="2669812"/>
                </a:cubicBezTo>
                <a:cubicBezTo>
                  <a:pt x="9270874" y="2669812"/>
                  <a:pt x="9270874" y="2683093"/>
                  <a:pt x="9241926" y="2689733"/>
                </a:cubicBezTo>
                <a:cubicBezTo>
                  <a:pt x="9241926" y="2683093"/>
                  <a:pt x="9241926" y="2669812"/>
                  <a:pt x="9227452" y="2669812"/>
                </a:cubicBezTo>
                <a:cubicBezTo>
                  <a:pt x="9212978" y="2683093"/>
                  <a:pt x="9241926" y="2696374"/>
                  <a:pt x="9227452" y="2709655"/>
                </a:cubicBezTo>
                <a:cubicBezTo>
                  <a:pt x="9212978" y="2709655"/>
                  <a:pt x="9212978" y="2696374"/>
                  <a:pt x="9198504" y="2703014"/>
                </a:cubicBezTo>
                <a:cubicBezTo>
                  <a:pt x="9212978" y="2696374"/>
                  <a:pt x="9212978" y="2676452"/>
                  <a:pt x="9184030" y="2676452"/>
                </a:cubicBezTo>
                <a:cubicBezTo>
                  <a:pt x="9198504" y="2696374"/>
                  <a:pt x="9198504" y="2703014"/>
                  <a:pt x="9169556" y="2716296"/>
                </a:cubicBezTo>
                <a:cubicBezTo>
                  <a:pt x="9184030" y="2683093"/>
                  <a:pt x="9126134" y="2696374"/>
                  <a:pt x="9111660" y="2703014"/>
                </a:cubicBezTo>
                <a:cubicBezTo>
                  <a:pt x="9111660" y="2703014"/>
                  <a:pt x="9126134" y="2683093"/>
                  <a:pt x="9097187" y="2683093"/>
                </a:cubicBezTo>
                <a:cubicBezTo>
                  <a:pt x="9082713" y="2703014"/>
                  <a:pt x="9126134" y="2722936"/>
                  <a:pt x="9155082" y="2709655"/>
                </a:cubicBezTo>
                <a:cubicBezTo>
                  <a:pt x="9140608" y="2729577"/>
                  <a:pt x="9111660" y="2716296"/>
                  <a:pt x="9097187" y="2722936"/>
                </a:cubicBezTo>
                <a:cubicBezTo>
                  <a:pt x="9082713" y="2716296"/>
                  <a:pt x="9082713" y="2683093"/>
                  <a:pt x="9053765" y="2683093"/>
                </a:cubicBezTo>
                <a:cubicBezTo>
                  <a:pt x="9039291" y="2683093"/>
                  <a:pt x="9024817" y="2689733"/>
                  <a:pt x="9039291" y="2709655"/>
                </a:cubicBezTo>
                <a:cubicBezTo>
                  <a:pt x="9053765" y="2703014"/>
                  <a:pt x="9053765" y="2696374"/>
                  <a:pt x="9068239" y="2696374"/>
                </a:cubicBezTo>
                <a:cubicBezTo>
                  <a:pt x="9097187" y="2716296"/>
                  <a:pt x="9024817" y="2716296"/>
                  <a:pt x="9068239" y="2722936"/>
                </a:cubicBezTo>
                <a:cubicBezTo>
                  <a:pt x="9053765" y="2736217"/>
                  <a:pt x="9024817" y="2729577"/>
                  <a:pt x="8995869" y="2729577"/>
                </a:cubicBezTo>
                <a:cubicBezTo>
                  <a:pt x="8995869" y="2722936"/>
                  <a:pt x="9053765" y="2722936"/>
                  <a:pt x="9024817" y="2696374"/>
                </a:cubicBezTo>
                <a:cubicBezTo>
                  <a:pt x="8995869" y="2696374"/>
                  <a:pt x="8981395" y="2703014"/>
                  <a:pt x="8981395" y="2709655"/>
                </a:cubicBezTo>
                <a:cubicBezTo>
                  <a:pt x="8966921" y="2703014"/>
                  <a:pt x="8923499" y="2703014"/>
                  <a:pt x="8923499" y="2722936"/>
                </a:cubicBezTo>
                <a:cubicBezTo>
                  <a:pt x="8894552" y="2722936"/>
                  <a:pt x="8851130" y="2722936"/>
                  <a:pt x="8851130" y="2749499"/>
                </a:cubicBezTo>
                <a:cubicBezTo>
                  <a:pt x="8851130" y="2749499"/>
                  <a:pt x="8851130" y="2736217"/>
                  <a:pt x="8836656" y="2736217"/>
                </a:cubicBezTo>
                <a:cubicBezTo>
                  <a:pt x="8880078" y="2716296"/>
                  <a:pt x="8851130" y="2696374"/>
                  <a:pt x="8836656" y="2676452"/>
                </a:cubicBezTo>
                <a:cubicBezTo>
                  <a:pt x="8807708" y="2683093"/>
                  <a:pt x="8822182" y="2696374"/>
                  <a:pt x="8822182" y="2716296"/>
                </a:cubicBezTo>
                <a:cubicBezTo>
                  <a:pt x="8793234" y="2703014"/>
                  <a:pt x="8764286" y="2709655"/>
                  <a:pt x="8749812" y="2696374"/>
                </a:cubicBezTo>
                <a:cubicBezTo>
                  <a:pt x="8691917" y="2716296"/>
                  <a:pt x="8634021" y="2696374"/>
                  <a:pt x="8605073" y="2716296"/>
                </a:cubicBezTo>
                <a:cubicBezTo>
                  <a:pt x="8605073" y="2729577"/>
                  <a:pt x="8619547" y="2716296"/>
                  <a:pt x="8619547" y="2736217"/>
                </a:cubicBezTo>
                <a:cubicBezTo>
                  <a:pt x="8619547" y="2729577"/>
                  <a:pt x="8605073" y="2729577"/>
                  <a:pt x="8605073" y="2736217"/>
                </a:cubicBezTo>
                <a:cubicBezTo>
                  <a:pt x="8590599" y="2736217"/>
                  <a:pt x="8590599" y="2729577"/>
                  <a:pt x="8590599" y="2722936"/>
                </a:cubicBezTo>
                <a:cubicBezTo>
                  <a:pt x="8561651" y="2722936"/>
                  <a:pt x="8547177" y="2742858"/>
                  <a:pt x="8518230" y="2742858"/>
                </a:cubicBezTo>
                <a:cubicBezTo>
                  <a:pt x="8532703" y="2736217"/>
                  <a:pt x="8532703" y="2736217"/>
                  <a:pt x="8532703" y="2729577"/>
                </a:cubicBezTo>
                <a:cubicBezTo>
                  <a:pt x="8416912" y="2736217"/>
                  <a:pt x="8359016" y="2729577"/>
                  <a:pt x="8228751" y="2729577"/>
                </a:cubicBezTo>
                <a:cubicBezTo>
                  <a:pt x="8257699" y="2736217"/>
                  <a:pt x="8272173" y="2736217"/>
                  <a:pt x="8286647" y="2742858"/>
                </a:cubicBezTo>
                <a:cubicBezTo>
                  <a:pt x="8243225" y="2776061"/>
                  <a:pt x="8170856" y="2729577"/>
                  <a:pt x="8127434" y="2756139"/>
                </a:cubicBezTo>
                <a:cubicBezTo>
                  <a:pt x="8141908" y="2769420"/>
                  <a:pt x="8156382" y="2762780"/>
                  <a:pt x="8141908" y="2782701"/>
                </a:cubicBezTo>
                <a:cubicBezTo>
                  <a:pt x="8084012" y="2776061"/>
                  <a:pt x="8026116" y="2756139"/>
                  <a:pt x="7997169" y="2795983"/>
                </a:cubicBezTo>
                <a:cubicBezTo>
                  <a:pt x="8040590" y="2802623"/>
                  <a:pt x="8084012" y="2789342"/>
                  <a:pt x="8084012" y="2835826"/>
                </a:cubicBezTo>
                <a:cubicBezTo>
                  <a:pt x="8084012" y="2835826"/>
                  <a:pt x="8084012" y="2835826"/>
                  <a:pt x="8055064" y="2835826"/>
                </a:cubicBezTo>
                <a:cubicBezTo>
                  <a:pt x="8055064" y="2862389"/>
                  <a:pt x="8084012" y="2869029"/>
                  <a:pt x="8098486" y="2875670"/>
                </a:cubicBezTo>
                <a:cubicBezTo>
                  <a:pt x="8127434" y="2875670"/>
                  <a:pt x="8084012" y="2862389"/>
                  <a:pt x="8098486" y="2855748"/>
                </a:cubicBezTo>
                <a:cubicBezTo>
                  <a:pt x="8127434" y="2902232"/>
                  <a:pt x="8243225" y="2915513"/>
                  <a:pt x="8272173" y="2862389"/>
                </a:cubicBezTo>
                <a:cubicBezTo>
                  <a:pt x="8301120" y="2882310"/>
                  <a:pt x="8243225" y="2888951"/>
                  <a:pt x="8228751" y="2895591"/>
                </a:cubicBezTo>
                <a:cubicBezTo>
                  <a:pt x="8243225" y="2915513"/>
                  <a:pt x="8272173" y="2915513"/>
                  <a:pt x="8286647" y="2928794"/>
                </a:cubicBezTo>
                <a:cubicBezTo>
                  <a:pt x="8301120" y="2915513"/>
                  <a:pt x="8315594" y="2922154"/>
                  <a:pt x="8315594" y="2908873"/>
                </a:cubicBezTo>
                <a:cubicBezTo>
                  <a:pt x="8344542" y="2915513"/>
                  <a:pt x="8330068" y="2935435"/>
                  <a:pt x="8344542" y="2942076"/>
                </a:cubicBezTo>
                <a:cubicBezTo>
                  <a:pt x="8359016" y="2935435"/>
                  <a:pt x="8344542" y="2922154"/>
                  <a:pt x="8373490" y="2922154"/>
                </a:cubicBezTo>
                <a:cubicBezTo>
                  <a:pt x="8387964" y="2948716"/>
                  <a:pt x="8416912" y="2928794"/>
                  <a:pt x="8445860" y="2922154"/>
                </a:cubicBezTo>
                <a:cubicBezTo>
                  <a:pt x="8489282" y="2942076"/>
                  <a:pt x="8561651" y="2922154"/>
                  <a:pt x="8590599" y="2948716"/>
                </a:cubicBezTo>
                <a:cubicBezTo>
                  <a:pt x="8619547" y="2942076"/>
                  <a:pt x="8619547" y="2928794"/>
                  <a:pt x="8648495" y="2922154"/>
                </a:cubicBezTo>
                <a:cubicBezTo>
                  <a:pt x="8648495" y="2935435"/>
                  <a:pt x="8677443" y="2935435"/>
                  <a:pt x="8677443" y="2948716"/>
                </a:cubicBezTo>
                <a:cubicBezTo>
                  <a:pt x="8735338" y="2942076"/>
                  <a:pt x="8749812" y="2942076"/>
                  <a:pt x="8807708" y="2935435"/>
                </a:cubicBezTo>
                <a:cubicBezTo>
                  <a:pt x="8807708" y="2948716"/>
                  <a:pt x="8793234" y="2948716"/>
                  <a:pt x="8764286" y="2948716"/>
                </a:cubicBezTo>
                <a:cubicBezTo>
                  <a:pt x="8793234" y="2955357"/>
                  <a:pt x="8807708" y="2968638"/>
                  <a:pt x="8836656" y="2975278"/>
                </a:cubicBezTo>
                <a:cubicBezTo>
                  <a:pt x="8851130" y="2975278"/>
                  <a:pt x="8851130" y="2968638"/>
                  <a:pt x="8851130" y="2961997"/>
                </a:cubicBezTo>
                <a:cubicBezTo>
                  <a:pt x="8865604" y="2968638"/>
                  <a:pt x="8880078" y="2968638"/>
                  <a:pt x="8880078" y="2981919"/>
                </a:cubicBezTo>
                <a:cubicBezTo>
                  <a:pt x="8880078" y="3001841"/>
                  <a:pt x="8851130" y="2975278"/>
                  <a:pt x="8851130" y="2995200"/>
                </a:cubicBezTo>
                <a:cubicBezTo>
                  <a:pt x="8807708" y="2988560"/>
                  <a:pt x="8749812" y="2995200"/>
                  <a:pt x="8749812" y="3028403"/>
                </a:cubicBezTo>
                <a:cubicBezTo>
                  <a:pt x="8735338" y="3041684"/>
                  <a:pt x="8735338" y="3015122"/>
                  <a:pt x="8749812" y="3015122"/>
                </a:cubicBezTo>
                <a:cubicBezTo>
                  <a:pt x="8720865" y="3028403"/>
                  <a:pt x="8720865" y="3001841"/>
                  <a:pt x="8677443" y="3015122"/>
                </a:cubicBezTo>
                <a:cubicBezTo>
                  <a:pt x="8662969" y="3015122"/>
                  <a:pt x="8677443" y="3035044"/>
                  <a:pt x="8648495" y="3028403"/>
                </a:cubicBezTo>
                <a:cubicBezTo>
                  <a:pt x="8648495" y="3035044"/>
                  <a:pt x="8662969" y="3041684"/>
                  <a:pt x="8662969" y="3048325"/>
                </a:cubicBezTo>
                <a:cubicBezTo>
                  <a:pt x="8634021" y="3048325"/>
                  <a:pt x="8561651" y="3041684"/>
                  <a:pt x="8561651" y="3068247"/>
                </a:cubicBezTo>
                <a:cubicBezTo>
                  <a:pt x="8518230" y="3054965"/>
                  <a:pt x="8460334" y="3074887"/>
                  <a:pt x="8431386" y="3048325"/>
                </a:cubicBezTo>
                <a:cubicBezTo>
                  <a:pt x="8402438" y="3081528"/>
                  <a:pt x="8330068" y="3041684"/>
                  <a:pt x="8315594" y="3074887"/>
                </a:cubicBezTo>
                <a:cubicBezTo>
                  <a:pt x="8301120" y="3068247"/>
                  <a:pt x="8301120" y="3054965"/>
                  <a:pt x="8286647" y="3048325"/>
                </a:cubicBezTo>
                <a:cubicBezTo>
                  <a:pt x="8286647" y="3061606"/>
                  <a:pt x="8272173" y="3068247"/>
                  <a:pt x="8272173" y="3048325"/>
                </a:cubicBezTo>
                <a:cubicBezTo>
                  <a:pt x="8214277" y="3061606"/>
                  <a:pt x="8112960" y="3028403"/>
                  <a:pt x="8069538" y="3061606"/>
                </a:cubicBezTo>
                <a:cubicBezTo>
                  <a:pt x="8055064" y="3041684"/>
                  <a:pt x="7982695" y="3041684"/>
                  <a:pt x="7953747" y="3054965"/>
                </a:cubicBezTo>
                <a:cubicBezTo>
                  <a:pt x="7953747" y="3061606"/>
                  <a:pt x="7968221" y="3061606"/>
                  <a:pt x="7968221" y="3068247"/>
                </a:cubicBezTo>
                <a:cubicBezTo>
                  <a:pt x="7881377" y="3094809"/>
                  <a:pt x="7809007" y="3068247"/>
                  <a:pt x="7765586" y="3121371"/>
                </a:cubicBezTo>
                <a:cubicBezTo>
                  <a:pt x="7794534" y="3134652"/>
                  <a:pt x="7794534" y="3101450"/>
                  <a:pt x="7823481" y="3108090"/>
                </a:cubicBezTo>
                <a:cubicBezTo>
                  <a:pt x="7765586" y="3161215"/>
                  <a:pt x="7620846" y="3114731"/>
                  <a:pt x="7548477" y="3154574"/>
                </a:cubicBezTo>
                <a:cubicBezTo>
                  <a:pt x="7490581" y="3121371"/>
                  <a:pt x="7447159" y="3187777"/>
                  <a:pt x="7418212" y="3147934"/>
                </a:cubicBezTo>
                <a:cubicBezTo>
                  <a:pt x="7403738" y="3147934"/>
                  <a:pt x="7403738" y="3154574"/>
                  <a:pt x="7389264" y="3161215"/>
                </a:cubicBezTo>
                <a:cubicBezTo>
                  <a:pt x="7374790" y="3154574"/>
                  <a:pt x="7374790" y="3147934"/>
                  <a:pt x="7360316" y="3141293"/>
                </a:cubicBezTo>
                <a:cubicBezTo>
                  <a:pt x="7345842" y="3141293"/>
                  <a:pt x="7345842" y="3154574"/>
                  <a:pt x="7345842" y="3154574"/>
                </a:cubicBezTo>
                <a:cubicBezTo>
                  <a:pt x="7331368" y="3161215"/>
                  <a:pt x="7316894" y="3154574"/>
                  <a:pt x="7302420" y="3147934"/>
                </a:cubicBezTo>
                <a:cubicBezTo>
                  <a:pt x="7215577" y="3154574"/>
                  <a:pt x="7157681" y="3167855"/>
                  <a:pt x="7070837" y="3154574"/>
                </a:cubicBezTo>
                <a:cubicBezTo>
                  <a:pt x="7027416" y="3181137"/>
                  <a:pt x="6926098" y="3167855"/>
                  <a:pt x="6853728" y="3161215"/>
                </a:cubicBezTo>
                <a:cubicBezTo>
                  <a:pt x="6708989" y="3187777"/>
                  <a:pt x="6564250" y="3154574"/>
                  <a:pt x="6462932" y="3187777"/>
                </a:cubicBezTo>
                <a:cubicBezTo>
                  <a:pt x="6462932" y="3174496"/>
                  <a:pt x="6448459" y="3181137"/>
                  <a:pt x="6462932" y="3167855"/>
                </a:cubicBezTo>
                <a:cubicBezTo>
                  <a:pt x="6433985" y="3161215"/>
                  <a:pt x="6433985" y="3174496"/>
                  <a:pt x="6433985" y="3187777"/>
                </a:cubicBezTo>
                <a:cubicBezTo>
                  <a:pt x="6419511" y="3187777"/>
                  <a:pt x="6419511" y="3174496"/>
                  <a:pt x="6419511" y="3167855"/>
                </a:cubicBezTo>
                <a:cubicBezTo>
                  <a:pt x="6405037" y="3187777"/>
                  <a:pt x="6405037" y="3181137"/>
                  <a:pt x="6376089" y="3174496"/>
                </a:cubicBezTo>
                <a:cubicBezTo>
                  <a:pt x="6361615" y="3194418"/>
                  <a:pt x="6405037" y="3174496"/>
                  <a:pt x="6405037" y="3194418"/>
                </a:cubicBezTo>
                <a:cubicBezTo>
                  <a:pt x="6376089" y="3187777"/>
                  <a:pt x="6318193" y="3181137"/>
                  <a:pt x="6318193" y="3167855"/>
                </a:cubicBezTo>
                <a:cubicBezTo>
                  <a:pt x="6303719" y="3161215"/>
                  <a:pt x="6303719" y="3174496"/>
                  <a:pt x="6303719" y="3187777"/>
                </a:cubicBezTo>
                <a:cubicBezTo>
                  <a:pt x="6216876" y="3187777"/>
                  <a:pt x="6202402" y="3154574"/>
                  <a:pt x="6115558" y="3181137"/>
                </a:cubicBezTo>
                <a:cubicBezTo>
                  <a:pt x="6115558" y="3174496"/>
                  <a:pt x="6115558" y="3174496"/>
                  <a:pt x="6115558" y="3167855"/>
                </a:cubicBezTo>
                <a:cubicBezTo>
                  <a:pt x="6086610" y="3167855"/>
                  <a:pt x="6072136" y="3174496"/>
                  <a:pt x="6072136" y="3181137"/>
                </a:cubicBezTo>
                <a:cubicBezTo>
                  <a:pt x="6043189" y="3187777"/>
                  <a:pt x="6057663" y="3167855"/>
                  <a:pt x="6028715" y="3167855"/>
                </a:cubicBezTo>
                <a:cubicBezTo>
                  <a:pt x="5999767" y="3174496"/>
                  <a:pt x="6014241" y="3201058"/>
                  <a:pt x="5970819" y="3194418"/>
                </a:cubicBezTo>
                <a:cubicBezTo>
                  <a:pt x="5985293" y="3167855"/>
                  <a:pt x="5912924" y="3187777"/>
                  <a:pt x="5898449" y="3174496"/>
                </a:cubicBezTo>
                <a:cubicBezTo>
                  <a:pt x="5883975" y="3181137"/>
                  <a:pt x="5883975" y="3194418"/>
                  <a:pt x="5855028" y="3194418"/>
                </a:cubicBezTo>
                <a:cubicBezTo>
                  <a:pt x="5855028" y="3187777"/>
                  <a:pt x="5869502" y="3187777"/>
                  <a:pt x="5869502" y="3181137"/>
                </a:cubicBezTo>
                <a:cubicBezTo>
                  <a:pt x="5797132" y="3181137"/>
                  <a:pt x="5782658" y="3187777"/>
                  <a:pt x="5710288" y="3187777"/>
                </a:cubicBezTo>
                <a:cubicBezTo>
                  <a:pt x="5666867" y="3181137"/>
                  <a:pt x="5623445" y="3194418"/>
                  <a:pt x="5608971" y="3187777"/>
                </a:cubicBezTo>
                <a:cubicBezTo>
                  <a:pt x="5580023" y="3187777"/>
                  <a:pt x="5580023" y="3167855"/>
                  <a:pt x="5551075" y="3167855"/>
                </a:cubicBezTo>
                <a:cubicBezTo>
                  <a:pt x="5522127" y="3161215"/>
                  <a:pt x="5449758" y="3187777"/>
                  <a:pt x="5449758" y="3161215"/>
                </a:cubicBezTo>
                <a:cubicBezTo>
                  <a:pt x="5377388" y="3174496"/>
                  <a:pt x="5305018" y="3174496"/>
                  <a:pt x="5218175" y="3174496"/>
                </a:cubicBezTo>
                <a:cubicBezTo>
                  <a:pt x="5218175" y="3194418"/>
                  <a:pt x="5131331" y="3181137"/>
                  <a:pt x="5116857" y="3174496"/>
                </a:cubicBezTo>
                <a:cubicBezTo>
                  <a:pt x="5102384" y="3181137"/>
                  <a:pt x="5116857" y="3181137"/>
                  <a:pt x="5116857" y="3194418"/>
                </a:cubicBezTo>
                <a:cubicBezTo>
                  <a:pt x="5087910" y="3187777"/>
                  <a:pt x="5087910" y="3174496"/>
                  <a:pt x="5044488" y="3181137"/>
                </a:cubicBezTo>
                <a:cubicBezTo>
                  <a:pt x="5030014" y="3187777"/>
                  <a:pt x="5044488" y="3194418"/>
                  <a:pt x="5044488" y="3207699"/>
                </a:cubicBezTo>
                <a:cubicBezTo>
                  <a:pt x="5030014" y="3207699"/>
                  <a:pt x="5030014" y="3201058"/>
                  <a:pt x="5030014" y="3194418"/>
                </a:cubicBezTo>
                <a:cubicBezTo>
                  <a:pt x="4957644" y="3181137"/>
                  <a:pt x="4885275" y="3227621"/>
                  <a:pt x="4827379" y="3194418"/>
                </a:cubicBezTo>
                <a:cubicBezTo>
                  <a:pt x="4798431" y="3214339"/>
                  <a:pt x="4726061" y="3181137"/>
                  <a:pt x="4711588" y="3220980"/>
                </a:cubicBezTo>
                <a:cubicBezTo>
                  <a:pt x="4697114" y="3214339"/>
                  <a:pt x="4682640" y="3220980"/>
                  <a:pt x="4682640" y="3201058"/>
                </a:cubicBezTo>
                <a:cubicBezTo>
                  <a:pt x="4653692" y="3201058"/>
                  <a:pt x="4668166" y="3214339"/>
                  <a:pt x="4653692" y="3220980"/>
                </a:cubicBezTo>
                <a:cubicBezTo>
                  <a:pt x="4653692" y="3187777"/>
                  <a:pt x="4566848" y="3220980"/>
                  <a:pt x="4537900" y="3220980"/>
                </a:cubicBezTo>
                <a:cubicBezTo>
                  <a:pt x="4508953" y="3220980"/>
                  <a:pt x="4480005" y="3201058"/>
                  <a:pt x="4451057" y="3227621"/>
                </a:cubicBezTo>
                <a:cubicBezTo>
                  <a:pt x="4422109" y="3194418"/>
                  <a:pt x="4378687" y="3227621"/>
                  <a:pt x="4320792" y="3227621"/>
                </a:cubicBezTo>
                <a:cubicBezTo>
                  <a:pt x="4306318" y="3227621"/>
                  <a:pt x="4306318" y="3240902"/>
                  <a:pt x="4306318" y="3240902"/>
                </a:cubicBezTo>
                <a:cubicBezTo>
                  <a:pt x="4233948" y="3227621"/>
                  <a:pt x="4176052" y="3254183"/>
                  <a:pt x="4118156" y="3260824"/>
                </a:cubicBezTo>
                <a:cubicBezTo>
                  <a:pt x="4089208" y="3260824"/>
                  <a:pt x="4089208" y="3254183"/>
                  <a:pt x="4074735" y="3240902"/>
                </a:cubicBezTo>
                <a:cubicBezTo>
                  <a:pt x="4045787" y="3234261"/>
                  <a:pt x="4045787" y="3254183"/>
                  <a:pt x="4016839" y="3254183"/>
                </a:cubicBezTo>
                <a:cubicBezTo>
                  <a:pt x="4016839" y="3234261"/>
                  <a:pt x="3958943" y="3260824"/>
                  <a:pt x="3958943" y="3240902"/>
                </a:cubicBezTo>
                <a:cubicBezTo>
                  <a:pt x="3929995" y="3260824"/>
                  <a:pt x="3886574" y="3254183"/>
                  <a:pt x="3857626" y="3247542"/>
                </a:cubicBezTo>
                <a:cubicBezTo>
                  <a:pt x="3872100" y="3254183"/>
                  <a:pt x="3828678" y="3234261"/>
                  <a:pt x="3814204" y="3234261"/>
                </a:cubicBezTo>
                <a:cubicBezTo>
                  <a:pt x="3785256" y="3234261"/>
                  <a:pt x="3770782" y="3247542"/>
                  <a:pt x="3756308" y="3247542"/>
                </a:cubicBezTo>
                <a:cubicBezTo>
                  <a:pt x="3727360" y="3247542"/>
                  <a:pt x="3698412" y="3234261"/>
                  <a:pt x="3683939" y="3234261"/>
                </a:cubicBezTo>
                <a:cubicBezTo>
                  <a:pt x="3640517" y="3234261"/>
                  <a:pt x="3582621" y="3227621"/>
                  <a:pt x="3524726" y="3234261"/>
                </a:cubicBezTo>
                <a:cubicBezTo>
                  <a:pt x="3510251" y="3227621"/>
                  <a:pt x="3510251" y="3227621"/>
                  <a:pt x="3510251" y="3214339"/>
                </a:cubicBezTo>
                <a:cubicBezTo>
                  <a:pt x="3466830" y="3247542"/>
                  <a:pt x="3423408" y="3207699"/>
                  <a:pt x="3365512" y="3220980"/>
                </a:cubicBezTo>
                <a:cubicBezTo>
                  <a:pt x="3379986" y="3234261"/>
                  <a:pt x="3394460" y="3227621"/>
                  <a:pt x="3394460" y="3247542"/>
                </a:cubicBezTo>
                <a:cubicBezTo>
                  <a:pt x="3379986" y="3207699"/>
                  <a:pt x="3278669" y="3240902"/>
                  <a:pt x="3220773" y="3234261"/>
                </a:cubicBezTo>
                <a:cubicBezTo>
                  <a:pt x="3220773" y="3254183"/>
                  <a:pt x="3278669" y="3234261"/>
                  <a:pt x="3278669" y="3267464"/>
                </a:cubicBezTo>
                <a:cubicBezTo>
                  <a:pt x="3307617" y="3234261"/>
                  <a:pt x="3351038" y="3260824"/>
                  <a:pt x="3394460" y="3254183"/>
                </a:cubicBezTo>
                <a:cubicBezTo>
                  <a:pt x="3278669" y="3287386"/>
                  <a:pt x="3119456" y="3287386"/>
                  <a:pt x="3032612" y="3300667"/>
                </a:cubicBezTo>
                <a:cubicBezTo>
                  <a:pt x="3076034" y="3340511"/>
                  <a:pt x="3206299" y="3280745"/>
                  <a:pt x="3249721" y="3327229"/>
                </a:cubicBezTo>
                <a:cubicBezTo>
                  <a:pt x="3293143" y="3313948"/>
                  <a:pt x="3293143" y="3320589"/>
                  <a:pt x="3322090" y="3307308"/>
                </a:cubicBezTo>
                <a:cubicBezTo>
                  <a:pt x="3322090" y="3320589"/>
                  <a:pt x="3322090" y="3327229"/>
                  <a:pt x="3351038" y="3333870"/>
                </a:cubicBezTo>
                <a:cubicBezTo>
                  <a:pt x="3379986" y="3294026"/>
                  <a:pt x="3481304" y="3333870"/>
                  <a:pt x="3510251" y="3300667"/>
                </a:cubicBezTo>
                <a:cubicBezTo>
                  <a:pt x="3524726" y="3320589"/>
                  <a:pt x="3553673" y="3300667"/>
                  <a:pt x="3568147" y="3307308"/>
                </a:cubicBezTo>
                <a:cubicBezTo>
                  <a:pt x="3568147" y="3313948"/>
                  <a:pt x="3553673" y="3307308"/>
                  <a:pt x="3553673" y="3313948"/>
                </a:cubicBezTo>
                <a:cubicBezTo>
                  <a:pt x="3568147" y="3340511"/>
                  <a:pt x="3654991" y="3320589"/>
                  <a:pt x="3640517" y="3307308"/>
                </a:cubicBezTo>
                <a:cubicBezTo>
                  <a:pt x="3683939" y="3333870"/>
                  <a:pt x="3727360" y="3307308"/>
                  <a:pt x="3785256" y="3294026"/>
                </a:cubicBezTo>
                <a:cubicBezTo>
                  <a:pt x="3814204" y="3313948"/>
                  <a:pt x="3944469" y="3327229"/>
                  <a:pt x="3973417" y="3294026"/>
                </a:cubicBezTo>
                <a:cubicBezTo>
                  <a:pt x="3987891" y="3294026"/>
                  <a:pt x="3987891" y="3300667"/>
                  <a:pt x="3987891" y="3313948"/>
                </a:cubicBezTo>
                <a:cubicBezTo>
                  <a:pt x="4060261" y="3307308"/>
                  <a:pt x="4103682" y="3294026"/>
                  <a:pt x="4176052" y="3313948"/>
                </a:cubicBezTo>
                <a:cubicBezTo>
                  <a:pt x="4118156" y="3327229"/>
                  <a:pt x="4060261" y="3307308"/>
                  <a:pt x="4016839" y="3340511"/>
                </a:cubicBezTo>
                <a:cubicBezTo>
                  <a:pt x="4031313" y="3340511"/>
                  <a:pt x="4031313" y="3340511"/>
                  <a:pt x="4031313" y="3353792"/>
                </a:cubicBezTo>
                <a:cubicBezTo>
                  <a:pt x="4060261" y="3347151"/>
                  <a:pt x="4060261" y="3347151"/>
                  <a:pt x="4089208" y="3353792"/>
                </a:cubicBezTo>
                <a:cubicBezTo>
                  <a:pt x="4103682" y="3340511"/>
                  <a:pt x="4147104" y="3327229"/>
                  <a:pt x="4176052" y="3347151"/>
                </a:cubicBezTo>
                <a:cubicBezTo>
                  <a:pt x="4205000" y="3320589"/>
                  <a:pt x="4233948" y="3333870"/>
                  <a:pt x="4262895" y="3307308"/>
                </a:cubicBezTo>
                <a:cubicBezTo>
                  <a:pt x="4233948" y="3327229"/>
                  <a:pt x="4277370" y="3320589"/>
                  <a:pt x="4306318" y="3327229"/>
                </a:cubicBezTo>
                <a:cubicBezTo>
                  <a:pt x="4190526" y="3360432"/>
                  <a:pt x="4060261" y="3353792"/>
                  <a:pt x="3973417" y="3373713"/>
                </a:cubicBezTo>
                <a:cubicBezTo>
                  <a:pt x="3958943" y="3367073"/>
                  <a:pt x="3929995" y="3347151"/>
                  <a:pt x="3915522" y="3373713"/>
                </a:cubicBezTo>
                <a:cubicBezTo>
                  <a:pt x="3901048" y="3367073"/>
                  <a:pt x="3901048" y="3353792"/>
                  <a:pt x="3872100" y="3347151"/>
                </a:cubicBezTo>
                <a:cubicBezTo>
                  <a:pt x="3886574" y="3360432"/>
                  <a:pt x="3872100" y="3360432"/>
                  <a:pt x="3843152" y="3367073"/>
                </a:cubicBezTo>
                <a:cubicBezTo>
                  <a:pt x="3828678" y="3367073"/>
                  <a:pt x="3843152" y="3353792"/>
                  <a:pt x="3828678" y="3353792"/>
                </a:cubicBezTo>
                <a:cubicBezTo>
                  <a:pt x="3799730" y="3353792"/>
                  <a:pt x="3814204" y="3380354"/>
                  <a:pt x="3785256" y="3380354"/>
                </a:cubicBezTo>
                <a:cubicBezTo>
                  <a:pt x="3785256" y="3367073"/>
                  <a:pt x="3785256" y="3367073"/>
                  <a:pt x="3770782" y="3367073"/>
                </a:cubicBezTo>
                <a:cubicBezTo>
                  <a:pt x="3712887" y="3406916"/>
                  <a:pt x="3582621" y="3373713"/>
                  <a:pt x="3539199" y="3386995"/>
                </a:cubicBezTo>
                <a:cubicBezTo>
                  <a:pt x="3481304" y="3367073"/>
                  <a:pt x="3408934" y="3400276"/>
                  <a:pt x="3322090" y="3386995"/>
                </a:cubicBezTo>
                <a:cubicBezTo>
                  <a:pt x="3293143" y="3400276"/>
                  <a:pt x="3249721" y="3413557"/>
                  <a:pt x="3235247" y="3393635"/>
                </a:cubicBezTo>
                <a:cubicBezTo>
                  <a:pt x="3220773" y="3393635"/>
                  <a:pt x="3206299" y="3400276"/>
                  <a:pt x="3191825" y="3406916"/>
                </a:cubicBezTo>
                <a:cubicBezTo>
                  <a:pt x="3206299" y="3413557"/>
                  <a:pt x="3206299" y="3413557"/>
                  <a:pt x="3206299" y="3420198"/>
                </a:cubicBezTo>
                <a:cubicBezTo>
                  <a:pt x="3206299" y="3406916"/>
                  <a:pt x="3177351" y="3420198"/>
                  <a:pt x="3162877" y="3420198"/>
                </a:cubicBezTo>
                <a:cubicBezTo>
                  <a:pt x="3076034" y="3420198"/>
                  <a:pt x="2960243" y="3420198"/>
                  <a:pt x="2873399" y="3420198"/>
                </a:cubicBezTo>
                <a:cubicBezTo>
                  <a:pt x="2858925" y="3400276"/>
                  <a:pt x="2873399" y="3406916"/>
                  <a:pt x="2887873" y="3406916"/>
                </a:cubicBezTo>
                <a:cubicBezTo>
                  <a:pt x="2887873" y="3400276"/>
                  <a:pt x="2887873" y="3400276"/>
                  <a:pt x="2902347" y="3400276"/>
                </a:cubicBezTo>
                <a:cubicBezTo>
                  <a:pt x="2902347" y="3393635"/>
                  <a:pt x="2887873" y="3393635"/>
                  <a:pt x="2887873" y="3400276"/>
                </a:cubicBezTo>
                <a:cubicBezTo>
                  <a:pt x="2858925" y="3393635"/>
                  <a:pt x="2902347" y="3386995"/>
                  <a:pt x="2873399" y="3380354"/>
                </a:cubicBezTo>
                <a:cubicBezTo>
                  <a:pt x="2829977" y="3426838"/>
                  <a:pt x="2757608" y="3386995"/>
                  <a:pt x="2699712" y="3386995"/>
                </a:cubicBezTo>
                <a:cubicBezTo>
                  <a:pt x="2699712" y="3393635"/>
                  <a:pt x="2699712" y="3393635"/>
                  <a:pt x="2714186" y="3393635"/>
                </a:cubicBezTo>
                <a:cubicBezTo>
                  <a:pt x="2641816" y="3420198"/>
                  <a:pt x="2540499" y="3426838"/>
                  <a:pt x="2497077" y="3406916"/>
                </a:cubicBezTo>
                <a:cubicBezTo>
                  <a:pt x="2482603" y="3406916"/>
                  <a:pt x="2497077" y="3426838"/>
                  <a:pt x="2468129" y="3426838"/>
                </a:cubicBezTo>
                <a:cubicBezTo>
                  <a:pt x="2497077" y="3406916"/>
                  <a:pt x="2439181" y="3420198"/>
                  <a:pt x="2453655" y="3400276"/>
                </a:cubicBezTo>
                <a:cubicBezTo>
                  <a:pt x="2439181" y="3406917"/>
                  <a:pt x="2428326" y="3408577"/>
                  <a:pt x="2419280" y="3406086"/>
                </a:cubicBezTo>
                <a:lnTo>
                  <a:pt x="2400482" y="3390828"/>
                </a:lnTo>
                <a:lnTo>
                  <a:pt x="2405710" y="3387721"/>
                </a:lnTo>
                <a:cubicBezTo>
                  <a:pt x="2405710" y="3381184"/>
                  <a:pt x="2381286" y="3373713"/>
                  <a:pt x="2381286" y="3373713"/>
                </a:cubicBezTo>
                <a:cubicBezTo>
                  <a:pt x="2366811" y="3393635"/>
                  <a:pt x="2337863" y="3393635"/>
                  <a:pt x="2308916" y="3393635"/>
                </a:cubicBezTo>
                <a:cubicBezTo>
                  <a:pt x="2308916" y="3386995"/>
                  <a:pt x="2323390" y="3380354"/>
                  <a:pt x="2337863" y="3386995"/>
                </a:cubicBezTo>
                <a:cubicBezTo>
                  <a:pt x="2337863" y="3373713"/>
                  <a:pt x="2352338" y="3373713"/>
                  <a:pt x="2337863" y="3353792"/>
                </a:cubicBezTo>
                <a:cubicBezTo>
                  <a:pt x="2323390" y="3373713"/>
                  <a:pt x="2308916" y="3340511"/>
                  <a:pt x="2279968" y="3360432"/>
                </a:cubicBezTo>
                <a:cubicBezTo>
                  <a:pt x="2279968" y="3353792"/>
                  <a:pt x="2279968" y="3347151"/>
                  <a:pt x="2279968" y="3347151"/>
                </a:cubicBezTo>
                <a:cubicBezTo>
                  <a:pt x="2294442" y="3327229"/>
                  <a:pt x="2294442" y="3307308"/>
                  <a:pt x="2308916" y="3300667"/>
                </a:cubicBezTo>
                <a:cubicBezTo>
                  <a:pt x="2308916" y="3300667"/>
                  <a:pt x="2308916" y="3294026"/>
                  <a:pt x="2308916" y="3287386"/>
                </a:cubicBezTo>
                <a:cubicBezTo>
                  <a:pt x="2294442" y="3287386"/>
                  <a:pt x="2294442" y="3294026"/>
                  <a:pt x="2279968" y="3294026"/>
                </a:cubicBezTo>
                <a:cubicBezTo>
                  <a:pt x="2279968" y="3280745"/>
                  <a:pt x="2265494" y="3274105"/>
                  <a:pt x="2251020" y="3280745"/>
                </a:cubicBezTo>
                <a:cubicBezTo>
                  <a:pt x="2265494" y="3267464"/>
                  <a:pt x="2265494" y="3254183"/>
                  <a:pt x="2251020" y="3240902"/>
                </a:cubicBezTo>
                <a:cubicBezTo>
                  <a:pt x="2251020" y="3247542"/>
                  <a:pt x="2265494" y="3247542"/>
                  <a:pt x="2279968" y="3240902"/>
                </a:cubicBezTo>
                <a:cubicBezTo>
                  <a:pt x="2251020" y="3227621"/>
                  <a:pt x="2265494" y="3207699"/>
                  <a:pt x="2294442" y="3201058"/>
                </a:cubicBezTo>
                <a:cubicBezTo>
                  <a:pt x="2279968" y="3187777"/>
                  <a:pt x="2279968" y="3207699"/>
                  <a:pt x="2251020" y="3201058"/>
                </a:cubicBezTo>
                <a:cubicBezTo>
                  <a:pt x="2251020" y="3201058"/>
                  <a:pt x="2251020" y="3201058"/>
                  <a:pt x="2251020" y="3167855"/>
                </a:cubicBezTo>
                <a:cubicBezTo>
                  <a:pt x="2279968" y="3174496"/>
                  <a:pt x="2279968" y="3154574"/>
                  <a:pt x="2323390" y="3167855"/>
                </a:cubicBezTo>
                <a:cubicBezTo>
                  <a:pt x="2323390" y="3154574"/>
                  <a:pt x="2337863" y="3141293"/>
                  <a:pt x="2337863" y="3134652"/>
                </a:cubicBezTo>
                <a:cubicBezTo>
                  <a:pt x="2352338" y="3141293"/>
                  <a:pt x="2366811" y="3134652"/>
                  <a:pt x="2381286" y="3134652"/>
                </a:cubicBezTo>
                <a:cubicBezTo>
                  <a:pt x="2381286" y="3147934"/>
                  <a:pt x="2424707" y="3147934"/>
                  <a:pt x="2439181" y="3141293"/>
                </a:cubicBezTo>
                <a:cubicBezTo>
                  <a:pt x="2424707" y="3134652"/>
                  <a:pt x="2424707" y="3128012"/>
                  <a:pt x="2410233" y="3128012"/>
                </a:cubicBezTo>
                <a:cubicBezTo>
                  <a:pt x="2424707" y="3101450"/>
                  <a:pt x="2395759" y="3101450"/>
                  <a:pt x="2366811" y="3088168"/>
                </a:cubicBezTo>
                <a:cubicBezTo>
                  <a:pt x="2352338" y="3094809"/>
                  <a:pt x="2352338" y="3101450"/>
                  <a:pt x="2352338" y="3108090"/>
                </a:cubicBezTo>
                <a:cubicBezTo>
                  <a:pt x="2337863" y="3074887"/>
                  <a:pt x="2279968" y="3101450"/>
                  <a:pt x="2251020" y="3074887"/>
                </a:cubicBezTo>
                <a:cubicBezTo>
                  <a:pt x="2236546" y="3088168"/>
                  <a:pt x="2207598" y="3121371"/>
                  <a:pt x="2236546" y="3121371"/>
                </a:cubicBezTo>
                <a:cubicBezTo>
                  <a:pt x="2236546" y="3134652"/>
                  <a:pt x="2207598" y="3128012"/>
                  <a:pt x="2193124" y="3121371"/>
                </a:cubicBezTo>
                <a:cubicBezTo>
                  <a:pt x="2178650" y="3108090"/>
                  <a:pt x="2207598" y="3114731"/>
                  <a:pt x="2207598" y="3108090"/>
                </a:cubicBezTo>
                <a:cubicBezTo>
                  <a:pt x="2207598" y="3094809"/>
                  <a:pt x="2178650" y="3094809"/>
                  <a:pt x="2207598" y="3081528"/>
                </a:cubicBezTo>
                <a:cubicBezTo>
                  <a:pt x="2193124" y="3081528"/>
                  <a:pt x="2178650" y="3074887"/>
                  <a:pt x="2164177" y="3068247"/>
                </a:cubicBezTo>
                <a:cubicBezTo>
                  <a:pt x="2178650" y="3068247"/>
                  <a:pt x="2178650" y="3061606"/>
                  <a:pt x="2164177" y="3061606"/>
                </a:cubicBezTo>
                <a:cubicBezTo>
                  <a:pt x="2178650" y="3054965"/>
                  <a:pt x="2222072" y="3041684"/>
                  <a:pt x="2193124" y="3035044"/>
                </a:cubicBezTo>
                <a:cubicBezTo>
                  <a:pt x="2236546" y="3021763"/>
                  <a:pt x="2265494" y="3035044"/>
                  <a:pt x="2294442" y="3028403"/>
                </a:cubicBezTo>
                <a:cubicBezTo>
                  <a:pt x="2294442" y="3015122"/>
                  <a:pt x="2265494" y="3021763"/>
                  <a:pt x="2251020" y="3021763"/>
                </a:cubicBezTo>
                <a:cubicBezTo>
                  <a:pt x="2265494" y="3001841"/>
                  <a:pt x="2236546" y="3008481"/>
                  <a:pt x="2236546" y="2988560"/>
                </a:cubicBezTo>
                <a:cubicBezTo>
                  <a:pt x="2236546" y="2988560"/>
                  <a:pt x="2294442" y="2988560"/>
                  <a:pt x="2279968" y="2975278"/>
                </a:cubicBezTo>
                <a:cubicBezTo>
                  <a:pt x="2308916" y="2981919"/>
                  <a:pt x="2308916" y="2981919"/>
                  <a:pt x="2352338" y="2981919"/>
                </a:cubicBezTo>
                <a:cubicBezTo>
                  <a:pt x="2366811" y="2942076"/>
                  <a:pt x="2424707" y="2955357"/>
                  <a:pt x="2453655" y="2935435"/>
                </a:cubicBezTo>
                <a:cubicBezTo>
                  <a:pt x="2424707" y="2922154"/>
                  <a:pt x="2424707" y="2948716"/>
                  <a:pt x="2395759" y="2935435"/>
                </a:cubicBezTo>
                <a:cubicBezTo>
                  <a:pt x="2381286" y="2922154"/>
                  <a:pt x="2410233" y="2942076"/>
                  <a:pt x="2410233" y="2915513"/>
                </a:cubicBezTo>
                <a:cubicBezTo>
                  <a:pt x="2424707" y="2928794"/>
                  <a:pt x="2424707" y="2922154"/>
                  <a:pt x="2424707" y="2902232"/>
                </a:cubicBezTo>
                <a:cubicBezTo>
                  <a:pt x="2439181" y="2908873"/>
                  <a:pt x="2453655" y="2908873"/>
                  <a:pt x="2439181" y="2922154"/>
                </a:cubicBezTo>
                <a:cubicBezTo>
                  <a:pt x="2468129" y="2915513"/>
                  <a:pt x="2468129" y="2915513"/>
                  <a:pt x="2482603" y="2895591"/>
                </a:cubicBezTo>
                <a:cubicBezTo>
                  <a:pt x="2511551" y="2908873"/>
                  <a:pt x="2540499" y="2882310"/>
                  <a:pt x="2569447" y="2875670"/>
                </a:cubicBezTo>
                <a:cubicBezTo>
                  <a:pt x="2554973" y="2862389"/>
                  <a:pt x="2482603" y="2829186"/>
                  <a:pt x="2468129" y="2849107"/>
                </a:cubicBezTo>
                <a:cubicBezTo>
                  <a:pt x="2439181" y="2835826"/>
                  <a:pt x="2482603" y="2829186"/>
                  <a:pt x="2482603" y="2815904"/>
                </a:cubicBezTo>
                <a:cubicBezTo>
                  <a:pt x="2468129" y="2802623"/>
                  <a:pt x="2453655" y="2782701"/>
                  <a:pt x="2424707" y="2776061"/>
                </a:cubicBezTo>
                <a:cubicBezTo>
                  <a:pt x="2424707" y="2776061"/>
                  <a:pt x="2424707" y="2782701"/>
                  <a:pt x="2424707" y="2782701"/>
                </a:cubicBezTo>
                <a:cubicBezTo>
                  <a:pt x="2424707" y="2795983"/>
                  <a:pt x="2410233" y="2776061"/>
                  <a:pt x="2395759" y="2782701"/>
                </a:cubicBezTo>
                <a:cubicBezTo>
                  <a:pt x="2381286" y="2782701"/>
                  <a:pt x="2395759" y="2795983"/>
                  <a:pt x="2410233" y="2795983"/>
                </a:cubicBezTo>
                <a:cubicBezTo>
                  <a:pt x="2395759" y="2802623"/>
                  <a:pt x="2352338" y="2795983"/>
                  <a:pt x="2352338" y="2782701"/>
                </a:cubicBezTo>
                <a:cubicBezTo>
                  <a:pt x="2308916" y="2809264"/>
                  <a:pt x="2193124" y="2809264"/>
                  <a:pt x="2178650" y="2829186"/>
                </a:cubicBezTo>
                <a:cubicBezTo>
                  <a:pt x="2178650" y="2842467"/>
                  <a:pt x="2149702" y="2822545"/>
                  <a:pt x="2149702" y="2815904"/>
                </a:cubicBezTo>
                <a:cubicBezTo>
                  <a:pt x="2135229" y="2815904"/>
                  <a:pt x="2135229" y="2815904"/>
                  <a:pt x="2135229" y="2822545"/>
                </a:cubicBezTo>
                <a:cubicBezTo>
                  <a:pt x="2120755" y="2835826"/>
                  <a:pt x="2164177" y="2829186"/>
                  <a:pt x="2135229" y="2835826"/>
                </a:cubicBezTo>
                <a:cubicBezTo>
                  <a:pt x="2135229" y="2835826"/>
                  <a:pt x="2135229" y="2835826"/>
                  <a:pt x="2120755" y="2842467"/>
                </a:cubicBezTo>
                <a:cubicBezTo>
                  <a:pt x="2120755" y="2802623"/>
                  <a:pt x="1990489" y="2835826"/>
                  <a:pt x="1961542" y="2849107"/>
                </a:cubicBezTo>
                <a:cubicBezTo>
                  <a:pt x="1932594" y="2835826"/>
                  <a:pt x="1889172" y="2822545"/>
                  <a:pt x="1874698" y="2842467"/>
                </a:cubicBezTo>
                <a:cubicBezTo>
                  <a:pt x="1845750" y="2849107"/>
                  <a:pt x="1874698" y="2842467"/>
                  <a:pt x="1860224" y="2829186"/>
                </a:cubicBezTo>
                <a:cubicBezTo>
                  <a:pt x="1845750" y="2842467"/>
                  <a:pt x="1845750" y="2835826"/>
                  <a:pt x="1816803" y="2842467"/>
                </a:cubicBezTo>
                <a:cubicBezTo>
                  <a:pt x="1845750" y="2855748"/>
                  <a:pt x="1845750" y="2869029"/>
                  <a:pt x="1860224" y="2888951"/>
                </a:cubicBezTo>
                <a:cubicBezTo>
                  <a:pt x="1874698" y="2875670"/>
                  <a:pt x="1889172" y="2888951"/>
                  <a:pt x="1903646" y="2888951"/>
                </a:cubicBezTo>
                <a:cubicBezTo>
                  <a:pt x="1874698" y="2902232"/>
                  <a:pt x="1831276" y="2902232"/>
                  <a:pt x="1787855" y="2908873"/>
                </a:cubicBezTo>
                <a:cubicBezTo>
                  <a:pt x="1787855" y="2895591"/>
                  <a:pt x="1758907" y="2882310"/>
                  <a:pt x="1773381" y="2875670"/>
                </a:cubicBezTo>
                <a:cubicBezTo>
                  <a:pt x="1758907" y="2875670"/>
                  <a:pt x="1758907" y="2895591"/>
                  <a:pt x="1773381" y="2895591"/>
                </a:cubicBezTo>
                <a:cubicBezTo>
                  <a:pt x="1773381" y="2915513"/>
                  <a:pt x="1715485" y="2888951"/>
                  <a:pt x="1744433" y="2888951"/>
                </a:cubicBezTo>
                <a:cubicBezTo>
                  <a:pt x="1729959" y="2875670"/>
                  <a:pt x="1729959" y="2895591"/>
                  <a:pt x="1701011" y="2888951"/>
                </a:cubicBezTo>
                <a:cubicBezTo>
                  <a:pt x="1686537" y="2862389"/>
                  <a:pt x="1672063" y="2849107"/>
                  <a:pt x="1614167" y="2835826"/>
                </a:cubicBezTo>
                <a:cubicBezTo>
                  <a:pt x="1628641" y="2815904"/>
                  <a:pt x="1729959" y="2842467"/>
                  <a:pt x="1744433" y="2842467"/>
                </a:cubicBezTo>
                <a:cubicBezTo>
                  <a:pt x="1715485" y="2829186"/>
                  <a:pt x="1701011" y="2815904"/>
                  <a:pt x="1672063" y="2815904"/>
                </a:cubicBezTo>
                <a:cubicBezTo>
                  <a:pt x="1672063" y="2795983"/>
                  <a:pt x="1701011" y="2795983"/>
                  <a:pt x="1715485" y="2802623"/>
                </a:cubicBezTo>
                <a:cubicBezTo>
                  <a:pt x="1715485" y="2776061"/>
                  <a:pt x="1686537" y="2789342"/>
                  <a:pt x="1657589" y="2776061"/>
                </a:cubicBezTo>
                <a:cubicBezTo>
                  <a:pt x="1672063" y="2769420"/>
                  <a:pt x="1729959" y="2769420"/>
                  <a:pt x="1715485" y="2782701"/>
                </a:cubicBezTo>
                <a:cubicBezTo>
                  <a:pt x="1758907" y="2782701"/>
                  <a:pt x="1744433" y="2749499"/>
                  <a:pt x="1787855" y="2762780"/>
                </a:cubicBezTo>
                <a:cubicBezTo>
                  <a:pt x="1758907" y="2756139"/>
                  <a:pt x="1744433" y="2742858"/>
                  <a:pt x="1729959" y="2736217"/>
                </a:cubicBezTo>
                <a:cubicBezTo>
                  <a:pt x="1729959" y="2729577"/>
                  <a:pt x="1729959" y="2729577"/>
                  <a:pt x="1729959" y="2729577"/>
                </a:cubicBezTo>
                <a:cubicBezTo>
                  <a:pt x="1729959" y="2716296"/>
                  <a:pt x="1758907" y="2722936"/>
                  <a:pt x="1744433" y="2709655"/>
                </a:cubicBezTo>
                <a:cubicBezTo>
                  <a:pt x="1744433" y="2696374"/>
                  <a:pt x="1715485" y="2689733"/>
                  <a:pt x="1715485" y="2676452"/>
                </a:cubicBezTo>
                <a:cubicBezTo>
                  <a:pt x="1657589" y="2683093"/>
                  <a:pt x="1599694" y="2676452"/>
                  <a:pt x="1541798" y="2676452"/>
                </a:cubicBezTo>
                <a:cubicBezTo>
                  <a:pt x="1556272" y="2669812"/>
                  <a:pt x="1527324" y="2663171"/>
                  <a:pt x="1512850" y="2656530"/>
                </a:cubicBezTo>
                <a:cubicBezTo>
                  <a:pt x="1527324" y="2669812"/>
                  <a:pt x="1512850" y="2663171"/>
                  <a:pt x="1512850" y="2689733"/>
                </a:cubicBezTo>
                <a:cubicBezTo>
                  <a:pt x="1512850" y="2669812"/>
                  <a:pt x="1483902" y="2676452"/>
                  <a:pt x="1469428" y="2669812"/>
                </a:cubicBezTo>
                <a:cubicBezTo>
                  <a:pt x="1454954" y="2663171"/>
                  <a:pt x="1483902" y="2649890"/>
                  <a:pt x="1469428" y="2649890"/>
                </a:cubicBezTo>
                <a:cubicBezTo>
                  <a:pt x="1469428" y="2643249"/>
                  <a:pt x="1483902" y="2643249"/>
                  <a:pt x="1483902" y="2636609"/>
                </a:cubicBezTo>
                <a:cubicBezTo>
                  <a:pt x="1498376" y="2616687"/>
                  <a:pt x="1454954" y="2636609"/>
                  <a:pt x="1454954" y="2623327"/>
                </a:cubicBezTo>
                <a:cubicBezTo>
                  <a:pt x="1454954" y="2610046"/>
                  <a:pt x="1483902" y="2616687"/>
                  <a:pt x="1483902" y="2616687"/>
                </a:cubicBezTo>
                <a:cubicBezTo>
                  <a:pt x="1512850" y="2616687"/>
                  <a:pt x="1483902" y="2570203"/>
                  <a:pt x="1527324" y="2576843"/>
                </a:cubicBezTo>
                <a:cubicBezTo>
                  <a:pt x="1527324" y="2576843"/>
                  <a:pt x="1527324" y="2576843"/>
                  <a:pt x="1527324" y="2590125"/>
                </a:cubicBezTo>
                <a:cubicBezTo>
                  <a:pt x="1556272" y="2590125"/>
                  <a:pt x="1512850" y="2563562"/>
                  <a:pt x="1541798" y="2556922"/>
                </a:cubicBezTo>
                <a:cubicBezTo>
                  <a:pt x="1541798" y="2543640"/>
                  <a:pt x="1541798" y="2570203"/>
                  <a:pt x="1512850" y="2563562"/>
                </a:cubicBezTo>
                <a:cubicBezTo>
                  <a:pt x="1512850" y="2543640"/>
                  <a:pt x="1570746" y="2556922"/>
                  <a:pt x="1570746" y="2537000"/>
                </a:cubicBezTo>
                <a:cubicBezTo>
                  <a:pt x="1556272" y="2523719"/>
                  <a:pt x="1541798" y="2517078"/>
                  <a:pt x="1527324" y="2517078"/>
                </a:cubicBezTo>
                <a:cubicBezTo>
                  <a:pt x="1527324" y="2497156"/>
                  <a:pt x="1512850" y="2430751"/>
                  <a:pt x="1440480" y="2463953"/>
                </a:cubicBezTo>
                <a:cubicBezTo>
                  <a:pt x="1454954" y="2470594"/>
                  <a:pt x="1454954" y="2477235"/>
                  <a:pt x="1483902" y="2477235"/>
                </a:cubicBezTo>
                <a:cubicBezTo>
                  <a:pt x="1469428" y="2490516"/>
                  <a:pt x="1426006" y="2477235"/>
                  <a:pt x="1411533" y="2470594"/>
                </a:cubicBezTo>
                <a:cubicBezTo>
                  <a:pt x="1426006" y="2463953"/>
                  <a:pt x="1397059" y="2437391"/>
                  <a:pt x="1411533" y="2417469"/>
                </a:cubicBezTo>
                <a:cubicBezTo>
                  <a:pt x="1411533" y="2417469"/>
                  <a:pt x="1411533" y="2417469"/>
                  <a:pt x="1454954" y="2430751"/>
                </a:cubicBezTo>
                <a:cubicBezTo>
                  <a:pt x="1483902" y="2430751"/>
                  <a:pt x="1498376" y="2424110"/>
                  <a:pt x="1498376" y="2417469"/>
                </a:cubicBezTo>
                <a:cubicBezTo>
                  <a:pt x="1469428" y="2410829"/>
                  <a:pt x="1440480" y="2410829"/>
                  <a:pt x="1426006" y="2417469"/>
                </a:cubicBezTo>
                <a:cubicBezTo>
                  <a:pt x="1440480" y="2390907"/>
                  <a:pt x="1469428" y="2410829"/>
                  <a:pt x="1512850" y="2404188"/>
                </a:cubicBezTo>
                <a:cubicBezTo>
                  <a:pt x="1512850" y="2404188"/>
                  <a:pt x="1512850" y="2397548"/>
                  <a:pt x="1512850" y="2397548"/>
                </a:cubicBezTo>
                <a:cubicBezTo>
                  <a:pt x="1498376" y="2384266"/>
                  <a:pt x="1541798" y="2417469"/>
                  <a:pt x="1556272" y="2417469"/>
                </a:cubicBezTo>
                <a:cubicBezTo>
                  <a:pt x="1585220" y="2404188"/>
                  <a:pt x="1556272" y="2384266"/>
                  <a:pt x="1599694" y="2384266"/>
                </a:cubicBezTo>
                <a:cubicBezTo>
                  <a:pt x="1585220" y="2377626"/>
                  <a:pt x="1570746" y="2364345"/>
                  <a:pt x="1541798" y="2364345"/>
                </a:cubicBezTo>
                <a:cubicBezTo>
                  <a:pt x="1541798" y="2351064"/>
                  <a:pt x="1570746" y="2370985"/>
                  <a:pt x="1585220" y="2364345"/>
                </a:cubicBezTo>
                <a:cubicBezTo>
                  <a:pt x="1599694" y="2357704"/>
                  <a:pt x="1599694" y="2344423"/>
                  <a:pt x="1614167" y="2337782"/>
                </a:cubicBezTo>
                <a:cubicBezTo>
                  <a:pt x="1614167" y="2331142"/>
                  <a:pt x="1599694" y="2331142"/>
                  <a:pt x="1599694" y="2324501"/>
                </a:cubicBezTo>
                <a:cubicBezTo>
                  <a:pt x="1592457" y="2331142"/>
                  <a:pt x="1563509" y="2341103"/>
                  <a:pt x="1539989" y="2348573"/>
                </a:cubicBezTo>
                <a:lnTo>
                  <a:pt x="1512491" y="2357086"/>
                </a:lnTo>
                <a:lnTo>
                  <a:pt x="1505613" y="2345253"/>
                </a:lnTo>
                <a:cubicBezTo>
                  <a:pt x="1501995" y="2342763"/>
                  <a:pt x="1498376" y="2341103"/>
                  <a:pt x="1498376" y="2337782"/>
                </a:cubicBezTo>
                <a:cubicBezTo>
                  <a:pt x="1483902" y="2344423"/>
                  <a:pt x="1469428" y="2357704"/>
                  <a:pt x="1440480" y="2351064"/>
                </a:cubicBezTo>
                <a:cubicBezTo>
                  <a:pt x="1433243" y="2344423"/>
                  <a:pt x="1436862" y="2341103"/>
                  <a:pt x="1440480" y="2337782"/>
                </a:cubicBezTo>
                <a:lnTo>
                  <a:pt x="1440480" y="2331142"/>
                </a:lnTo>
                <a:lnTo>
                  <a:pt x="1440480" y="2324501"/>
                </a:lnTo>
                <a:cubicBezTo>
                  <a:pt x="1426006" y="2324501"/>
                  <a:pt x="1426006" y="2331142"/>
                  <a:pt x="1440480" y="2331142"/>
                </a:cubicBezTo>
                <a:cubicBezTo>
                  <a:pt x="1426006" y="2337782"/>
                  <a:pt x="1368111" y="2324501"/>
                  <a:pt x="1353637" y="2337782"/>
                </a:cubicBezTo>
                <a:cubicBezTo>
                  <a:pt x="1368111" y="2344423"/>
                  <a:pt x="1353637" y="2357704"/>
                  <a:pt x="1382585" y="2357704"/>
                </a:cubicBezTo>
                <a:cubicBezTo>
                  <a:pt x="1397059" y="2351064"/>
                  <a:pt x="1368111" y="2344423"/>
                  <a:pt x="1382585" y="2337782"/>
                </a:cubicBezTo>
                <a:cubicBezTo>
                  <a:pt x="1411533" y="2331142"/>
                  <a:pt x="1397059" y="2351064"/>
                  <a:pt x="1397059" y="2364345"/>
                </a:cubicBezTo>
                <a:cubicBezTo>
                  <a:pt x="1382585" y="2364345"/>
                  <a:pt x="1368111" y="2364345"/>
                  <a:pt x="1368111" y="2370985"/>
                </a:cubicBezTo>
                <a:cubicBezTo>
                  <a:pt x="1353637" y="2370985"/>
                  <a:pt x="1368111" y="2357704"/>
                  <a:pt x="1353637" y="2357704"/>
                </a:cubicBezTo>
                <a:cubicBezTo>
                  <a:pt x="1339163" y="2364345"/>
                  <a:pt x="1339163" y="2370985"/>
                  <a:pt x="1339163" y="2390907"/>
                </a:cubicBezTo>
                <a:cubicBezTo>
                  <a:pt x="1324689" y="2390907"/>
                  <a:pt x="1324689" y="2377626"/>
                  <a:pt x="1324689" y="2370985"/>
                </a:cubicBezTo>
                <a:cubicBezTo>
                  <a:pt x="1324689" y="2370985"/>
                  <a:pt x="1324689" y="2370985"/>
                  <a:pt x="1295741" y="2370985"/>
                </a:cubicBezTo>
                <a:cubicBezTo>
                  <a:pt x="1266793" y="2377626"/>
                  <a:pt x="1281267" y="2410829"/>
                  <a:pt x="1252319" y="2397548"/>
                </a:cubicBezTo>
                <a:cubicBezTo>
                  <a:pt x="1252319" y="2390907"/>
                  <a:pt x="1266793" y="2390907"/>
                  <a:pt x="1266793" y="2384266"/>
                </a:cubicBezTo>
                <a:cubicBezTo>
                  <a:pt x="1252319" y="2384266"/>
                  <a:pt x="1237845" y="2370985"/>
                  <a:pt x="1223372" y="2364345"/>
                </a:cubicBezTo>
                <a:cubicBezTo>
                  <a:pt x="1252319" y="2357704"/>
                  <a:pt x="1223372" y="2357704"/>
                  <a:pt x="1266793" y="2351064"/>
                </a:cubicBezTo>
                <a:cubicBezTo>
                  <a:pt x="1281267" y="2331142"/>
                  <a:pt x="1252319" y="2324501"/>
                  <a:pt x="1223372" y="2331142"/>
                </a:cubicBezTo>
                <a:cubicBezTo>
                  <a:pt x="1237845" y="2351064"/>
                  <a:pt x="1223372" y="2344423"/>
                  <a:pt x="1208898" y="2331142"/>
                </a:cubicBezTo>
                <a:cubicBezTo>
                  <a:pt x="1179950" y="2331142"/>
                  <a:pt x="1179950" y="2351064"/>
                  <a:pt x="1136528" y="2344423"/>
                </a:cubicBezTo>
                <a:cubicBezTo>
                  <a:pt x="1136528" y="2337782"/>
                  <a:pt x="1151002" y="2337782"/>
                  <a:pt x="1151002" y="2337782"/>
                </a:cubicBezTo>
                <a:cubicBezTo>
                  <a:pt x="1151002" y="2331142"/>
                  <a:pt x="1136528" y="2331142"/>
                  <a:pt x="1136528" y="2324501"/>
                </a:cubicBezTo>
                <a:cubicBezTo>
                  <a:pt x="1093106" y="2344423"/>
                  <a:pt x="1035211" y="2337782"/>
                  <a:pt x="991789" y="2357704"/>
                </a:cubicBezTo>
                <a:cubicBezTo>
                  <a:pt x="991789" y="2351064"/>
                  <a:pt x="977315" y="2337782"/>
                  <a:pt x="948367" y="2344423"/>
                </a:cubicBezTo>
                <a:cubicBezTo>
                  <a:pt x="948367" y="2331142"/>
                  <a:pt x="977315" y="2324501"/>
                  <a:pt x="991789" y="2331142"/>
                </a:cubicBezTo>
                <a:cubicBezTo>
                  <a:pt x="991789" y="2317861"/>
                  <a:pt x="977315" y="2311220"/>
                  <a:pt x="962841" y="2317861"/>
                </a:cubicBezTo>
                <a:cubicBezTo>
                  <a:pt x="948367" y="2311220"/>
                  <a:pt x="977315" y="2311220"/>
                  <a:pt x="991789" y="2311220"/>
                </a:cubicBezTo>
                <a:cubicBezTo>
                  <a:pt x="962841" y="2271377"/>
                  <a:pt x="861523" y="2311220"/>
                  <a:pt x="904945" y="2344423"/>
                </a:cubicBezTo>
                <a:cubicBezTo>
                  <a:pt x="904945" y="2344423"/>
                  <a:pt x="904945" y="2344423"/>
                  <a:pt x="890471" y="2351064"/>
                </a:cubicBezTo>
                <a:cubicBezTo>
                  <a:pt x="890471" y="2351064"/>
                  <a:pt x="904945" y="2357704"/>
                  <a:pt x="904945" y="2357704"/>
                </a:cubicBezTo>
                <a:cubicBezTo>
                  <a:pt x="904945" y="2384266"/>
                  <a:pt x="861523" y="2370985"/>
                  <a:pt x="832576" y="2377626"/>
                </a:cubicBezTo>
                <a:cubicBezTo>
                  <a:pt x="861523" y="2364345"/>
                  <a:pt x="818102" y="2357704"/>
                  <a:pt x="803628" y="2357704"/>
                </a:cubicBezTo>
                <a:cubicBezTo>
                  <a:pt x="774680" y="2357704"/>
                  <a:pt x="789154" y="2377626"/>
                  <a:pt x="774680" y="2384266"/>
                </a:cubicBezTo>
                <a:cubicBezTo>
                  <a:pt x="760206" y="2370985"/>
                  <a:pt x="745732" y="2377626"/>
                  <a:pt x="731258" y="2384266"/>
                </a:cubicBezTo>
                <a:cubicBezTo>
                  <a:pt x="716784" y="2364345"/>
                  <a:pt x="716784" y="2351064"/>
                  <a:pt x="687836" y="2351064"/>
                </a:cubicBezTo>
                <a:cubicBezTo>
                  <a:pt x="702310" y="2337782"/>
                  <a:pt x="687836" y="2317861"/>
                  <a:pt x="731258" y="2324501"/>
                </a:cubicBezTo>
                <a:cubicBezTo>
                  <a:pt x="673362" y="2324501"/>
                  <a:pt x="615467" y="2297939"/>
                  <a:pt x="600993" y="2251455"/>
                </a:cubicBezTo>
                <a:cubicBezTo>
                  <a:pt x="586519" y="2238174"/>
                  <a:pt x="557571" y="2244814"/>
                  <a:pt x="543097" y="2251455"/>
                </a:cubicBezTo>
                <a:cubicBezTo>
                  <a:pt x="557571" y="2218252"/>
                  <a:pt x="629941" y="2244814"/>
                  <a:pt x="600993" y="2191690"/>
                </a:cubicBezTo>
                <a:cubicBezTo>
                  <a:pt x="586519" y="2191690"/>
                  <a:pt x="600993" y="2211611"/>
                  <a:pt x="572045" y="2211611"/>
                </a:cubicBezTo>
                <a:cubicBezTo>
                  <a:pt x="586519" y="2178408"/>
                  <a:pt x="528623" y="2224892"/>
                  <a:pt x="586519" y="2218252"/>
                </a:cubicBezTo>
                <a:cubicBezTo>
                  <a:pt x="572045" y="2244814"/>
                  <a:pt x="528623" y="2198330"/>
                  <a:pt x="557571" y="2185049"/>
                </a:cubicBezTo>
                <a:cubicBezTo>
                  <a:pt x="557571" y="2171768"/>
                  <a:pt x="543097" y="2178408"/>
                  <a:pt x="528623" y="2185049"/>
                </a:cubicBezTo>
                <a:cubicBezTo>
                  <a:pt x="528623" y="2171768"/>
                  <a:pt x="557571" y="2165127"/>
                  <a:pt x="572045" y="2171768"/>
                </a:cubicBezTo>
                <a:cubicBezTo>
                  <a:pt x="572045" y="2165127"/>
                  <a:pt x="572045" y="2158487"/>
                  <a:pt x="557571" y="2158487"/>
                </a:cubicBezTo>
                <a:cubicBezTo>
                  <a:pt x="586519" y="2145205"/>
                  <a:pt x="586519" y="2165127"/>
                  <a:pt x="629941" y="2165127"/>
                </a:cubicBezTo>
                <a:cubicBezTo>
                  <a:pt x="615467" y="2158487"/>
                  <a:pt x="615467" y="2151846"/>
                  <a:pt x="600993" y="2151846"/>
                </a:cubicBezTo>
                <a:cubicBezTo>
                  <a:pt x="615467" y="2131924"/>
                  <a:pt x="658888" y="2151846"/>
                  <a:pt x="644414" y="2165127"/>
                </a:cubicBezTo>
                <a:cubicBezTo>
                  <a:pt x="644414" y="2158487"/>
                  <a:pt x="673362" y="2158487"/>
                  <a:pt x="673362" y="2151846"/>
                </a:cubicBezTo>
                <a:cubicBezTo>
                  <a:pt x="673362" y="2145205"/>
                  <a:pt x="673362" y="2145205"/>
                  <a:pt x="673362" y="2131924"/>
                </a:cubicBezTo>
                <a:cubicBezTo>
                  <a:pt x="687836" y="2145205"/>
                  <a:pt x="687836" y="2145205"/>
                  <a:pt x="702310" y="2145205"/>
                </a:cubicBezTo>
                <a:cubicBezTo>
                  <a:pt x="702310" y="2165127"/>
                  <a:pt x="702310" y="2171768"/>
                  <a:pt x="731258" y="2171768"/>
                </a:cubicBezTo>
                <a:cubicBezTo>
                  <a:pt x="745732" y="2185049"/>
                  <a:pt x="716784" y="2178408"/>
                  <a:pt x="716784" y="2191690"/>
                </a:cubicBezTo>
                <a:cubicBezTo>
                  <a:pt x="731258" y="2191690"/>
                  <a:pt x="745732" y="2191690"/>
                  <a:pt x="745732" y="2191690"/>
                </a:cubicBezTo>
                <a:cubicBezTo>
                  <a:pt x="774680" y="2191690"/>
                  <a:pt x="745732" y="2165127"/>
                  <a:pt x="774680" y="2171768"/>
                </a:cubicBezTo>
                <a:cubicBezTo>
                  <a:pt x="760206" y="2185049"/>
                  <a:pt x="774680" y="2185049"/>
                  <a:pt x="760206" y="2198330"/>
                </a:cubicBezTo>
                <a:cubicBezTo>
                  <a:pt x="731258" y="2198330"/>
                  <a:pt x="731258" y="2198330"/>
                  <a:pt x="716784" y="2204971"/>
                </a:cubicBezTo>
                <a:cubicBezTo>
                  <a:pt x="731258" y="2224892"/>
                  <a:pt x="760206" y="2198330"/>
                  <a:pt x="760206" y="2218252"/>
                </a:cubicBezTo>
                <a:cubicBezTo>
                  <a:pt x="789154" y="2211611"/>
                  <a:pt x="818102" y="2191690"/>
                  <a:pt x="789154" y="2191690"/>
                </a:cubicBezTo>
                <a:cubicBezTo>
                  <a:pt x="832576" y="2191690"/>
                  <a:pt x="875997" y="2178408"/>
                  <a:pt x="948367" y="2185049"/>
                </a:cubicBezTo>
                <a:cubicBezTo>
                  <a:pt x="962841" y="2178408"/>
                  <a:pt x="948367" y="2178408"/>
                  <a:pt x="948367" y="2165127"/>
                </a:cubicBezTo>
                <a:cubicBezTo>
                  <a:pt x="977315" y="2165127"/>
                  <a:pt x="991789" y="2171768"/>
                  <a:pt x="1020737" y="2158487"/>
                </a:cubicBezTo>
                <a:cubicBezTo>
                  <a:pt x="991789" y="2151846"/>
                  <a:pt x="1035211" y="2125284"/>
                  <a:pt x="991789" y="2131924"/>
                </a:cubicBezTo>
                <a:cubicBezTo>
                  <a:pt x="977315" y="2125284"/>
                  <a:pt x="1020737" y="2131924"/>
                  <a:pt x="1035211" y="2125284"/>
                </a:cubicBezTo>
                <a:cubicBezTo>
                  <a:pt x="1020737" y="2105362"/>
                  <a:pt x="991789" y="2118643"/>
                  <a:pt x="977315" y="2118643"/>
                </a:cubicBezTo>
                <a:cubicBezTo>
                  <a:pt x="991789" y="2112003"/>
                  <a:pt x="977315" y="2105362"/>
                  <a:pt x="962841" y="2105362"/>
                </a:cubicBezTo>
                <a:cubicBezTo>
                  <a:pt x="991789" y="2105362"/>
                  <a:pt x="1006263" y="2098721"/>
                  <a:pt x="1020737" y="2078800"/>
                </a:cubicBezTo>
                <a:cubicBezTo>
                  <a:pt x="1006263" y="2078800"/>
                  <a:pt x="1006263" y="2072159"/>
                  <a:pt x="1006263" y="2072159"/>
                </a:cubicBezTo>
                <a:cubicBezTo>
                  <a:pt x="991789" y="2078800"/>
                  <a:pt x="962841" y="2085440"/>
                  <a:pt x="948367" y="2092081"/>
                </a:cubicBezTo>
                <a:cubicBezTo>
                  <a:pt x="933893" y="2072159"/>
                  <a:pt x="861523" y="2045597"/>
                  <a:pt x="847050" y="2085440"/>
                </a:cubicBezTo>
                <a:cubicBezTo>
                  <a:pt x="832576" y="2078800"/>
                  <a:pt x="818102" y="2065519"/>
                  <a:pt x="803628" y="2052237"/>
                </a:cubicBezTo>
                <a:cubicBezTo>
                  <a:pt x="774680" y="2078800"/>
                  <a:pt x="731258" y="2045597"/>
                  <a:pt x="702310" y="2072159"/>
                </a:cubicBezTo>
                <a:cubicBezTo>
                  <a:pt x="760206" y="2058878"/>
                  <a:pt x="687836" y="2012394"/>
                  <a:pt x="745732" y="1999113"/>
                </a:cubicBezTo>
                <a:cubicBezTo>
                  <a:pt x="731258" y="1979191"/>
                  <a:pt x="745732" y="1965910"/>
                  <a:pt x="745732" y="1945988"/>
                </a:cubicBezTo>
                <a:cubicBezTo>
                  <a:pt x="774680" y="1939347"/>
                  <a:pt x="803628" y="1945988"/>
                  <a:pt x="818102" y="1952629"/>
                </a:cubicBezTo>
                <a:cubicBezTo>
                  <a:pt x="818102" y="1952629"/>
                  <a:pt x="818102" y="1945988"/>
                  <a:pt x="818102" y="1939347"/>
                </a:cubicBezTo>
                <a:cubicBezTo>
                  <a:pt x="861523" y="1939347"/>
                  <a:pt x="890471" y="1945988"/>
                  <a:pt x="904945" y="1965910"/>
                </a:cubicBezTo>
                <a:cubicBezTo>
                  <a:pt x="919419" y="1952629"/>
                  <a:pt x="919419" y="1939347"/>
                  <a:pt x="962841" y="1945988"/>
                </a:cubicBezTo>
                <a:cubicBezTo>
                  <a:pt x="962841" y="1932707"/>
                  <a:pt x="933893" y="1926066"/>
                  <a:pt x="962841" y="1919426"/>
                </a:cubicBezTo>
                <a:cubicBezTo>
                  <a:pt x="948367" y="1912785"/>
                  <a:pt x="933893" y="1906144"/>
                  <a:pt x="890471" y="1906144"/>
                </a:cubicBezTo>
                <a:cubicBezTo>
                  <a:pt x="933893" y="1892863"/>
                  <a:pt x="890471" y="1886223"/>
                  <a:pt x="904945" y="1853020"/>
                </a:cubicBezTo>
                <a:cubicBezTo>
                  <a:pt x="861523" y="1872942"/>
                  <a:pt x="847050" y="1866301"/>
                  <a:pt x="803628" y="1866301"/>
                </a:cubicBezTo>
                <a:cubicBezTo>
                  <a:pt x="818102" y="1846379"/>
                  <a:pt x="875997" y="1872942"/>
                  <a:pt x="875997" y="1839739"/>
                </a:cubicBezTo>
                <a:cubicBezTo>
                  <a:pt x="890471" y="1846379"/>
                  <a:pt x="919419" y="1846379"/>
                  <a:pt x="948367" y="1846379"/>
                </a:cubicBezTo>
                <a:cubicBezTo>
                  <a:pt x="1020737" y="1786614"/>
                  <a:pt x="861523" y="1786614"/>
                  <a:pt x="832576" y="1746770"/>
                </a:cubicBezTo>
                <a:cubicBezTo>
                  <a:pt x="832576" y="1753411"/>
                  <a:pt x="818102" y="1753411"/>
                  <a:pt x="803628" y="1753411"/>
                </a:cubicBezTo>
                <a:cubicBezTo>
                  <a:pt x="803628" y="1746770"/>
                  <a:pt x="803628" y="1746770"/>
                  <a:pt x="803628" y="1746770"/>
                </a:cubicBezTo>
                <a:cubicBezTo>
                  <a:pt x="789154" y="1726849"/>
                  <a:pt x="818102" y="1740130"/>
                  <a:pt x="803628" y="1726849"/>
                </a:cubicBezTo>
                <a:cubicBezTo>
                  <a:pt x="789154" y="1726849"/>
                  <a:pt x="789154" y="1720208"/>
                  <a:pt x="789154" y="1700286"/>
                </a:cubicBezTo>
                <a:cubicBezTo>
                  <a:pt x="731258" y="1713568"/>
                  <a:pt x="687836" y="1720208"/>
                  <a:pt x="658888" y="1687005"/>
                </a:cubicBezTo>
                <a:cubicBezTo>
                  <a:pt x="658888" y="1687005"/>
                  <a:pt x="644414" y="1687005"/>
                  <a:pt x="629941" y="1687005"/>
                </a:cubicBezTo>
                <a:cubicBezTo>
                  <a:pt x="629941" y="1667083"/>
                  <a:pt x="600993" y="1673724"/>
                  <a:pt x="586519" y="1660443"/>
                </a:cubicBezTo>
                <a:cubicBezTo>
                  <a:pt x="586519" y="1607318"/>
                  <a:pt x="644414" y="1594037"/>
                  <a:pt x="658888" y="1547553"/>
                </a:cubicBezTo>
                <a:cubicBezTo>
                  <a:pt x="600993" y="1534272"/>
                  <a:pt x="572045" y="1567475"/>
                  <a:pt x="499675" y="1567475"/>
                </a:cubicBezTo>
                <a:cubicBezTo>
                  <a:pt x="514149" y="1587396"/>
                  <a:pt x="528623" y="1594037"/>
                  <a:pt x="543097" y="1600678"/>
                </a:cubicBezTo>
                <a:cubicBezTo>
                  <a:pt x="528623" y="1607318"/>
                  <a:pt x="514149" y="1587396"/>
                  <a:pt x="514149" y="1607318"/>
                </a:cubicBezTo>
                <a:cubicBezTo>
                  <a:pt x="499675" y="1587396"/>
                  <a:pt x="470727" y="1574115"/>
                  <a:pt x="412832" y="1580756"/>
                </a:cubicBezTo>
                <a:cubicBezTo>
                  <a:pt x="398358" y="1567475"/>
                  <a:pt x="412832" y="1567475"/>
                  <a:pt x="398358" y="1554194"/>
                </a:cubicBezTo>
                <a:cubicBezTo>
                  <a:pt x="297040" y="1560834"/>
                  <a:pt x="224671" y="1540912"/>
                  <a:pt x="152301" y="1507709"/>
                </a:cubicBezTo>
                <a:cubicBezTo>
                  <a:pt x="7562" y="1507709"/>
                  <a:pt x="-50334" y="1374897"/>
                  <a:pt x="50984" y="1315132"/>
                </a:cubicBezTo>
                <a:cubicBezTo>
                  <a:pt x="50984" y="1321773"/>
                  <a:pt x="65458" y="1335054"/>
                  <a:pt x="65458" y="1348335"/>
                </a:cubicBezTo>
                <a:cubicBezTo>
                  <a:pt x="94405" y="1341694"/>
                  <a:pt x="108879" y="1354976"/>
                  <a:pt x="137827" y="1354976"/>
                </a:cubicBezTo>
                <a:cubicBezTo>
                  <a:pt x="210197" y="1328413"/>
                  <a:pt x="282566" y="1354976"/>
                  <a:pt x="354936" y="1341694"/>
                </a:cubicBezTo>
                <a:cubicBezTo>
                  <a:pt x="354936" y="1341694"/>
                  <a:pt x="340462" y="1341694"/>
                  <a:pt x="340462" y="1348335"/>
                </a:cubicBezTo>
                <a:cubicBezTo>
                  <a:pt x="398358" y="1354976"/>
                  <a:pt x="456254" y="1341694"/>
                  <a:pt x="470727" y="1354976"/>
                </a:cubicBezTo>
                <a:cubicBezTo>
                  <a:pt x="485201" y="1348335"/>
                  <a:pt x="499675" y="1341694"/>
                  <a:pt x="514149" y="1335054"/>
                </a:cubicBezTo>
                <a:cubicBezTo>
                  <a:pt x="528623" y="1335054"/>
                  <a:pt x="528623" y="1348335"/>
                  <a:pt x="543097" y="1354976"/>
                </a:cubicBezTo>
                <a:cubicBezTo>
                  <a:pt x="557571" y="1335054"/>
                  <a:pt x="658888" y="1361616"/>
                  <a:pt x="644414" y="1328413"/>
                </a:cubicBezTo>
                <a:cubicBezTo>
                  <a:pt x="673362" y="1335054"/>
                  <a:pt x="687836" y="1328413"/>
                  <a:pt x="716784" y="1328413"/>
                </a:cubicBezTo>
                <a:cubicBezTo>
                  <a:pt x="702310" y="1354976"/>
                  <a:pt x="673362" y="1341694"/>
                  <a:pt x="658888" y="1361616"/>
                </a:cubicBezTo>
                <a:cubicBezTo>
                  <a:pt x="586519" y="1401460"/>
                  <a:pt x="629941" y="1461225"/>
                  <a:pt x="687836" y="1501069"/>
                </a:cubicBezTo>
                <a:cubicBezTo>
                  <a:pt x="716784" y="1501069"/>
                  <a:pt x="745732" y="1507709"/>
                  <a:pt x="760206" y="1514350"/>
                </a:cubicBezTo>
                <a:cubicBezTo>
                  <a:pt x="774680" y="1507709"/>
                  <a:pt x="789154" y="1494428"/>
                  <a:pt x="789154" y="1481147"/>
                </a:cubicBezTo>
                <a:cubicBezTo>
                  <a:pt x="716784" y="1520991"/>
                  <a:pt x="673362" y="1454584"/>
                  <a:pt x="702310" y="1421382"/>
                </a:cubicBezTo>
                <a:cubicBezTo>
                  <a:pt x="716784" y="1414741"/>
                  <a:pt x="716784" y="1428022"/>
                  <a:pt x="745732" y="1421382"/>
                </a:cubicBezTo>
                <a:cubicBezTo>
                  <a:pt x="745732" y="1421382"/>
                  <a:pt x="745732" y="1414741"/>
                  <a:pt x="760206" y="1414741"/>
                </a:cubicBezTo>
                <a:cubicBezTo>
                  <a:pt x="745732" y="1401460"/>
                  <a:pt x="745732" y="1394819"/>
                  <a:pt x="745732" y="1374897"/>
                </a:cubicBezTo>
                <a:cubicBezTo>
                  <a:pt x="760206" y="1374897"/>
                  <a:pt x="760206" y="1368257"/>
                  <a:pt x="760206" y="1368257"/>
                </a:cubicBezTo>
                <a:cubicBezTo>
                  <a:pt x="687836" y="1341694"/>
                  <a:pt x="789154" y="1315132"/>
                  <a:pt x="789154" y="1288570"/>
                </a:cubicBezTo>
                <a:cubicBezTo>
                  <a:pt x="803628" y="1295210"/>
                  <a:pt x="832576" y="1288570"/>
                  <a:pt x="832576" y="1275289"/>
                </a:cubicBezTo>
                <a:cubicBezTo>
                  <a:pt x="818102" y="1262007"/>
                  <a:pt x="803628" y="1281929"/>
                  <a:pt x="774680" y="1275289"/>
                </a:cubicBezTo>
                <a:cubicBezTo>
                  <a:pt x="774680" y="1268648"/>
                  <a:pt x="789154" y="1268648"/>
                  <a:pt x="789154" y="1255367"/>
                </a:cubicBezTo>
                <a:cubicBezTo>
                  <a:pt x="789154" y="1262007"/>
                  <a:pt x="818102" y="1262007"/>
                  <a:pt x="847050" y="1262007"/>
                </a:cubicBezTo>
                <a:cubicBezTo>
                  <a:pt x="847050" y="1242086"/>
                  <a:pt x="818102" y="1248726"/>
                  <a:pt x="818102" y="1228805"/>
                </a:cubicBezTo>
                <a:cubicBezTo>
                  <a:pt x="832576" y="1222164"/>
                  <a:pt x="847050" y="1222164"/>
                  <a:pt x="847050" y="1222164"/>
                </a:cubicBezTo>
                <a:cubicBezTo>
                  <a:pt x="847050" y="1208883"/>
                  <a:pt x="847050" y="1202242"/>
                  <a:pt x="861523" y="1195602"/>
                </a:cubicBezTo>
                <a:cubicBezTo>
                  <a:pt x="847050" y="1182320"/>
                  <a:pt x="832576" y="1182320"/>
                  <a:pt x="818102" y="1175680"/>
                </a:cubicBezTo>
                <a:cubicBezTo>
                  <a:pt x="803628" y="1135836"/>
                  <a:pt x="818102" y="1129196"/>
                  <a:pt x="803628" y="1095993"/>
                </a:cubicBezTo>
                <a:cubicBezTo>
                  <a:pt x="818102" y="1089352"/>
                  <a:pt x="832576" y="1089352"/>
                  <a:pt x="847050" y="1082712"/>
                </a:cubicBezTo>
                <a:cubicBezTo>
                  <a:pt x="832576" y="1076071"/>
                  <a:pt x="832576" y="1076071"/>
                  <a:pt x="818102" y="1076071"/>
                </a:cubicBezTo>
                <a:cubicBezTo>
                  <a:pt x="803628" y="1062790"/>
                  <a:pt x="832576" y="1069431"/>
                  <a:pt x="832576" y="1056149"/>
                </a:cubicBezTo>
                <a:cubicBezTo>
                  <a:pt x="847050" y="1056149"/>
                  <a:pt x="861523" y="1062790"/>
                  <a:pt x="875997" y="1049509"/>
                </a:cubicBezTo>
                <a:cubicBezTo>
                  <a:pt x="847050" y="1062790"/>
                  <a:pt x="832576" y="989744"/>
                  <a:pt x="875997" y="1003025"/>
                </a:cubicBezTo>
                <a:cubicBezTo>
                  <a:pt x="890471" y="1022947"/>
                  <a:pt x="861523" y="1029587"/>
                  <a:pt x="890471" y="1049509"/>
                </a:cubicBezTo>
                <a:cubicBezTo>
                  <a:pt x="904945" y="1029587"/>
                  <a:pt x="919419" y="1022947"/>
                  <a:pt x="933893" y="1003025"/>
                </a:cubicBezTo>
                <a:cubicBezTo>
                  <a:pt x="890471" y="996384"/>
                  <a:pt x="890471" y="963181"/>
                  <a:pt x="933893" y="956541"/>
                </a:cubicBezTo>
                <a:cubicBezTo>
                  <a:pt x="933893" y="943259"/>
                  <a:pt x="919419" y="943259"/>
                  <a:pt x="904945" y="929978"/>
                </a:cubicBezTo>
                <a:cubicBezTo>
                  <a:pt x="904945" y="923338"/>
                  <a:pt x="919419" y="923338"/>
                  <a:pt x="919419" y="923338"/>
                </a:cubicBezTo>
                <a:cubicBezTo>
                  <a:pt x="933893" y="910057"/>
                  <a:pt x="919419" y="910057"/>
                  <a:pt x="904945" y="910057"/>
                </a:cubicBezTo>
                <a:cubicBezTo>
                  <a:pt x="904945" y="896775"/>
                  <a:pt x="919419" y="903416"/>
                  <a:pt x="919419" y="890135"/>
                </a:cubicBezTo>
                <a:cubicBezTo>
                  <a:pt x="904945" y="876854"/>
                  <a:pt x="904945" y="903416"/>
                  <a:pt x="875997" y="896775"/>
                </a:cubicBezTo>
                <a:cubicBezTo>
                  <a:pt x="904945" y="876854"/>
                  <a:pt x="904945" y="830370"/>
                  <a:pt x="919419" y="803807"/>
                </a:cubicBezTo>
                <a:cubicBezTo>
                  <a:pt x="933893" y="803807"/>
                  <a:pt x="948367" y="790526"/>
                  <a:pt x="962841" y="797167"/>
                </a:cubicBezTo>
                <a:cubicBezTo>
                  <a:pt x="962841" y="783885"/>
                  <a:pt x="948367" y="777245"/>
                  <a:pt x="933893" y="770604"/>
                </a:cubicBezTo>
                <a:cubicBezTo>
                  <a:pt x="962841" y="757323"/>
                  <a:pt x="933893" y="730761"/>
                  <a:pt x="977315" y="717480"/>
                </a:cubicBezTo>
                <a:cubicBezTo>
                  <a:pt x="991789" y="724120"/>
                  <a:pt x="977315" y="737401"/>
                  <a:pt x="977315" y="750683"/>
                </a:cubicBezTo>
                <a:cubicBezTo>
                  <a:pt x="991789" y="750683"/>
                  <a:pt x="1006263" y="737401"/>
                  <a:pt x="1006263" y="730761"/>
                </a:cubicBezTo>
                <a:cubicBezTo>
                  <a:pt x="1035211" y="750683"/>
                  <a:pt x="977315" y="763964"/>
                  <a:pt x="962841" y="777245"/>
                </a:cubicBezTo>
                <a:cubicBezTo>
                  <a:pt x="1006263" y="783885"/>
                  <a:pt x="1020737" y="830370"/>
                  <a:pt x="1006263" y="850291"/>
                </a:cubicBezTo>
                <a:cubicBezTo>
                  <a:pt x="1020737" y="856932"/>
                  <a:pt x="1049684" y="856932"/>
                  <a:pt x="1078632" y="863572"/>
                </a:cubicBezTo>
                <a:cubicBezTo>
                  <a:pt x="1078632" y="856932"/>
                  <a:pt x="1064158" y="856932"/>
                  <a:pt x="1064158" y="856932"/>
                </a:cubicBezTo>
                <a:cubicBezTo>
                  <a:pt x="1064158" y="843651"/>
                  <a:pt x="1078632" y="837010"/>
                  <a:pt x="1078632" y="817088"/>
                </a:cubicBezTo>
                <a:cubicBezTo>
                  <a:pt x="1093106" y="817088"/>
                  <a:pt x="1093106" y="823729"/>
                  <a:pt x="1107580" y="823729"/>
                </a:cubicBezTo>
                <a:cubicBezTo>
                  <a:pt x="1122054" y="817088"/>
                  <a:pt x="1107580" y="797167"/>
                  <a:pt x="1107580" y="790526"/>
                </a:cubicBezTo>
                <a:cubicBezTo>
                  <a:pt x="1107580" y="797167"/>
                  <a:pt x="1136528" y="817088"/>
                  <a:pt x="1136528" y="790526"/>
                </a:cubicBezTo>
                <a:cubicBezTo>
                  <a:pt x="1194424" y="777245"/>
                  <a:pt x="1223372" y="810448"/>
                  <a:pt x="1252319" y="790526"/>
                </a:cubicBezTo>
                <a:cubicBezTo>
                  <a:pt x="1237845" y="803807"/>
                  <a:pt x="1252319" y="823729"/>
                  <a:pt x="1281267" y="810448"/>
                </a:cubicBezTo>
                <a:cubicBezTo>
                  <a:pt x="1281267" y="823729"/>
                  <a:pt x="1281267" y="823729"/>
                  <a:pt x="1295741" y="837010"/>
                </a:cubicBezTo>
                <a:cubicBezTo>
                  <a:pt x="1266793" y="843651"/>
                  <a:pt x="1237845" y="823729"/>
                  <a:pt x="1237845" y="843651"/>
                </a:cubicBezTo>
                <a:cubicBezTo>
                  <a:pt x="1237845" y="856932"/>
                  <a:pt x="1295741" y="837010"/>
                  <a:pt x="1281267" y="863572"/>
                </a:cubicBezTo>
                <a:cubicBezTo>
                  <a:pt x="1310215" y="863572"/>
                  <a:pt x="1310215" y="850291"/>
                  <a:pt x="1339163" y="843651"/>
                </a:cubicBezTo>
                <a:cubicBezTo>
                  <a:pt x="1339163" y="830370"/>
                  <a:pt x="1324689" y="823729"/>
                  <a:pt x="1310215" y="817088"/>
                </a:cubicBezTo>
                <a:cubicBezTo>
                  <a:pt x="1310215" y="803807"/>
                  <a:pt x="1353637" y="830370"/>
                  <a:pt x="1368111" y="810448"/>
                </a:cubicBezTo>
                <a:cubicBezTo>
                  <a:pt x="1368111" y="797167"/>
                  <a:pt x="1353637" y="810448"/>
                  <a:pt x="1339163" y="810448"/>
                </a:cubicBezTo>
                <a:cubicBezTo>
                  <a:pt x="1324689" y="797167"/>
                  <a:pt x="1339163" y="790526"/>
                  <a:pt x="1324689" y="777245"/>
                </a:cubicBezTo>
                <a:cubicBezTo>
                  <a:pt x="1339163" y="763964"/>
                  <a:pt x="1339163" y="797167"/>
                  <a:pt x="1353637" y="797167"/>
                </a:cubicBezTo>
                <a:cubicBezTo>
                  <a:pt x="1368111" y="797167"/>
                  <a:pt x="1339163" y="777245"/>
                  <a:pt x="1368111" y="777245"/>
                </a:cubicBezTo>
                <a:cubicBezTo>
                  <a:pt x="1339163" y="763964"/>
                  <a:pt x="1339163" y="763964"/>
                  <a:pt x="1324689" y="750683"/>
                </a:cubicBezTo>
                <a:cubicBezTo>
                  <a:pt x="1339163" y="744042"/>
                  <a:pt x="1339163" y="717480"/>
                  <a:pt x="1353637" y="737401"/>
                </a:cubicBezTo>
                <a:cubicBezTo>
                  <a:pt x="1382585" y="730761"/>
                  <a:pt x="1368111" y="724120"/>
                  <a:pt x="1368111" y="710839"/>
                </a:cubicBezTo>
                <a:cubicBezTo>
                  <a:pt x="1368111" y="710839"/>
                  <a:pt x="1368111" y="710839"/>
                  <a:pt x="1324689" y="710839"/>
                </a:cubicBezTo>
                <a:cubicBezTo>
                  <a:pt x="1353637" y="684277"/>
                  <a:pt x="1368111" y="724120"/>
                  <a:pt x="1411533" y="717480"/>
                </a:cubicBezTo>
                <a:cubicBezTo>
                  <a:pt x="1411533" y="704198"/>
                  <a:pt x="1397059" y="697558"/>
                  <a:pt x="1382585" y="704198"/>
                </a:cubicBezTo>
                <a:cubicBezTo>
                  <a:pt x="1382585" y="690917"/>
                  <a:pt x="1368111" y="684277"/>
                  <a:pt x="1382585" y="677636"/>
                </a:cubicBezTo>
                <a:cubicBezTo>
                  <a:pt x="1397059" y="677636"/>
                  <a:pt x="1382585" y="690917"/>
                  <a:pt x="1397059" y="697558"/>
                </a:cubicBezTo>
                <a:cubicBezTo>
                  <a:pt x="1426006" y="697558"/>
                  <a:pt x="1411533" y="677636"/>
                  <a:pt x="1426006" y="677636"/>
                </a:cubicBezTo>
                <a:lnTo>
                  <a:pt x="1442632" y="689841"/>
                </a:lnTo>
                <a:lnTo>
                  <a:pt x="1440480" y="690917"/>
                </a:lnTo>
                <a:lnTo>
                  <a:pt x="1443942" y="691495"/>
                </a:lnTo>
                <a:lnTo>
                  <a:pt x="1440480" y="704198"/>
                </a:lnTo>
                <a:cubicBezTo>
                  <a:pt x="1483902" y="697558"/>
                  <a:pt x="1483902" y="730761"/>
                  <a:pt x="1527324" y="724120"/>
                </a:cubicBezTo>
                <a:cubicBezTo>
                  <a:pt x="1512850" y="704198"/>
                  <a:pt x="1498376" y="690917"/>
                  <a:pt x="1483902" y="677636"/>
                </a:cubicBezTo>
                <a:cubicBezTo>
                  <a:pt x="1469428" y="677636"/>
                  <a:pt x="1469428" y="690917"/>
                  <a:pt x="1469428" y="697558"/>
                </a:cubicBezTo>
                <a:cubicBezTo>
                  <a:pt x="1469428" y="697558"/>
                  <a:pt x="1465810" y="695898"/>
                  <a:pt x="1460382" y="694238"/>
                </a:cubicBezTo>
                <a:lnTo>
                  <a:pt x="1443942" y="691495"/>
                </a:lnTo>
                <a:lnTo>
                  <a:pt x="1444099" y="690917"/>
                </a:lnTo>
                <a:lnTo>
                  <a:pt x="1442632" y="689841"/>
                </a:lnTo>
                <a:lnTo>
                  <a:pt x="1460382" y="680957"/>
                </a:lnTo>
                <a:cubicBezTo>
                  <a:pt x="1469428" y="679296"/>
                  <a:pt x="1476665" y="677636"/>
                  <a:pt x="1469428" y="670996"/>
                </a:cubicBezTo>
                <a:cubicBezTo>
                  <a:pt x="1454954" y="677636"/>
                  <a:pt x="1454954" y="651074"/>
                  <a:pt x="1440480" y="644433"/>
                </a:cubicBezTo>
                <a:cubicBezTo>
                  <a:pt x="1440480" y="624511"/>
                  <a:pt x="1440480" y="624511"/>
                  <a:pt x="1440480" y="604590"/>
                </a:cubicBezTo>
                <a:cubicBezTo>
                  <a:pt x="1454954" y="611230"/>
                  <a:pt x="1469428" y="611230"/>
                  <a:pt x="1483902" y="617871"/>
                </a:cubicBezTo>
                <a:cubicBezTo>
                  <a:pt x="1483902" y="631152"/>
                  <a:pt x="1454954" y="624511"/>
                  <a:pt x="1454954" y="637793"/>
                </a:cubicBezTo>
                <a:cubicBezTo>
                  <a:pt x="1469428" y="644433"/>
                  <a:pt x="1483902" y="651074"/>
                  <a:pt x="1469428" y="657714"/>
                </a:cubicBezTo>
                <a:cubicBezTo>
                  <a:pt x="1469428" y="664355"/>
                  <a:pt x="1512850" y="657714"/>
                  <a:pt x="1498376" y="677636"/>
                </a:cubicBezTo>
                <a:cubicBezTo>
                  <a:pt x="1512850" y="670996"/>
                  <a:pt x="1527324" y="677636"/>
                  <a:pt x="1556272" y="677636"/>
                </a:cubicBezTo>
                <a:cubicBezTo>
                  <a:pt x="1541798" y="704198"/>
                  <a:pt x="1541798" y="737401"/>
                  <a:pt x="1585220" y="750683"/>
                </a:cubicBezTo>
                <a:cubicBezTo>
                  <a:pt x="1556272" y="757323"/>
                  <a:pt x="1527324" y="757323"/>
                  <a:pt x="1527324" y="777245"/>
                </a:cubicBezTo>
                <a:cubicBezTo>
                  <a:pt x="1527324" y="783885"/>
                  <a:pt x="1541798" y="783885"/>
                  <a:pt x="1556272" y="783885"/>
                </a:cubicBezTo>
                <a:cubicBezTo>
                  <a:pt x="1556272" y="797167"/>
                  <a:pt x="1556272" y="803807"/>
                  <a:pt x="1541798" y="810448"/>
                </a:cubicBezTo>
                <a:cubicBezTo>
                  <a:pt x="1527324" y="803807"/>
                  <a:pt x="1512850" y="810448"/>
                  <a:pt x="1483902" y="803807"/>
                </a:cubicBezTo>
                <a:cubicBezTo>
                  <a:pt x="1483902" y="790526"/>
                  <a:pt x="1498376" y="797167"/>
                  <a:pt x="1498376" y="783885"/>
                </a:cubicBezTo>
                <a:cubicBezTo>
                  <a:pt x="1469428" y="763964"/>
                  <a:pt x="1426006" y="797167"/>
                  <a:pt x="1411533" y="803807"/>
                </a:cubicBezTo>
                <a:cubicBezTo>
                  <a:pt x="1426006" y="810448"/>
                  <a:pt x="1440480" y="823729"/>
                  <a:pt x="1483902" y="823729"/>
                </a:cubicBezTo>
                <a:cubicBezTo>
                  <a:pt x="1483902" y="843651"/>
                  <a:pt x="1469428" y="823729"/>
                  <a:pt x="1454954" y="830370"/>
                </a:cubicBezTo>
                <a:cubicBezTo>
                  <a:pt x="1454954" y="850291"/>
                  <a:pt x="1483902" y="843651"/>
                  <a:pt x="1483902" y="856932"/>
                </a:cubicBezTo>
                <a:cubicBezTo>
                  <a:pt x="1512850" y="850291"/>
                  <a:pt x="1483902" y="843651"/>
                  <a:pt x="1498376" y="837010"/>
                </a:cubicBezTo>
                <a:cubicBezTo>
                  <a:pt x="1527324" y="843651"/>
                  <a:pt x="1556272" y="863572"/>
                  <a:pt x="1556272" y="890135"/>
                </a:cubicBezTo>
                <a:cubicBezTo>
                  <a:pt x="1585220" y="883494"/>
                  <a:pt x="1585220" y="883494"/>
                  <a:pt x="1614167" y="883494"/>
                </a:cubicBezTo>
                <a:cubicBezTo>
                  <a:pt x="1599694" y="903416"/>
                  <a:pt x="1614167" y="916697"/>
                  <a:pt x="1614167" y="936619"/>
                </a:cubicBezTo>
                <a:cubicBezTo>
                  <a:pt x="1643115" y="936619"/>
                  <a:pt x="1643115" y="916697"/>
                  <a:pt x="1657589" y="916697"/>
                </a:cubicBezTo>
                <a:cubicBezTo>
                  <a:pt x="1657589" y="896775"/>
                  <a:pt x="1686537" y="876854"/>
                  <a:pt x="1657589" y="876854"/>
                </a:cubicBezTo>
                <a:cubicBezTo>
                  <a:pt x="1657589" y="870213"/>
                  <a:pt x="1672063" y="863572"/>
                  <a:pt x="1672063" y="863572"/>
                </a:cubicBezTo>
                <a:cubicBezTo>
                  <a:pt x="1672063" y="883494"/>
                  <a:pt x="1686537" y="890135"/>
                  <a:pt x="1701011" y="903416"/>
                </a:cubicBezTo>
                <a:cubicBezTo>
                  <a:pt x="1715485" y="896775"/>
                  <a:pt x="1744433" y="883494"/>
                  <a:pt x="1773381" y="896775"/>
                </a:cubicBezTo>
                <a:cubicBezTo>
                  <a:pt x="1773381" y="876854"/>
                  <a:pt x="1758907" y="883494"/>
                  <a:pt x="1729959" y="883494"/>
                </a:cubicBezTo>
                <a:cubicBezTo>
                  <a:pt x="1744433" y="876854"/>
                  <a:pt x="1758907" y="856932"/>
                  <a:pt x="1729959" y="856932"/>
                </a:cubicBezTo>
                <a:cubicBezTo>
                  <a:pt x="1758907" y="863572"/>
                  <a:pt x="1802329" y="837010"/>
                  <a:pt x="1816803" y="863572"/>
                </a:cubicBezTo>
                <a:cubicBezTo>
                  <a:pt x="1831276" y="863572"/>
                  <a:pt x="1816803" y="837010"/>
                  <a:pt x="1802329" y="837010"/>
                </a:cubicBezTo>
                <a:cubicBezTo>
                  <a:pt x="1816803" y="823729"/>
                  <a:pt x="1845750" y="817088"/>
                  <a:pt x="1874698" y="810448"/>
                </a:cubicBezTo>
                <a:cubicBezTo>
                  <a:pt x="1874698" y="803807"/>
                  <a:pt x="1845750" y="810448"/>
                  <a:pt x="1860224" y="797167"/>
                </a:cubicBezTo>
                <a:cubicBezTo>
                  <a:pt x="1889172" y="797167"/>
                  <a:pt x="1889172" y="790526"/>
                  <a:pt x="1918120" y="797167"/>
                </a:cubicBezTo>
                <a:cubicBezTo>
                  <a:pt x="1947068" y="777245"/>
                  <a:pt x="1889172" y="770604"/>
                  <a:pt x="1889172" y="750683"/>
                </a:cubicBezTo>
                <a:cubicBezTo>
                  <a:pt x="1874698" y="750683"/>
                  <a:pt x="1860224" y="750683"/>
                  <a:pt x="1845750" y="763964"/>
                </a:cubicBezTo>
                <a:cubicBezTo>
                  <a:pt x="1816803" y="750683"/>
                  <a:pt x="1874698" y="744042"/>
                  <a:pt x="1845750" y="737401"/>
                </a:cubicBezTo>
                <a:cubicBezTo>
                  <a:pt x="1860224" y="730761"/>
                  <a:pt x="1860224" y="724120"/>
                  <a:pt x="1889172" y="724120"/>
                </a:cubicBezTo>
                <a:cubicBezTo>
                  <a:pt x="1874698" y="717480"/>
                  <a:pt x="1874698" y="704198"/>
                  <a:pt x="1845750" y="710839"/>
                </a:cubicBezTo>
                <a:cubicBezTo>
                  <a:pt x="1845750" y="690917"/>
                  <a:pt x="1845750" y="684277"/>
                  <a:pt x="1860224" y="677636"/>
                </a:cubicBezTo>
                <a:cubicBezTo>
                  <a:pt x="1831276" y="657714"/>
                  <a:pt x="1845750" y="690917"/>
                  <a:pt x="1816803" y="697558"/>
                </a:cubicBezTo>
                <a:cubicBezTo>
                  <a:pt x="1816803" y="704198"/>
                  <a:pt x="1787855" y="664355"/>
                  <a:pt x="1816803" y="664355"/>
                </a:cubicBezTo>
                <a:cubicBezTo>
                  <a:pt x="1787855" y="664355"/>
                  <a:pt x="1744433" y="657714"/>
                  <a:pt x="1729959" y="677636"/>
                </a:cubicBezTo>
                <a:cubicBezTo>
                  <a:pt x="1729959" y="657714"/>
                  <a:pt x="1715485" y="657714"/>
                  <a:pt x="1686537" y="644433"/>
                </a:cubicBezTo>
                <a:cubicBezTo>
                  <a:pt x="1715485" y="644433"/>
                  <a:pt x="1715485" y="651074"/>
                  <a:pt x="1729959" y="644433"/>
                </a:cubicBezTo>
                <a:cubicBezTo>
                  <a:pt x="1729959" y="644433"/>
                  <a:pt x="1729959" y="644433"/>
                  <a:pt x="1744433" y="657714"/>
                </a:cubicBezTo>
                <a:cubicBezTo>
                  <a:pt x="1773381" y="651074"/>
                  <a:pt x="1773381" y="644433"/>
                  <a:pt x="1802329" y="651074"/>
                </a:cubicBezTo>
                <a:cubicBezTo>
                  <a:pt x="1787855" y="637793"/>
                  <a:pt x="1744433" y="631152"/>
                  <a:pt x="1701011" y="637793"/>
                </a:cubicBezTo>
                <a:cubicBezTo>
                  <a:pt x="1701011" y="637793"/>
                  <a:pt x="1701011" y="631152"/>
                  <a:pt x="1686537" y="631152"/>
                </a:cubicBezTo>
                <a:cubicBezTo>
                  <a:pt x="1686537" y="631152"/>
                  <a:pt x="1686537" y="631152"/>
                  <a:pt x="1686537" y="617871"/>
                </a:cubicBezTo>
                <a:cubicBezTo>
                  <a:pt x="1701011" y="617871"/>
                  <a:pt x="1701011" y="624511"/>
                  <a:pt x="1715485" y="624511"/>
                </a:cubicBezTo>
                <a:cubicBezTo>
                  <a:pt x="1715485" y="611230"/>
                  <a:pt x="1701011" y="611230"/>
                  <a:pt x="1686537" y="604590"/>
                </a:cubicBezTo>
                <a:cubicBezTo>
                  <a:pt x="1701011" y="597949"/>
                  <a:pt x="1701011" y="591309"/>
                  <a:pt x="1715485" y="591309"/>
                </a:cubicBezTo>
                <a:cubicBezTo>
                  <a:pt x="1729959" y="604590"/>
                  <a:pt x="1744433" y="591309"/>
                  <a:pt x="1773381" y="604590"/>
                </a:cubicBezTo>
                <a:cubicBezTo>
                  <a:pt x="1773381" y="617871"/>
                  <a:pt x="1744433" y="604590"/>
                  <a:pt x="1744433" y="617871"/>
                </a:cubicBezTo>
                <a:cubicBezTo>
                  <a:pt x="1758907" y="631152"/>
                  <a:pt x="1787855" y="611230"/>
                  <a:pt x="1816803" y="611230"/>
                </a:cubicBezTo>
                <a:cubicBezTo>
                  <a:pt x="1816803" y="611230"/>
                  <a:pt x="1816803" y="611230"/>
                  <a:pt x="1816803" y="584668"/>
                </a:cubicBezTo>
                <a:cubicBezTo>
                  <a:pt x="1816803" y="584668"/>
                  <a:pt x="1773381" y="571387"/>
                  <a:pt x="1802329" y="564746"/>
                </a:cubicBezTo>
                <a:cubicBezTo>
                  <a:pt x="1802329" y="551465"/>
                  <a:pt x="1787855" y="571387"/>
                  <a:pt x="1773381" y="571387"/>
                </a:cubicBezTo>
                <a:cubicBezTo>
                  <a:pt x="1758907" y="564746"/>
                  <a:pt x="1773381" y="551465"/>
                  <a:pt x="1773381" y="544824"/>
                </a:cubicBezTo>
                <a:cubicBezTo>
                  <a:pt x="1758907" y="524903"/>
                  <a:pt x="1715485" y="551465"/>
                  <a:pt x="1715485" y="578027"/>
                </a:cubicBezTo>
                <a:cubicBezTo>
                  <a:pt x="1701011" y="564746"/>
                  <a:pt x="1701011" y="571387"/>
                  <a:pt x="1686537" y="564746"/>
                </a:cubicBezTo>
                <a:cubicBezTo>
                  <a:pt x="1672063" y="551465"/>
                  <a:pt x="1701011" y="558106"/>
                  <a:pt x="1715485" y="558106"/>
                </a:cubicBezTo>
                <a:cubicBezTo>
                  <a:pt x="1715485" y="551465"/>
                  <a:pt x="1715485" y="531543"/>
                  <a:pt x="1686537" y="531543"/>
                </a:cubicBezTo>
                <a:cubicBezTo>
                  <a:pt x="1715485" y="511622"/>
                  <a:pt x="1715485" y="485059"/>
                  <a:pt x="1686537" y="458497"/>
                </a:cubicBezTo>
                <a:cubicBezTo>
                  <a:pt x="1701011" y="465137"/>
                  <a:pt x="1715485" y="478419"/>
                  <a:pt x="1729959" y="485059"/>
                </a:cubicBezTo>
                <a:cubicBezTo>
                  <a:pt x="1758907" y="478419"/>
                  <a:pt x="1744433" y="471778"/>
                  <a:pt x="1729959" y="458497"/>
                </a:cubicBezTo>
                <a:cubicBezTo>
                  <a:pt x="1758907" y="451856"/>
                  <a:pt x="1773381" y="465137"/>
                  <a:pt x="1787855" y="465137"/>
                </a:cubicBezTo>
                <a:cubicBezTo>
                  <a:pt x="1787855" y="485059"/>
                  <a:pt x="1758907" y="471778"/>
                  <a:pt x="1744433" y="485059"/>
                </a:cubicBezTo>
                <a:cubicBezTo>
                  <a:pt x="1758907" y="491700"/>
                  <a:pt x="1758907" y="491700"/>
                  <a:pt x="1773381" y="498340"/>
                </a:cubicBezTo>
                <a:cubicBezTo>
                  <a:pt x="1787855" y="491700"/>
                  <a:pt x="1787855" y="478419"/>
                  <a:pt x="1802329" y="465137"/>
                </a:cubicBezTo>
                <a:cubicBezTo>
                  <a:pt x="1816803" y="471778"/>
                  <a:pt x="1787855" y="491700"/>
                  <a:pt x="1802329" y="504981"/>
                </a:cubicBezTo>
                <a:cubicBezTo>
                  <a:pt x="1816803" y="504981"/>
                  <a:pt x="1816803" y="491700"/>
                  <a:pt x="1831276" y="491700"/>
                </a:cubicBezTo>
                <a:cubicBezTo>
                  <a:pt x="1831276" y="518262"/>
                  <a:pt x="1874698" y="531543"/>
                  <a:pt x="1903646" y="544824"/>
                </a:cubicBezTo>
                <a:cubicBezTo>
                  <a:pt x="1903646" y="551465"/>
                  <a:pt x="1874698" y="551465"/>
                  <a:pt x="1889172" y="564746"/>
                </a:cubicBezTo>
                <a:cubicBezTo>
                  <a:pt x="1889172" y="584668"/>
                  <a:pt x="1918120" y="584668"/>
                  <a:pt x="1932594" y="597949"/>
                </a:cubicBezTo>
                <a:cubicBezTo>
                  <a:pt x="1932594" y="617871"/>
                  <a:pt x="1903646" y="591309"/>
                  <a:pt x="1903646" y="604590"/>
                </a:cubicBezTo>
                <a:cubicBezTo>
                  <a:pt x="1903646" y="597949"/>
                  <a:pt x="1889172" y="584668"/>
                  <a:pt x="1860224" y="591309"/>
                </a:cubicBezTo>
                <a:cubicBezTo>
                  <a:pt x="1903646" y="604590"/>
                  <a:pt x="1918120" y="631152"/>
                  <a:pt x="1961542" y="651074"/>
                </a:cubicBezTo>
                <a:cubicBezTo>
                  <a:pt x="1947068" y="677636"/>
                  <a:pt x="1918120" y="677636"/>
                  <a:pt x="1874698" y="677636"/>
                </a:cubicBezTo>
                <a:cubicBezTo>
                  <a:pt x="1874698" y="677636"/>
                  <a:pt x="1874698" y="690917"/>
                  <a:pt x="1860224" y="690917"/>
                </a:cubicBezTo>
                <a:cubicBezTo>
                  <a:pt x="1874698" y="697558"/>
                  <a:pt x="1903646" y="690917"/>
                  <a:pt x="1903646" y="684277"/>
                </a:cubicBezTo>
                <a:cubicBezTo>
                  <a:pt x="1918120" y="704198"/>
                  <a:pt x="1932594" y="704198"/>
                  <a:pt x="1947068" y="704198"/>
                </a:cubicBezTo>
                <a:cubicBezTo>
                  <a:pt x="1947068" y="710839"/>
                  <a:pt x="1947068" y="717480"/>
                  <a:pt x="1932594" y="717480"/>
                </a:cubicBezTo>
                <a:cubicBezTo>
                  <a:pt x="1932594" y="717480"/>
                  <a:pt x="1947068" y="724120"/>
                  <a:pt x="1947068" y="724120"/>
                </a:cubicBezTo>
                <a:cubicBezTo>
                  <a:pt x="1976016" y="717480"/>
                  <a:pt x="1947068" y="710839"/>
                  <a:pt x="1961542" y="704198"/>
                </a:cubicBezTo>
                <a:cubicBezTo>
                  <a:pt x="1990489" y="724120"/>
                  <a:pt x="2033911" y="710839"/>
                  <a:pt x="2077333" y="697558"/>
                </a:cubicBezTo>
                <a:cubicBezTo>
                  <a:pt x="2062859" y="710839"/>
                  <a:pt x="2077333" y="724120"/>
                  <a:pt x="2091807" y="724120"/>
                </a:cubicBezTo>
                <a:cubicBezTo>
                  <a:pt x="2120755" y="730761"/>
                  <a:pt x="2164177" y="684277"/>
                  <a:pt x="2164177" y="724120"/>
                </a:cubicBezTo>
                <a:cubicBezTo>
                  <a:pt x="2149702" y="744042"/>
                  <a:pt x="2048385" y="730761"/>
                  <a:pt x="2062859" y="763964"/>
                </a:cubicBezTo>
                <a:cubicBezTo>
                  <a:pt x="2062859" y="770604"/>
                  <a:pt x="2019437" y="757323"/>
                  <a:pt x="2004964" y="777245"/>
                </a:cubicBezTo>
                <a:cubicBezTo>
                  <a:pt x="2004964" y="790526"/>
                  <a:pt x="2033911" y="783885"/>
                  <a:pt x="2033911" y="797167"/>
                </a:cubicBezTo>
                <a:cubicBezTo>
                  <a:pt x="2062859" y="797167"/>
                  <a:pt x="2062859" y="777245"/>
                  <a:pt x="2091807" y="777245"/>
                </a:cubicBezTo>
                <a:cubicBezTo>
                  <a:pt x="2062859" y="790526"/>
                  <a:pt x="2077333" y="810448"/>
                  <a:pt x="2120755" y="803807"/>
                </a:cubicBezTo>
                <a:cubicBezTo>
                  <a:pt x="2120755" y="810448"/>
                  <a:pt x="2106281" y="817088"/>
                  <a:pt x="2106281" y="817088"/>
                </a:cubicBezTo>
                <a:cubicBezTo>
                  <a:pt x="2120755" y="823729"/>
                  <a:pt x="2120755" y="837010"/>
                  <a:pt x="2135229" y="843651"/>
                </a:cubicBezTo>
                <a:cubicBezTo>
                  <a:pt x="2164177" y="830370"/>
                  <a:pt x="2193124" y="817088"/>
                  <a:pt x="2207598" y="790526"/>
                </a:cubicBezTo>
                <a:cubicBezTo>
                  <a:pt x="2222072" y="790526"/>
                  <a:pt x="2207598" y="803807"/>
                  <a:pt x="2222072" y="803807"/>
                </a:cubicBezTo>
                <a:cubicBezTo>
                  <a:pt x="2279968" y="810448"/>
                  <a:pt x="2265494" y="770604"/>
                  <a:pt x="2308916" y="763964"/>
                </a:cubicBezTo>
                <a:cubicBezTo>
                  <a:pt x="2308916" y="757323"/>
                  <a:pt x="2308916" y="763964"/>
                  <a:pt x="2294442" y="763964"/>
                </a:cubicBezTo>
                <a:cubicBezTo>
                  <a:pt x="2323390" y="744042"/>
                  <a:pt x="2337863" y="710839"/>
                  <a:pt x="2323390" y="697558"/>
                </a:cubicBezTo>
                <a:cubicBezTo>
                  <a:pt x="2352338" y="697558"/>
                  <a:pt x="2337863" y="737401"/>
                  <a:pt x="2366811" y="730761"/>
                </a:cubicBezTo>
                <a:cubicBezTo>
                  <a:pt x="2366811" y="737401"/>
                  <a:pt x="2352338" y="737401"/>
                  <a:pt x="2337863" y="737401"/>
                </a:cubicBezTo>
                <a:cubicBezTo>
                  <a:pt x="2337863" y="757323"/>
                  <a:pt x="2352338" y="763964"/>
                  <a:pt x="2366811" y="763964"/>
                </a:cubicBezTo>
                <a:cubicBezTo>
                  <a:pt x="2366811" y="770604"/>
                  <a:pt x="2352338" y="770604"/>
                  <a:pt x="2337863" y="770604"/>
                </a:cubicBezTo>
                <a:cubicBezTo>
                  <a:pt x="2366811" y="797167"/>
                  <a:pt x="2352338" y="777245"/>
                  <a:pt x="2352338" y="810448"/>
                </a:cubicBezTo>
                <a:cubicBezTo>
                  <a:pt x="2366811" y="817088"/>
                  <a:pt x="2395759" y="817088"/>
                  <a:pt x="2381286" y="843651"/>
                </a:cubicBezTo>
                <a:cubicBezTo>
                  <a:pt x="2424707" y="856932"/>
                  <a:pt x="2439181" y="843651"/>
                  <a:pt x="2497077" y="850291"/>
                </a:cubicBezTo>
                <a:cubicBezTo>
                  <a:pt x="2497077" y="837010"/>
                  <a:pt x="2482603" y="837010"/>
                  <a:pt x="2482603" y="823729"/>
                </a:cubicBezTo>
                <a:cubicBezTo>
                  <a:pt x="2511551" y="830370"/>
                  <a:pt x="2497077" y="850291"/>
                  <a:pt x="2526025" y="863572"/>
                </a:cubicBezTo>
                <a:cubicBezTo>
                  <a:pt x="2526025" y="863572"/>
                  <a:pt x="2526025" y="850291"/>
                  <a:pt x="2526025" y="843651"/>
                </a:cubicBezTo>
                <a:cubicBezTo>
                  <a:pt x="2540499" y="850291"/>
                  <a:pt x="2554973" y="856932"/>
                  <a:pt x="2554973" y="870213"/>
                </a:cubicBezTo>
                <a:cubicBezTo>
                  <a:pt x="2569447" y="870213"/>
                  <a:pt x="2554973" y="850291"/>
                  <a:pt x="2554973" y="843651"/>
                </a:cubicBezTo>
                <a:cubicBezTo>
                  <a:pt x="2583920" y="843651"/>
                  <a:pt x="2583920" y="843651"/>
                  <a:pt x="2598394" y="850291"/>
                </a:cubicBezTo>
                <a:cubicBezTo>
                  <a:pt x="2641816" y="830370"/>
                  <a:pt x="2656290" y="783885"/>
                  <a:pt x="2670764" y="750683"/>
                </a:cubicBezTo>
                <a:cubicBezTo>
                  <a:pt x="2685238" y="750683"/>
                  <a:pt x="2699712" y="757323"/>
                  <a:pt x="2699712" y="737401"/>
                </a:cubicBezTo>
                <a:cubicBezTo>
                  <a:pt x="2714186" y="737401"/>
                  <a:pt x="2757608" y="730761"/>
                  <a:pt x="2728660" y="744042"/>
                </a:cubicBezTo>
                <a:cubicBezTo>
                  <a:pt x="2757608" y="737401"/>
                  <a:pt x="2728660" y="737401"/>
                  <a:pt x="2743134" y="724120"/>
                </a:cubicBezTo>
                <a:cubicBezTo>
                  <a:pt x="2757608" y="730761"/>
                  <a:pt x="2757608" y="750683"/>
                  <a:pt x="2786555" y="750683"/>
                </a:cubicBezTo>
                <a:cubicBezTo>
                  <a:pt x="2801029" y="744042"/>
                  <a:pt x="2786555" y="730761"/>
                  <a:pt x="2772081" y="737401"/>
                </a:cubicBezTo>
                <a:cubicBezTo>
                  <a:pt x="2786555" y="730761"/>
                  <a:pt x="2801029" y="730761"/>
                  <a:pt x="2829977" y="730761"/>
                </a:cubicBezTo>
                <a:cubicBezTo>
                  <a:pt x="2801029" y="724120"/>
                  <a:pt x="2829977" y="717480"/>
                  <a:pt x="2844451" y="730761"/>
                </a:cubicBezTo>
                <a:cubicBezTo>
                  <a:pt x="2858925" y="724120"/>
                  <a:pt x="2858925" y="717480"/>
                  <a:pt x="2873399" y="717480"/>
                </a:cubicBezTo>
                <a:cubicBezTo>
                  <a:pt x="2858925" y="704198"/>
                  <a:pt x="2858925" y="717480"/>
                  <a:pt x="2829977" y="717480"/>
                </a:cubicBezTo>
                <a:cubicBezTo>
                  <a:pt x="2844451" y="704198"/>
                  <a:pt x="2815503" y="704198"/>
                  <a:pt x="2801029" y="697558"/>
                </a:cubicBezTo>
                <a:cubicBezTo>
                  <a:pt x="2801029" y="690917"/>
                  <a:pt x="2815503" y="690917"/>
                  <a:pt x="2815503" y="684277"/>
                </a:cubicBezTo>
                <a:cubicBezTo>
                  <a:pt x="2829977" y="710839"/>
                  <a:pt x="2829977" y="677636"/>
                  <a:pt x="2858925" y="697558"/>
                </a:cubicBezTo>
                <a:cubicBezTo>
                  <a:pt x="2858925" y="677636"/>
                  <a:pt x="2873399" y="690917"/>
                  <a:pt x="2887873" y="664355"/>
                </a:cubicBezTo>
                <a:cubicBezTo>
                  <a:pt x="2873399" y="664355"/>
                  <a:pt x="2873399" y="664355"/>
                  <a:pt x="2873399" y="657714"/>
                </a:cubicBezTo>
                <a:cubicBezTo>
                  <a:pt x="2844451" y="677636"/>
                  <a:pt x="2801029" y="677636"/>
                  <a:pt x="2772081" y="684277"/>
                </a:cubicBezTo>
                <a:cubicBezTo>
                  <a:pt x="2772081" y="677636"/>
                  <a:pt x="2772081" y="677636"/>
                  <a:pt x="2772081" y="670996"/>
                </a:cubicBezTo>
                <a:cubicBezTo>
                  <a:pt x="2728660" y="670996"/>
                  <a:pt x="2728660" y="684277"/>
                  <a:pt x="2685238" y="697558"/>
                </a:cubicBezTo>
                <a:cubicBezTo>
                  <a:pt x="2685238" y="677636"/>
                  <a:pt x="2656290" y="677636"/>
                  <a:pt x="2641816" y="677636"/>
                </a:cubicBezTo>
                <a:cubicBezTo>
                  <a:pt x="2627342" y="664355"/>
                  <a:pt x="2656290" y="670996"/>
                  <a:pt x="2656290" y="657714"/>
                </a:cubicBezTo>
                <a:cubicBezTo>
                  <a:pt x="2670764" y="657714"/>
                  <a:pt x="2670764" y="664355"/>
                  <a:pt x="2685238" y="657714"/>
                </a:cubicBezTo>
                <a:cubicBezTo>
                  <a:pt x="2670764" y="644433"/>
                  <a:pt x="2641816" y="657714"/>
                  <a:pt x="2641816" y="657714"/>
                </a:cubicBezTo>
                <a:cubicBezTo>
                  <a:pt x="2641816" y="651074"/>
                  <a:pt x="2641816" y="644433"/>
                  <a:pt x="2627342" y="644433"/>
                </a:cubicBezTo>
                <a:cubicBezTo>
                  <a:pt x="2656290" y="644433"/>
                  <a:pt x="2670764" y="617871"/>
                  <a:pt x="2670764" y="584668"/>
                </a:cubicBezTo>
                <a:cubicBezTo>
                  <a:pt x="2685238" y="578027"/>
                  <a:pt x="2699712" y="564746"/>
                  <a:pt x="2685238" y="551465"/>
                </a:cubicBezTo>
                <a:cubicBezTo>
                  <a:pt x="2714186" y="544824"/>
                  <a:pt x="2714186" y="544824"/>
                  <a:pt x="2743134" y="551465"/>
                </a:cubicBezTo>
                <a:cubicBezTo>
                  <a:pt x="2743134" y="538184"/>
                  <a:pt x="2815503" y="544824"/>
                  <a:pt x="2786555" y="504981"/>
                </a:cubicBezTo>
                <a:cubicBezTo>
                  <a:pt x="2801029" y="498340"/>
                  <a:pt x="2815503" y="498340"/>
                  <a:pt x="2829977" y="498340"/>
                </a:cubicBezTo>
                <a:cubicBezTo>
                  <a:pt x="2829977" y="504981"/>
                  <a:pt x="2815503" y="504981"/>
                  <a:pt x="2815503" y="504981"/>
                </a:cubicBezTo>
                <a:cubicBezTo>
                  <a:pt x="2815503" y="511622"/>
                  <a:pt x="2815503" y="518262"/>
                  <a:pt x="2829977" y="518262"/>
                </a:cubicBezTo>
                <a:cubicBezTo>
                  <a:pt x="2829977" y="531543"/>
                  <a:pt x="2801029" y="524903"/>
                  <a:pt x="2801029" y="544824"/>
                </a:cubicBezTo>
                <a:cubicBezTo>
                  <a:pt x="2815503" y="551465"/>
                  <a:pt x="2873399" y="558106"/>
                  <a:pt x="2887873" y="544824"/>
                </a:cubicBezTo>
                <a:cubicBezTo>
                  <a:pt x="2887873" y="558106"/>
                  <a:pt x="2902347" y="564746"/>
                  <a:pt x="2931295" y="558106"/>
                </a:cubicBezTo>
                <a:cubicBezTo>
                  <a:pt x="2931295" y="564746"/>
                  <a:pt x="2931295" y="564746"/>
                  <a:pt x="2945769" y="571387"/>
                </a:cubicBezTo>
                <a:cubicBezTo>
                  <a:pt x="2931295" y="584668"/>
                  <a:pt x="2931295" y="558106"/>
                  <a:pt x="2916821" y="564746"/>
                </a:cubicBezTo>
                <a:cubicBezTo>
                  <a:pt x="2902347" y="571387"/>
                  <a:pt x="2931295" y="591309"/>
                  <a:pt x="2960243" y="584668"/>
                </a:cubicBezTo>
                <a:cubicBezTo>
                  <a:pt x="2960243" y="591309"/>
                  <a:pt x="2945769" y="597949"/>
                  <a:pt x="2960243" y="604590"/>
                </a:cubicBezTo>
                <a:cubicBezTo>
                  <a:pt x="2989190" y="597949"/>
                  <a:pt x="3018138" y="624511"/>
                  <a:pt x="3061560" y="624511"/>
                </a:cubicBezTo>
                <a:cubicBezTo>
                  <a:pt x="3090508" y="624511"/>
                  <a:pt x="3047086" y="611230"/>
                  <a:pt x="3076034" y="611230"/>
                </a:cubicBezTo>
                <a:cubicBezTo>
                  <a:pt x="3090508" y="617871"/>
                  <a:pt x="3076034" y="631152"/>
                  <a:pt x="3133930" y="624511"/>
                </a:cubicBezTo>
                <a:cubicBezTo>
                  <a:pt x="3133930" y="644433"/>
                  <a:pt x="3148404" y="644433"/>
                  <a:pt x="3148404" y="657714"/>
                </a:cubicBezTo>
                <a:cubicBezTo>
                  <a:pt x="3162877" y="657714"/>
                  <a:pt x="3177351" y="651074"/>
                  <a:pt x="3177351" y="637793"/>
                </a:cubicBezTo>
                <a:cubicBezTo>
                  <a:pt x="3177351" y="647754"/>
                  <a:pt x="3188207" y="654394"/>
                  <a:pt x="3200871" y="656884"/>
                </a:cubicBezTo>
                <a:lnTo>
                  <a:pt x="3234209" y="651249"/>
                </a:lnTo>
                <a:lnTo>
                  <a:pt x="3231629" y="655224"/>
                </a:lnTo>
                <a:cubicBezTo>
                  <a:pt x="3228010" y="659375"/>
                  <a:pt x="3220773" y="664355"/>
                  <a:pt x="3206299" y="664355"/>
                </a:cubicBezTo>
                <a:cubicBezTo>
                  <a:pt x="3249721" y="697558"/>
                  <a:pt x="3322090" y="664355"/>
                  <a:pt x="3336565" y="710839"/>
                </a:cubicBezTo>
                <a:cubicBezTo>
                  <a:pt x="3365512" y="690917"/>
                  <a:pt x="3365512" y="704198"/>
                  <a:pt x="3379986" y="697558"/>
                </a:cubicBezTo>
                <a:cubicBezTo>
                  <a:pt x="3379986" y="690917"/>
                  <a:pt x="3379986" y="690917"/>
                  <a:pt x="3365512" y="690917"/>
                </a:cubicBezTo>
                <a:cubicBezTo>
                  <a:pt x="3379986" y="684277"/>
                  <a:pt x="3423408" y="690917"/>
                  <a:pt x="3452356" y="677636"/>
                </a:cubicBezTo>
                <a:cubicBezTo>
                  <a:pt x="3452356" y="677636"/>
                  <a:pt x="3452356" y="677636"/>
                  <a:pt x="3452356" y="657714"/>
                </a:cubicBezTo>
                <a:cubicBezTo>
                  <a:pt x="3437882" y="657714"/>
                  <a:pt x="3437882" y="670996"/>
                  <a:pt x="3437882" y="677636"/>
                </a:cubicBezTo>
                <a:cubicBezTo>
                  <a:pt x="3423408" y="677636"/>
                  <a:pt x="3423408" y="651074"/>
                  <a:pt x="3394460" y="670996"/>
                </a:cubicBezTo>
                <a:cubicBezTo>
                  <a:pt x="3408934" y="664355"/>
                  <a:pt x="3408934" y="631152"/>
                  <a:pt x="3394460" y="631152"/>
                </a:cubicBezTo>
                <a:cubicBezTo>
                  <a:pt x="3379986" y="617871"/>
                  <a:pt x="3293143" y="651074"/>
                  <a:pt x="3278669" y="644433"/>
                </a:cubicBezTo>
                <a:cubicBezTo>
                  <a:pt x="3307617" y="631152"/>
                  <a:pt x="3365512" y="611230"/>
                  <a:pt x="3423408" y="611230"/>
                </a:cubicBezTo>
                <a:cubicBezTo>
                  <a:pt x="3423408" y="604590"/>
                  <a:pt x="3408934" y="591309"/>
                  <a:pt x="3408934" y="591309"/>
                </a:cubicBezTo>
                <a:cubicBezTo>
                  <a:pt x="3408934" y="584668"/>
                  <a:pt x="3452356" y="584668"/>
                  <a:pt x="3423408" y="578027"/>
                </a:cubicBezTo>
                <a:cubicBezTo>
                  <a:pt x="3423408" y="564746"/>
                  <a:pt x="3437882" y="578027"/>
                  <a:pt x="3452356" y="578027"/>
                </a:cubicBezTo>
                <a:cubicBezTo>
                  <a:pt x="3437882" y="558106"/>
                  <a:pt x="3394460" y="558106"/>
                  <a:pt x="3394460" y="538184"/>
                </a:cubicBezTo>
                <a:cubicBezTo>
                  <a:pt x="3365512" y="544824"/>
                  <a:pt x="3365512" y="531543"/>
                  <a:pt x="3336565" y="531543"/>
                </a:cubicBezTo>
                <a:cubicBezTo>
                  <a:pt x="3322090" y="551465"/>
                  <a:pt x="3408934" y="551465"/>
                  <a:pt x="3408934" y="578027"/>
                </a:cubicBezTo>
                <a:cubicBezTo>
                  <a:pt x="3379986" y="578027"/>
                  <a:pt x="3394460" y="564746"/>
                  <a:pt x="3365512" y="564746"/>
                </a:cubicBezTo>
                <a:cubicBezTo>
                  <a:pt x="3351038" y="571387"/>
                  <a:pt x="3394460" y="584668"/>
                  <a:pt x="3394460" y="597949"/>
                </a:cubicBezTo>
                <a:cubicBezTo>
                  <a:pt x="3351038" y="591309"/>
                  <a:pt x="3336565" y="571387"/>
                  <a:pt x="3322090" y="551465"/>
                </a:cubicBezTo>
                <a:cubicBezTo>
                  <a:pt x="3307617" y="558106"/>
                  <a:pt x="3307617" y="551465"/>
                  <a:pt x="3293143" y="558106"/>
                </a:cubicBezTo>
                <a:cubicBezTo>
                  <a:pt x="3307617" y="551465"/>
                  <a:pt x="3293143" y="538184"/>
                  <a:pt x="3278669" y="538184"/>
                </a:cubicBezTo>
                <a:cubicBezTo>
                  <a:pt x="3293143" y="538184"/>
                  <a:pt x="3278669" y="518262"/>
                  <a:pt x="3293143" y="518262"/>
                </a:cubicBezTo>
                <a:cubicBezTo>
                  <a:pt x="3264195" y="518262"/>
                  <a:pt x="3278669" y="485059"/>
                  <a:pt x="3264195" y="471778"/>
                </a:cubicBezTo>
                <a:cubicBezTo>
                  <a:pt x="3220773" y="491700"/>
                  <a:pt x="3206299" y="485059"/>
                  <a:pt x="3162877" y="485059"/>
                </a:cubicBezTo>
                <a:cubicBezTo>
                  <a:pt x="3148404" y="491700"/>
                  <a:pt x="3177351" y="491700"/>
                  <a:pt x="3177351" y="504981"/>
                </a:cubicBezTo>
                <a:cubicBezTo>
                  <a:pt x="3162877" y="498340"/>
                  <a:pt x="3148404" y="498340"/>
                  <a:pt x="3148404" y="478419"/>
                </a:cubicBezTo>
                <a:cubicBezTo>
                  <a:pt x="3177351" y="465137"/>
                  <a:pt x="3206299" y="445216"/>
                  <a:pt x="3235247" y="451856"/>
                </a:cubicBezTo>
                <a:lnTo>
                  <a:pt x="3224415" y="441088"/>
                </a:lnTo>
                <a:lnTo>
                  <a:pt x="3231629" y="441896"/>
                </a:lnTo>
                <a:cubicBezTo>
                  <a:pt x="3242484" y="445216"/>
                  <a:pt x="3249721" y="451856"/>
                  <a:pt x="3249721" y="458497"/>
                </a:cubicBezTo>
                <a:cubicBezTo>
                  <a:pt x="3278669" y="445216"/>
                  <a:pt x="3293143" y="451856"/>
                  <a:pt x="3322090" y="445216"/>
                </a:cubicBezTo>
                <a:cubicBezTo>
                  <a:pt x="3322090" y="431935"/>
                  <a:pt x="3307617" y="438575"/>
                  <a:pt x="3293143" y="445216"/>
                </a:cubicBezTo>
                <a:cubicBezTo>
                  <a:pt x="3293143" y="431935"/>
                  <a:pt x="3322090" y="431935"/>
                  <a:pt x="3322090" y="425294"/>
                </a:cubicBezTo>
                <a:cubicBezTo>
                  <a:pt x="3322090" y="431935"/>
                  <a:pt x="3336565" y="445216"/>
                  <a:pt x="3322090" y="451856"/>
                </a:cubicBezTo>
                <a:cubicBezTo>
                  <a:pt x="3322090" y="451856"/>
                  <a:pt x="3322090" y="451856"/>
                  <a:pt x="3336565" y="451856"/>
                </a:cubicBezTo>
                <a:cubicBezTo>
                  <a:pt x="3365512" y="451856"/>
                  <a:pt x="3322090" y="438575"/>
                  <a:pt x="3351038" y="438575"/>
                </a:cubicBezTo>
                <a:cubicBezTo>
                  <a:pt x="3351038" y="425294"/>
                  <a:pt x="3351038" y="445216"/>
                  <a:pt x="3365512" y="451856"/>
                </a:cubicBezTo>
                <a:cubicBezTo>
                  <a:pt x="3379986" y="445216"/>
                  <a:pt x="3394460" y="425294"/>
                  <a:pt x="3423408" y="451856"/>
                </a:cubicBezTo>
                <a:cubicBezTo>
                  <a:pt x="3408934" y="451856"/>
                  <a:pt x="3379986" y="451856"/>
                  <a:pt x="3365512" y="458497"/>
                </a:cubicBezTo>
                <a:cubicBezTo>
                  <a:pt x="3408934" y="458497"/>
                  <a:pt x="3452356" y="485059"/>
                  <a:pt x="3481304" y="485059"/>
                </a:cubicBezTo>
                <a:cubicBezTo>
                  <a:pt x="3481304" y="471778"/>
                  <a:pt x="3452356" y="471778"/>
                  <a:pt x="3452356" y="458497"/>
                </a:cubicBezTo>
                <a:cubicBezTo>
                  <a:pt x="3466830" y="438575"/>
                  <a:pt x="3524726" y="445216"/>
                  <a:pt x="3568147" y="431935"/>
                </a:cubicBezTo>
                <a:cubicBezTo>
                  <a:pt x="3568147" y="425294"/>
                  <a:pt x="3568147" y="418653"/>
                  <a:pt x="3553673" y="412013"/>
                </a:cubicBezTo>
                <a:cubicBezTo>
                  <a:pt x="3597095" y="405372"/>
                  <a:pt x="3597095" y="405372"/>
                  <a:pt x="3626043" y="412013"/>
                </a:cubicBezTo>
                <a:cubicBezTo>
                  <a:pt x="3611569" y="398732"/>
                  <a:pt x="3582621" y="398732"/>
                  <a:pt x="3582621" y="385450"/>
                </a:cubicBezTo>
                <a:cubicBezTo>
                  <a:pt x="3611569" y="385450"/>
                  <a:pt x="3640517" y="412013"/>
                  <a:pt x="3654991" y="385450"/>
                </a:cubicBezTo>
                <a:cubicBezTo>
                  <a:pt x="3654991" y="372169"/>
                  <a:pt x="3640517" y="392091"/>
                  <a:pt x="3626043" y="392091"/>
                </a:cubicBezTo>
                <a:cubicBezTo>
                  <a:pt x="3654991" y="365529"/>
                  <a:pt x="3654991" y="372169"/>
                  <a:pt x="3683939" y="365529"/>
                </a:cubicBezTo>
                <a:cubicBezTo>
                  <a:pt x="3654991" y="378810"/>
                  <a:pt x="3669465" y="385450"/>
                  <a:pt x="3683939" y="398732"/>
                </a:cubicBezTo>
                <a:cubicBezTo>
                  <a:pt x="3712887" y="405372"/>
                  <a:pt x="3698412" y="385450"/>
                  <a:pt x="3727360" y="392091"/>
                </a:cubicBezTo>
                <a:cubicBezTo>
                  <a:pt x="3741834" y="405372"/>
                  <a:pt x="3770782" y="405372"/>
                  <a:pt x="3799730" y="418653"/>
                </a:cubicBezTo>
                <a:cubicBezTo>
                  <a:pt x="3741834" y="405372"/>
                  <a:pt x="3654991" y="405372"/>
                  <a:pt x="3597095" y="431935"/>
                </a:cubicBezTo>
                <a:cubicBezTo>
                  <a:pt x="3611569" y="425294"/>
                  <a:pt x="3654991" y="431935"/>
                  <a:pt x="3698412" y="418653"/>
                </a:cubicBezTo>
                <a:cubicBezTo>
                  <a:pt x="3698412" y="431935"/>
                  <a:pt x="3727360" y="425294"/>
                  <a:pt x="3712887" y="438575"/>
                </a:cubicBezTo>
                <a:cubicBezTo>
                  <a:pt x="3785256" y="431935"/>
                  <a:pt x="3828678" y="438575"/>
                  <a:pt x="3857626" y="425294"/>
                </a:cubicBezTo>
                <a:cubicBezTo>
                  <a:pt x="3872100" y="425294"/>
                  <a:pt x="3872100" y="431935"/>
                  <a:pt x="3872100" y="438575"/>
                </a:cubicBezTo>
                <a:cubicBezTo>
                  <a:pt x="3901048" y="418653"/>
                  <a:pt x="3929995" y="438575"/>
                  <a:pt x="3958943" y="418653"/>
                </a:cubicBezTo>
                <a:cubicBezTo>
                  <a:pt x="3958943" y="398732"/>
                  <a:pt x="3915522" y="418653"/>
                  <a:pt x="3929995" y="398732"/>
                </a:cubicBezTo>
                <a:cubicBezTo>
                  <a:pt x="3944469" y="385450"/>
                  <a:pt x="3958943" y="405372"/>
                  <a:pt x="3973417" y="405372"/>
                </a:cubicBezTo>
                <a:cubicBezTo>
                  <a:pt x="3987891" y="398732"/>
                  <a:pt x="3958943" y="392091"/>
                  <a:pt x="3973417" y="378810"/>
                </a:cubicBezTo>
                <a:cubicBezTo>
                  <a:pt x="4002365" y="372169"/>
                  <a:pt x="4016839" y="378810"/>
                  <a:pt x="4031313" y="392091"/>
                </a:cubicBezTo>
                <a:cubicBezTo>
                  <a:pt x="4103682" y="378810"/>
                  <a:pt x="4132630" y="365529"/>
                  <a:pt x="4089208" y="332326"/>
                </a:cubicBezTo>
                <a:cubicBezTo>
                  <a:pt x="4074735" y="332326"/>
                  <a:pt x="4060261" y="345607"/>
                  <a:pt x="4060261" y="358888"/>
                </a:cubicBezTo>
                <a:cubicBezTo>
                  <a:pt x="4060261" y="372169"/>
                  <a:pt x="4074735" y="352248"/>
                  <a:pt x="4089208" y="352248"/>
                </a:cubicBezTo>
                <a:cubicBezTo>
                  <a:pt x="4074735" y="372169"/>
                  <a:pt x="4060261" y="365529"/>
                  <a:pt x="4060261" y="372169"/>
                </a:cubicBezTo>
                <a:cubicBezTo>
                  <a:pt x="4045787" y="365529"/>
                  <a:pt x="4045787" y="358888"/>
                  <a:pt x="4031313" y="358888"/>
                </a:cubicBezTo>
                <a:cubicBezTo>
                  <a:pt x="4031313" y="352248"/>
                  <a:pt x="4045787" y="352248"/>
                  <a:pt x="4060261" y="352248"/>
                </a:cubicBezTo>
                <a:cubicBezTo>
                  <a:pt x="4045787" y="345607"/>
                  <a:pt x="4060261" y="345607"/>
                  <a:pt x="4060261" y="338966"/>
                </a:cubicBezTo>
                <a:cubicBezTo>
                  <a:pt x="4045787" y="332326"/>
                  <a:pt x="4016839" y="332326"/>
                  <a:pt x="4016839" y="345607"/>
                </a:cubicBezTo>
                <a:cubicBezTo>
                  <a:pt x="4002365" y="332326"/>
                  <a:pt x="3958943" y="338966"/>
                  <a:pt x="3958943" y="358888"/>
                </a:cubicBezTo>
                <a:cubicBezTo>
                  <a:pt x="3944469" y="332326"/>
                  <a:pt x="3915522" y="332326"/>
                  <a:pt x="3886574" y="338966"/>
                </a:cubicBezTo>
                <a:cubicBezTo>
                  <a:pt x="3901048" y="352248"/>
                  <a:pt x="3915522" y="345607"/>
                  <a:pt x="3915522" y="358888"/>
                </a:cubicBezTo>
                <a:cubicBezTo>
                  <a:pt x="3872100" y="372169"/>
                  <a:pt x="3843152" y="358888"/>
                  <a:pt x="3814204" y="352248"/>
                </a:cubicBezTo>
                <a:cubicBezTo>
                  <a:pt x="3828678" y="285842"/>
                  <a:pt x="3640517" y="305763"/>
                  <a:pt x="3582621" y="299123"/>
                </a:cubicBezTo>
                <a:cubicBezTo>
                  <a:pt x="3582621" y="292482"/>
                  <a:pt x="3611569" y="285842"/>
                  <a:pt x="3611569" y="279201"/>
                </a:cubicBezTo>
                <a:cubicBezTo>
                  <a:pt x="3582621" y="292482"/>
                  <a:pt x="3568147" y="299123"/>
                  <a:pt x="3524726" y="299123"/>
                </a:cubicBezTo>
                <a:cubicBezTo>
                  <a:pt x="3524726" y="299123"/>
                  <a:pt x="3524726" y="299123"/>
                  <a:pt x="3524726" y="279201"/>
                </a:cubicBezTo>
                <a:cubicBezTo>
                  <a:pt x="3553673" y="299123"/>
                  <a:pt x="3582621" y="285842"/>
                  <a:pt x="3582621" y="259279"/>
                </a:cubicBezTo>
                <a:cubicBezTo>
                  <a:pt x="3568147" y="259279"/>
                  <a:pt x="3553673" y="265920"/>
                  <a:pt x="3568147" y="239358"/>
                </a:cubicBezTo>
                <a:cubicBezTo>
                  <a:pt x="3539199" y="232717"/>
                  <a:pt x="3553673" y="259279"/>
                  <a:pt x="3553673" y="272561"/>
                </a:cubicBezTo>
                <a:cubicBezTo>
                  <a:pt x="3524726" y="259279"/>
                  <a:pt x="3510251" y="259279"/>
                  <a:pt x="3495778" y="279201"/>
                </a:cubicBezTo>
                <a:cubicBezTo>
                  <a:pt x="3466830" y="272561"/>
                  <a:pt x="3481304" y="245998"/>
                  <a:pt x="3466830" y="232717"/>
                </a:cubicBezTo>
                <a:cubicBezTo>
                  <a:pt x="3466830" y="219436"/>
                  <a:pt x="3481304" y="206155"/>
                  <a:pt x="3510251" y="206155"/>
                </a:cubicBezTo>
                <a:cubicBezTo>
                  <a:pt x="3510251" y="206155"/>
                  <a:pt x="3510251" y="206155"/>
                  <a:pt x="3510251" y="179592"/>
                </a:cubicBezTo>
                <a:cubicBezTo>
                  <a:pt x="3524726" y="172952"/>
                  <a:pt x="3524726" y="186233"/>
                  <a:pt x="3553673" y="186233"/>
                </a:cubicBezTo>
                <a:cubicBezTo>
                  <a:pt x="3524726" y="166311"/>
                  <a:pt x="3539199" y="146389"/>
                  <a:pt x="3582621" y="139749"/>
                </a:cubicBezTo>
                <a:cubicBezTo>
                  <a:pt x="3582621" y="153030"/>
                  <a:pt x="3568147" y="146389"/>
                  <a:pt x="3568147" y="159671"/>
                </a:cubicBezTo>
                <a:cubicBezTo>
                  <a:pt x="3698412" y="139749"/>
                  <a:pt x="3814204" y="166311"/>
                  <a:pt x="3901048" y="186233"/>
                </a:cubicBezTo>
                <a:cubicBezTo>
                  <a:pt x="3915522" y="179592"/>
                  <a:pt x="3929995" y="166311"/>
                  <a:pt x="3958943" y="166311"/>
                </a:cubicBezTo>
                <a:cubicBezTo>
                  <a:pt x="3958943" y="179592"/>
                  <a:pt x="3973417" y="179592"/>
                  <a:pt x="3973417" y="186233"/>
                </a:cubicBezTo>
                <a:cubicBezTo>
                  <a:pt x="3973417" y="186233"/>
                  <a:pt x="3958943" y="186233"/>
                  <a:pt x="3958943" y="186233"/>
                </a:cubicBezTo>
                <a:cubicBezTo>
                  <a:pt x="3987891" y="219436"/>
                  <a:pt x="4016839" y="212795"/>
                  <a:pt x="4089208" y="206155"/>
                </a:cubicBezTo>
                <a:cubicBezTo>
                  <a:pt x="4089208" y="192874"/>
                  <a:pt x="4060261" y="199514"/>
                  <a:pt x="4060261" y="186233"/>
                </a:cubicBezTo>
                <a:cubicBezTo>
                  <a:pt x="4089208" y="192874"/>
                  <a:pt x="4074735" y="192874"/>
                  <a:pt x="4103682" y="186233"/>
                </a:cubicBezTo>
                <a:cubicBezTo>
                  <a:pt x="4103682" y="192874"/>
                  <a:pt x="4089208" y="192874"/>
                  <a:pt x="4089208" y="199514"/>
                </a:cubicBezTo>
                <a:cubicBezTo>
                  <a:pt x="4132630" y="186233"/>
                  <a:pt x="4147104" y="226076"/>
                  <a:pt x="4176052" y="199514"/>
                </a:cubicBezTo>
                <a:cubicBezTo>
                  <a:pt x="4205000" y="206155"/>
                  <a:pt x="4147104" y="219436"/>
                  <a:pt x="4176052" y="219436"/>
                </a:cubicBezTo>
                <a:cubicBezTo>
                  <a:pt x="4176052" y="232717"/>
                  <a:pt x="4147104" y="226076"/>
                  <a:pt x="4132630" y="226076"/>
                </a:cubicBezTo>
                <a:cubicBezTo>
                  <a:pt x="4132630" y="259279"/>
                  <a:pt x="4176052" y="232717"/>
                  <a:pt x="4190526" y="239358"/>
                </a:cubicBezTo>
                <a:cubicBezTo>
                  <a:pt x="4161578" y="252639"/>
                  <a:pt x="4205000" y="252639"/>
                  <a:pt x="4190526" y="265920"/>
                </a:cubicBezTo>
                <a:cubicBezTo>
                  <a:pt x="4233948" y="265920"/>
                  <a:pt x="4233948" y="252639"/>
                  <a:pt x="4262895" y="272561"/>
                </a:cubicBezTo>
                <a:cubicBezTo>
                  <a:pt x="4277370" y="272561"/>
                  <a:pt x="4277370" y="259279"/>
                  <a:pt x="4291844" y="252639"/>
                </a:cubicBezTo>
                <a:cubicBezTo>
                  <a:pt x="4291844" y="245998"/>
                  <a:pt x="4262895" y="239358"/>
                  <a:pt x="4248421" y="252639"/>
                </a:cubicBezTo>
                <a:cubicBezTo>
                  <a:pt x="4277370" y="219436"/>
                  <a:pt x="4320792" y="272561"/>
                  <a:pt x="4378687" y="272561"/>
                </a:cubicBezTo>
                <a:cubicBezTo>
                  <a:pt x="4349739" y="305763"/>
                  <a:pt x="4291844" y="265920"/>
                  <a:pt x="4233948" y="292482"/>
                </a:cubicBezTo>
                <a:cubicBezTo>
                  <a:pt x="4190526" y="272561"/>
                  <a:pt x="4190526" y="312404"/>
                  <a:pt x="4147104" y="299123"/>
                </a:cubicBezTo>
                <a:cubicBezTo>
                  <a:pt x="4161578" y="285842"/>
                  <a:pt x="4176052" y="285842"/>
                  <a:pt x="4190526" y="285842"/>
                </a:cubicBezTo>
                <a:cubicBezTo>
                  <a:pt x="4176052" y="265920"/>
                  <a:pt x="4132630" y="285842"/>
                  <a:pt x="4089208" y="279201"/>
                </a:cubicBezTo>
                <a:cubicBezTo>
                  <a:pt x="4118156" y="292482"/>
                  <a:pt x="4147104" y="305763"/>
                  <a:pt x="4190526" y="319045"/>
                </a:cubicBezTo>
                <a:cubicBezTo>
                  <a:pt x="4205000" y="325685"/>
                  <a:pt x="4190526" y="305763"/>
                  <a:pt x="4219474" y="312404"/>
                </a:cubicBezTo>
                <a:cubicBezTo>
                  <a:pt x="4219474" y="312404"/>
                  <a:pt x="4219474" y="312404"/>
                  <a:pt x="4219474" y="325685"/>
                </a:cubicBezTo>
                <a:cubicBezTo>
                  <a:pt x="4248421" y="325685"/>
                  <a:pt x="4248421" y="305763"/>
                  <a:pt x="4277370" y="312404"/>
                </a:cubicBezTo>
                <a:cubicBezTo>
                  <a:pt x="4248421" y="325685"/>
                  <a:pt x="4277370" y="325685"/>
                  <a:pt x="4277370" y="345607"/>
                </a:cubicBezTo>
                <a:cubicBezTo>
                  <a:pt x="4320792" y="345607"/>
                  <a:pt x="4291844" y="332326"/>
                  <a:pt x="4306318" y="319045"/>
                </a:cubicBezTo>
                <a:cubicBezTo>
                  <a:pt x="4349739" y="312404"/>
                  <a:pt x="4393161" y="325685"/>
                  <a:pt x="4436583" y="325685"/>
                </a:cubicBezTo>
                <a:cubicBezTo>
                  <a:pt x="4451057" y="325685"/>
                  <a:pt x="4436583" y="312404"/>
                  <a:pt x="4436583" y="305763"/>
                </a:cubicBezTo>
                <a:cubicBezTo>
                  <a:pt x="4422109" y="312404"/>
                  <a:pt x="4393161" y="325685"/>
                  <a:pt x="4378687" y="305763"/>
                </a:cubicBezTo>
                <a:cubicBezTo>
                  <a:pt x="4378687" y="312404"/>
                  <a:pt x="4451057" y="292482"/>
                  <a:pt x="4407635" y="285842"/>
                </a:cubicBezTo>
                <a:cubicBezTo>
                  <a:pt x="4436583" y="272561"/>
                  <a:pt x="4436583" y="272561"/>
                  <a:pt x="4465531" y="259279"/>
                </a:cubicBezTo>
                <a:cubicBezTo>
                  <a:pt x="4465531" y="265920"/>
                  <a:pt x="4451057" y="265920"/>
                  <a:pt x="4465531" y="272561"/>
                </a:cubicBezTo>
                <a:cubicBezTo>
                  <a:pt x="4465531" y="279201"/>
                  <a:pt x="4465531" y="272561"/>
                  <a:pt x="4480005" y="272561"/>
                </a:cubicBezTo>
                <a:cubicBezTo>
                  <a:pt x="4480005" y="239358"/>
                  <a:pt x="4480005" y="245998"/>
                  <a:pt x="4451057" y="226076"/>
                </a:cubicBezTo>
                <a:cubicBezTo>
                  <a:pt x="4465531" y="239358"/>
                  <a:pt x="4480005" y="219436"/>
                  <a:pt x="4494479" y="232717"/>
                </a:cubicBezTo>
                <a:cubicBezTo>
                  <a:pt x="4537900" y="186233"/>
                  <a:pt x="4581323" y="146389"/>
                  <a:pt x="4682640" y="153030"/>
                </a:cubicBezTo>
                <a:cubicBezTo>
                  <a:pt x="4711588" y="113187"/>
                  <a:pt x="4783957" y="106546"/>
                  <a:pt x="4812905" y="73343"/>
                </a:cubicBezTo>
                <a:cubicBezTo>
                  <a:pt x="4841853" y="73343"/>
                  <a:pt x="4885275" y="73343"/>
                  <a:pt x="4870801" y="53421"/>
                </a:cubicBezTo>
                <a:cubicBezTo>
                  <a:pt x="4885275" y="53421"/>
                  <a:pt x="4899749" y="60062"/>
                  <a:pt x="4899749" y="66702"/>
                </a:cubicBezTo>
                <a:cubicBezTo>
                  <a:pt x="4928696" y="60062"/>
                  <a:pt x="4870801" y="53421"/>
                  <a:pt x="4899749" y="46781"/>
                </a:cubicBezTo>
                <a:cubicBezTo>
                  <a:pt x="4928696" y="40140"/>
                  <a:pt x="4899749" y="53421"/>
                  <a:pt x="4914223" y="53421"/>
                </a:cubicBezTo>
                <a:cubicBezTo>
                  <a:pt x="4928696" y="46781"/>
                  <a:pt x="4928696" y="33500"/>
                  <a:pt x="4943170" y="26859"/>
                </a:cubicBezTo>
                <a:cubicBezTo>
                  <a:pt x="4986592" y="13578"/>
                  <a:pt x="5087910" y="20218"/>
                  <a:pt x="5131331" y="297"/>
                </a:cubicBezTo>
                <a:close/>
              </a:path>
            </a:pathLst>
          </a:custGeom>
          <a:pattFill prst="pct5">
            <a:fgClr>
              <a:srgbClr val="E90E3F"/>
            </a:fgClr>
            <a:bgClr>
              <a:schemeClr val="bg1"/>
            </a:bgClr>
          </a:pattFill>
        </p:spPr>
        <p:txBody>
          <a:bodyPr wrap="square">
            <a:noAutofit/>
          </a:bodyPr>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2E12F7-ABE2-456D-A9E1-7D6356C3F3A4}" type="datetimeFigureOut">
              <a:rPr lang="zh-CN" altLang="en-US" smtClean="0"/>
              <a:t>2024/12/10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933FF6-CEB4-4D68-8EAD-8711212BCC82}"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cxnSp>
        <p:nvCxnSpPr>
          <p:cNvPr id="12" name="Flying impression design ——飞印象设计是一家专业的广告设计制作工作室，专注于平面、OFFICE、摄影等业务，工作室成立于2016年，拥有高水平的设计团队，已经立足于市场，今后将输出更多精致作品。"/>
          <p:cNvCxnSpPr/>
          <p:nvPr/>
        </p:nvCxnSpPr>
        <p:spPr>
          <a:xfrm>
            <a:off x="874713" y="6128542"/>
            <a:ext cx="10442575"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Flying impression design ——飞印象设计是一家专业的广告设计制作工作室，专注于平面、OFFICE、摄影等业务，工作室成立于2016年，拥有高水平的设计团队，已经立足于市场，今后将输出更多精致作品。"/>
          <p:cNvCxnSpPr/>
          <p:nvPr/>
        </p:nvCxnSpPr>
        <p:spPr>
          <a:xfrm>
            <a:off x="909639" y="720329"/>
            <a:ext cx="0" cy="5399084"/>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28" name="Flying impression design ——飞印象设计是一家专业的广告设计制作工作室，专注于平面、OFFICE、摄影等业务，工作室成立于2016年，拥有高水平的设计团队，已经立足于市场，今后将输出更多精致作品。"/>
          <p:cNvSpPr>
            <a:spLocks noEditPoints="1"/>
          </p:cNvSpPr>
          <p:nvPr/>
        </p:nvSpPr>
        <p:spPr bwMode="auto">
          <a:xfrm>
            <a:off x="-5719131" y="-5325382"/>
            <a:ext cx="23179188" cy="16069582"/>
          </a:xfrm>
          <a:custGeom>
            <a:avLst/>
            <a:gdLst>
              <a:gd name="T0" fmla="*/ 1952 w 2466"/>
              <a:gd name="T1" fmla="*/ 97 h 1707"/>
              <a:gd name="T2" fmla="*/ 1990 w 2466"/>
              <a:gd name="T3" fmla="*/ 349 h 1707"/>
              <a:gd name="T4" fmla="*/ 1894 w 2466"/>
              <a:gd name="T5" fmla="*/ 383 h 1707"/>
              <a:gd name="T6" fmla="*/ 1914 w 2466"/>
              <a:gd name="T7" fmla="*/ 622 h 1707"/>
              <a:gd name="T8" fmla="*/ 1873 w 2466"/>
              <a:gd name="T9" fmla="*/ 802 h 1707"/>
              <a:gd name="T10" fmla="*/ 1615 w 2466"/>
              <a:gd name="T11" fmla="*/ 1033 h 1707"/>
              <a:gd name="T12" fmla="*/ 691 w 2466"/>
              <a:gd name="T13" fmla="*/ 862 h 1707"/>
              <a:gd name="T14" fmla="*/ 680 w 2466"/>
              <a:gd name="T15" fmla="*/ 998 h 1707"/>
              <a:gd name="T16" fmla="*/ 837 w 2466"/>
              <a:gd name="T17" fmla="*/ 1373 h 1707"/>
              <a:gd name="T18" fmla="*/ 635 w 2466"/>
              <a:gd name="T19" fmla="*/ 1537 h 1707"/>
              <a:gd name="T20" fmla="*/ 1877 w 2466"/>
              <a:gd name="T21" fmla="*/ 388 h 1707"/>
              <a:gd name="T22" fmla="*/ 1028 w 2466"/>
              <a:gd name="T23" fmla="*/ 1391 h 1707"/>
              <a:gd name="T24" fmla="*/ 882 w 2466"/>
              <a:gd name="T25" fmla="*/ 1368 h 1707"/>
              <a:gd name="T26" fmla="*/ 452 w 2466"/>
              <a:gd name="T27" fmla="*/ 1531 h 1707"/>
              <a:gd name="T28" fmla="*/ 696 w 2466"/>
              <a:gd name="T29" fmla="*/ 1243 h 1707"/>
              <a:gd name="T30" fmla="*/ 598 w 2466"/>
              <a:gd name="T31" fmla="*/ 1051 h 1707"/>
              <a:gd name="T32" fmla="*/ 684 w 2466"/>
              <a:gd name="T33" fmla="*/ 1034 h 1707"/>
              <a:gd name="T34" fmla="*/ 677 w 2466"/>
              <a:gd name="T35" fmla="*/ 956 h 1707"/>
              <a:gd name="T36" fmla="*/ 785 w 2466"/>
              <a:gd name="T37" fmla="*/ 858 h 1707"/>
              <a:gd name="T38" fmla="*/ 791 w 2466"/>
              <a:gd name="T39" fmla="*/ 784 h 1707"/>
              <a:gd name="T40" fmla="*/ 990 w 2466"/>
              <a:gd name="T41" fmla="*/ 684 h 1707"/>
              <a:gd name="T42" fmla="*/ 1202 w 2466"/>
              <a:gd name="T43" fmla="*/ 584 h 1707"/>
              <a:gd name="T44" fmla="*/ 1527 w 2466"/>
              <a:gd name="T45" fmla="*/ 396 h 1707"/>
              <a:gd name="T46" fmla="*/ 1495 w 2466"/>
              <a:gd name="T47" fmla="*/ 465 h 1707"/>
              <a:gd name="T48" fmla="*/ 1602 w 2466"/>
              <a:gd name="T49" fmla="*/ 384 h 1707"/>
              <a:gd name="T50" fmla="*/ 1669 w 2466"/>
              <a:gd name="T51" fmla="*/ 425 h 1707"/>
              <a:gd name="T52" fmla="*/ 1789 w 2466"/>
              <a:gd name="T53" fmla="*/ 571 h 1707"/>
              <a:gd name="T54" fmla="*/ 1951 w 2466"/>
              <a:gd name="T55" fmla="*/ 610 h 1707"/>
              <a:gd name="T56" fmla="*/ 1774 w 2466"/>
              <a:gd name="T57" fmla="*/ 915 h 1707"/>
              <a:gd name="T58" fmla="*/ 1406 w 2466"/>
              <a:gd name="T59" fmla="*/ 1153 h 1707"/>
              <a:gd name="T60" fmla="*/ 1152 w 2466"/>
              <a:gd name="T61" fmla="*/ 1383 h 1707"/>
              <a:gd name="T62" fmla="*/ 800 w 2466"/>
              <a:gd name="T63" fmla="*/ 785 h 1707"/>
              <a:gd name="T64" fmla="*/ 820 w 2466"/>
              <a:gd name="T65" fmla="*/ 888 h 1707"/>
              <a:gd name="T66" fmla="*/ 1345 w 2466"/>
              <a:gd name="T67" fmla="*/ 560 h 1707"/>
              <a:gd name="T68" fmla="*/ 1587 w 2466"/>
              <a:gd name="T69" fmla="*/ 479 h 1707"/>
              <a:gd name="T70" fmla="*/ 1596 w 2466"/>
              <a:gd name="T71" fmla="*/ 495 h 1707"/>
              <a:gd name="T72" fmla="*/ 1517 w 2466"/>
              <a:gd name="T73" fmla="*/ 470 h 1707"/>
              <a:gd name="T74" fmla="*/ 835 w 2466"/>
              <a:gd name="T75" fmla="*/ 865 h 1707"/>
              <a:gd name="T76" fmla="*/ 782 w 2466"/>
              <a:gd name="T77" fmla="*/ 930 h 1707"/>
              <a:gd name="T78" fmla="*/ 1631 w 2466"/>
              <a:gd name="T79" fmla="*/ 465 h 1707"/>
              <a:gd name="T80" fmla="*/ 1292 w 2466"/>
              <a:gd name="T81" fmla="*/ 591 h 1707"/>
              <a:gd name="T82" fmla="*/ 1177 w 2466"/>
              <a:gd name="T83" fmla="*/ 614 h 1707"/>
              <a:gd name="T84" fmla="*/ 851 w 2466"/>
              <a:gd name="T85" fmla="*/ 826 h 1707"/>
              <a:gd name="T86" fmla="*/ 737 w 2466"/>
              <a:gd name="T87" fmla="*/ 958 h 1707"/>
              <a:gd name="T88" fmla="*/ 692 w 2466"/>
              <a:gd name="T89" fmla="*/ 965 h 1707"/>
              <a:gd name="T90" fmla="*/ 668 w 2466"/>
              <a:gd name="T91" fmla="*/ 1194 h 1707"/>
              <a:gd name="T92" fmla="*/ 1015 w 2466"/>
              <a:gd name="T93" fmla="*/ 1343 h 1707"/>
              <a:gd name="T94" fmla="*/ 1048 w 2466"/>
              <a:gd name="T95" fmla="*/ 1424 h 1707"/>
              <a:gd name="T96" fmla="*/ 1677 w 2466"/>
              <a:gd name="T97" fmla="*/ 414 h 1707"/>
              <a:gd name="T98" fmla="*/ 883 w 2466"/>
              <a:gd name="T99" fmla="*/ 688 h 1707"/>
              <a:gd name="T100" fmla="*/ 959 w 2466"/>
              <a:gd name="T101" fmla="*/ 1372 h 1707"/>
              <a:gd name="T102" fmla="*/ 763 w 2466"/>
              <a:gd name="T103" fmla="*/ 1410 h 1707"/>
              <a:gd name="T104" fmla="*/ 854 w 2466"/>
              <a:gd name="T105" fmla="*/ 782 h 1707"/>
              <a:gd name="T106" fmla="*/ 265 w 2466"/>
              <a:gd name="T107" fmla="*/ 1621 h 1707"/>
              <a:gd name="T108" fmla="*/ 453 w 2466"/>
              <a:gd name="T109" fmla="*/ 1376 h 1707"/>
              <a:gd name="T110" fmla="*/ 848 w 2466"/>
              <a:gd name="T111" fmla="*/ 1383 h 1707"/>
              <a:gd name="T112" fmla="*/ 1701 w 2466"/>
              <a:gd name="T113" fmla="*/ 943 h 1707"/>
              <a:gd name="T114" fmla="*/ 1723 w 2466"/>
              <a:gd name="T115" fmla="*/ 413 h 1707"/>
              <a:gd name="T116" fmla="*/ 1601 w 2466"/>
              <a:gd name="T117" fmla="*/ 1002 h 1707"/>
              <a:gd name="T118" fmla="*/ 553 w 2466"/>
              <a:gd name="T119" fmla="*/ 972 h 1707"/>
              <a:gd name="T120" fmla="*/ 677 w 2466"/>
              <a:gd name="T121" fmla="*/ 1000 h 1707"/>
              <a:gd name="T122" fmla="*/ 1374 w 2466"/>
              <a:gd name="T123" fmla="*/ 451 h 1707"/>
              <a:gd name="T124" fmla="*/ 2005 w 2466"/>
              <a:gd name="T125" fmla="*/ 647 h 1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66" h="1707">
                <a:moveTo>
                  <a:pt x="2460" y="119"/>
                </a:moveTo>
                <a:cubicBezTo>
                  <a:pt x="2459" y="118"/>
                  <a:pt x="2464" y="117"/>
                  <a:pt x="2466" y="116"/>
                </a:cubicBezTo>
                <a:cubicBezTo>
                  <a:pt x="2466" y="118"/>
                  <a:pt x="2461" y="119"/>
                  <a:pt x="2460" y="119"/>
                </a:cubicBezTo>
                <a:close/>
                <a:moveTo>
                  <a:pt x="2430" y="133"/>
                </a:moveTo>
                <a:cubicBezTo>
                  <a:pt x="2429" y="132"/>
                  <a:pt x="2429" y="131"/>
                  <a:pt x="2429" y="130"/>
                </a:cubicBezTo>
                <a:cubicBezTo>
                  <a:pt x="2427" y="131"/>
                  <a:pt x="2426" y="130"/>
                  <a:pt x="2424" y="132"/>
                </a:cubicBezTo>
                <a:cubicBezTo>
                  <a:pt x="2426" y="135"/>
                  <a:pt x="2428" y="132"/>
                  <a:pt x="2430" y="133"/>
                </a:cubicBezTo>
                <a:close/>
                <a:moveTo>
                  <a:pt x="2419" y="135"/>
                </a:moveTo>
                <a:cubicBezTo>
                  <a:pt x="2417" y="135"/>
                  <a:pt x="2411" y="135"/>
                  <a:pt x="2410" y="139"/>
                </a:cubicBezTo>
                <a:cubicBezTo>
                  <a:pt x="2413" y="137"/>
                  <a:pt x="2419" y="138"/>
                  <a:pt x="2419" y="135"/>
                </a:cubicBezTo>
                <a:close/>
                <a:moveTo>
                  <a:pt x="2405" y="142"/>
                </a:moveTo>
                <a:cubicBezTo>
                  <a:pt x="2407" y="140"/>
                  <a:pt x="2408" y="142"/>
                  <a:pt x="2409" y="141"/>
                </a:cubicBezTo>
                <a:cubicBezTo>
                  <a:pt x="2410" y="137"/>
                  <a:pt x="2403" y="138"/>
                  <a:pt x="2405" y="142"/>
                </a:cubicBezTo>
                <a:close/>
                <a:moveTo>
                  <a:pt x="2403" y="141"/>
                </a:moveTo>
                <a:cubicBezTo>
                  <a:pt x="2398" y="144"/>
                  <a:pt x="2389" y="145"/>
                  <a:pt x="2386" y="150"/>
                </a:cubicBezTo>
                <a:cubicBezTo>
                  <a:pt x="2391" y="147"/>
                  <a:pt x="2402" y="145"/>
                  <a:pt x="2403" y="141"/>
                </a:cubicBezTo>
                <a:close/>
                <a:moveTo>
                  <a:pt x="2364" y="283"/>
                </a:moveTo>
                <a:cubicBezTo>
                  <a:pt x="2366" y="281"/>
                  <a:pt x="2371" y="279"/>
                  <a:pt x="2370" y="276"/>
                </a:cubicBezTo>
                <a:cubicBezTo>
                  <a:pt x="2368" y="280"/>
                  <a:pt x="2363" y="279"/>
                  <a:pt x="2364" y="283"/>
                </a:cubicBezTo>
                <a:close/>
                <a:moveTo>
                  <a:pt x="2352" y="269"/>
                </a:moveTo>
                <a:cubicBezTo>
                  <a:pt x="2356" y="266"/>
                  <a:pt x="2359" y="268"/>
                  <a:pt x="2359" y="263"/>
                </a:cubicBezTo>
                <a:cubicBezTo>
                  <a:pt x="2358" y="265"/>
                  <a:pt x="2352" y="266"/>
                  <a:pt x="2352" y="269"/>
                </a:cubicBezTo>
                <a:close/>
                <a:moveTo>
                  <a:pt x="2352" y="294"/>
                </a:moveTo>
                <a:cubicBezTo>
                  <a:pt x="2354" y="292"/>
                  <a:pt x="2363" y="288"/>
                  <a:pt x="2361" y="284"/>
                </a:cubicBezTo>
                <a:cubicBezTo>
                  <a:pt x="2357" y="287"/>
                  <a:pt x="2353" y="290"/>
                  <a:pt x="2352" y="294"/>
                </a:cubicBezTo>
                <a:close/>
                <a:moveTo>
                  <a:pt x="2317" y="288"/>
                </a:moveTo>
                <a:cubicBezTo>
                  <a:pt x="2319" y="284"/>
                  <a:pt x="2330" y="282"/>
                  <a:pt x="2333" y="277"/>
                </a:cubicBezTo>
                <a:cubicBezTo>
                  <a:pt x="2328" y="281"/>
                  <a:pt x="2315" y="279"/>
                  <a:pt x="2317" y="288"/>
                </a:cubicBezTo>
                <a:close/>
                <a:moveTo>
                  <a:pt x="2096" y="5"/>
                </a:moveTo>
                <a:cubicBezTo>
                  <a:pt x="2094" y="6"/>
                  <a:pt x="2092" y="3"/>
                  <a:pt x="2090" y="6"/>
                </a:cubicBezTo>
                <a:cubicBezTo>
                  <a:pt x="2092" y="7"/>
                  <a:pt x="2097" y="7"/>
                  <a:pt x="2096" y="5"/>
                </a:cubicBezTo>
                <a:close/>
                <a:moveTo>
                  <a:pt x="2089" y="7"/>
                </a:moveTo>
                <a:cubicBezTo>
                  <a:pt x="2087" y="5"/>
                  <a:pt x="2089" y="0"/>
                  <a:pt x="2084" y="1"/>
                </a:cubicBezTo>
                <a:cubicBezTo>
                  <a:pt x="2089" y="7"/>
                  <a:pt x="2080" y="3"/>
                  <a:pt x="2078" y="5"/>
                </a:cubicBezTo>
                <a:cubicBezTo>
                  <a:pt x="2081" y="11"/>
                  <a:pt x="2085" y="3"/>
                  <a:pt x="2089" y="7"/>
                </a:cubicBezTo>
                <a:close/>
                <a:moveTo>
                  <a:pt x="2315" y="333"/>
                </a:moveTo>
                <a:cubicBezTo>
                  <a:pt x="2312" y="335"/>
                  <a:pt x="2310" y="335"/>
                  <a:pt x="2309" y="338"/>
                </a:cubicBezTo>
                <a:cubicBezTo>
                  <a:pt x="2311" y="339"/>
                  <a:pt x="2316" y="333"/>
                  <a:pt x="2315" y="333"/>
                </a:cubicBezTo>
                <a:close/>
                <a:moveTo>
                  <a:pt x="2261" y="346"/>
                </a:moveTo>
                <a:cubicBezTo>
                  <a:pt x="2263" y="350"/>
                  <a:pt x="2264" y="351"/>
                  <a:pt x="2267" y="351"/>
                </a:cubicBezTo>
                <a:cubicBezTo>
                  <a:pt x="2266" y="346"/>
                  <a:pt x="2275" y="343"/>
                  <a:pt x="2277" y="338"/>
                </a:cubicBezTo>
                <a:cubicBezTo>
                  <a:pt x="2274" y="340"/>
                  <a:pt x="2272" y="342"/>
                  <a:pt x="2270" y="339"/>
                </a:cubicBezTo>
                <a:cubicBezTo>
                  <a:pt x="2266" y="343"/>
                  <a:pt x="2266" y="345"/>
                  <a:pt x="2261" y="346"/>
                </a:cubicBezTo>
                <a:close/>
                <a:moveTo>
                  <a:pt x="2191" y="240"/>
                </a:moveTo>
                <a:cubicBezTo>
                  <a:pt x="2188" y="237"/>
                  <a:pt x="2186" y="239"/>
                  <a:pt x="2184" y="238"/>
                </a:cubicBezTo>
                <a:cubicBezTo>
                  <a:pt x="2186" y="240"/>
                  <a:pt x="2188" y="241"/>
                  <a:pt x="2191" y="240"/>
                </a:cubicBezTo>
                <a:close/>
                <a:moveTo>
                  <a:pt x="2243" y="363"/>
                </a:moveTo>
                <a:cubicBezTo>
                  <a:pt x="2243" y="362"/>
                  <a:pt x="2243" y="361"/>
                  <a:pt x="2242" y="359"/>
                </a:cubicBezTo>
                <a:cubicBezTo>
                  <a:pt x="2240" y="359"/>
                  <a:pt x="2239" y="359"/>
                  <a:pt x="2238" y="361"/>
                </a:cubicBezTo>
                <a:cubicBezTo>
                  <a:pt x="2239" y="363"/>
                  <a:pt x="2242" y="362"/>
                  <a:pt x="2243" y="363"/>
                </a:cubicBezTo>
                <a:close/>
                <a:moveTo>
                  <a:pt x="2231" y="370"/>
                </a:moveTo>
                <a:cubicBezTo>
                  <a:pt x="2234" y="367"/>
                  <a:pt x="2240" y="365"/>
                  <a:pt x="2237" y="362"/>
                </a:cubicBezTo>
                <a:cubicBezTo>
                  <a:pt x="2235" y="364"/>
                  <a:pt x="2229" y="364"/>
                  <a:pt x="2231" y="370"/>
                </a:cubicBezTo>
                <a:close/>
                <a:moveTo>
                  <a:pt x="2138" y="265"/>
                </a:moveTo>
                <a:cubicBezTo>
                  <a:pt x="2143" y="261"/>
                  <a:pt x="2146" y="259"/>
                  <a:pt x="2146" y="255"/>
                </a:cubicBezTo>
                <a:cubicBezTo>
                  <a:pt x="2143" y="260"/>
                  <a:pt x="2133" y="259"/>
                  <a:pt x="2138" y="265"/>
                </a:cubicBezTo>
                <a:close/>
                <a:moveTo>
                  <a:pt x="2121" y="237"/>
                </a:moveTo>
                <a:cubicBezTo>
                  <a:pt x="2120" y="236"/>
                  <a:pt x="2115" y="239"/>
                  <a:pt x="2116" y="241"/>
                </a:cubicBezTo>
                <a:cubicBezTo>
                  <a:pt x="2117" y="238"/>
                  <a:pt x="2122" y="240"/>
                  <a:pt x="2121" y="237"/>
                </a:cubicBezTo>
                <a:close/>
                <a:moveTo>
                  <a:pt x="2213" y="411"/>
                </a:moveTo>
                <a:cubicBezTo>
                  <a:pt x="2211" y="413"/>
                  <a:pt x="2210" y="413"/>
                  <a:pt x="2209" y="413"/>
                </a:cubicBezTo>
                <a:cubicBezTo>
                  <a:pt x="2210" y="418"/>
                  <a:pt x="2214" y="413"/>
                  <a:pt x="2213" y="411"/>
                </a:cubicBezTo>
                <a:close/>
                <a:moveTo>
                  <a:pt x="2183" y="403"/>
                </a:moveTo>
                <a:cubicBezTo>
                  <a:pt x="2186" y="403"/>
                  <a:pt x="2188" y="400"/>
                  <a:pt x="2188" y="398"/>
                </a:cubicBezTo>
                <a:cubicBezTo>
                  <a:pt x="2187" y="400"/>
                  <a:pt x="2182" y="401"/>
                  <a:pt x="2183" y="403"/>
                </a:cubicBezTo>
                <a:close/>
                <a:moveTo>
                  <a:pt x="1952" y="97"/>
                </a:moveTo>
                <a:cubicBezTo>
                  <a:pt x="1949" y="98"/>
                  <a:pt x="1946" y="95"/>
                  <a:pt x="1943" y="98"/>
                </a:cubicBezTo>
                <a:cubicBezTo>
                  <a:pt x="1933" y="106"/>
                  <a:pt x="1913" y="117"/>
                  <a:pt x="1902" y="126"/>
                </a:cubicBezTo>
                <a:cubicBezTo>
                  <a:pt x="1903" y="127"/>
                  <a:pt x="1905" y="126"/>
                  <a:pt x="1905" y="129"/>
                </a:cubicBezTo>
                <a:cubicBezTo>
                  <a:pt x="1918" y="117"/>
                  <a:pt x="1931" y="114"/>
                  <a:pt x="1944" y="102"/>
                </a:cubicBezTo>
                <a:cubicBezTo>
                  <a:pt x="1946" y="103"/>
                  <a:pt x="1954" y="99"/>
                  <a:pt x="1952" y="97"/>
                </a:cubicBezTo>
                <a:close/>
                <a:moveTo>
                  <a:pt x="2087" y="294"/>
                </a:moveTo>
                <a:cubicBezTo>
                  <a:pt x="2092" y="291"/>
                  <a:pt x="2086" y="297"/>
                  <a:pt x="2089" y="299"/>
                </a:cubicBezTo>
                <a:cubicBezTo>
                  <a:pt x="2091" y="297"/>
                  <a:pt x="2091" y="295"/>
                  <a:pt x="2091" y="292"/>
                </a:cubicBezTo>
                <a:cubicBezTo>
                  <a:pt x="2090" y="293"/>
                  <a:pt x="2089" y="292"/>
                  <a:pt x="2089" y="291"/>
                </a:cubicBezTo>
                <a:cubicBezTo>
                  <a:pt x="2088" y="292"/>
                  <a:pt x="2086" y="293"/>
                  <a:pt x="2087" y="294"/>
                </a:cubicBezTo>
                <a:close/>
                <a:moveTo>
                  <a:pt x="2181" y="432"/>
                </a:moveTo>
                <a:cubicBezTo>
                  <a:pt x="2183" y="435"/>
                  <a:pt x="2185" y="434"/>
                  <a:pt x="2187" y="433"/>
                </a:cubicBezTo>
                <a:cubicBezTo>
                  <a:pt x="2188" y="432"/>
                  <a:pt x="2189" y="430"/>
                  <a:pt x="2188" y="428"/>
                </a:cubicBezTo>
                <a:cubicBezTo>
                  <a:pt x="2186" y="429"/>
                  <a:pt x="2187" y="431"/>
                  <a:pt x="2186" y="432"/>
                </a:cubicBezTo>
                <a:cubicBezTo>
                  <a:pt x="2185" y="430"/>
                  <a:pt x="2184" y="429"/>
                  <a:pt x="2182" y="430"/>
                </a:cubicBezTo>
                <a:cubicBezTo>
                  <a:pt x="2183" y="431"/>
                  <a:pt x="2182" y="432"/>
                  <a:pt x="2181" y="432"/>
                </a:cubicBezTo>
                <a:close/>
                <a:moveTo>
                  <a:pt x="2131" y="457"/>
                </a:moveTo>
                <a:cubicBezTo>
                  <a:pt x="2131" y="460"/>
                  <a:pt x="2132" y="458"/>
                  <a:pt x="2134" y="461"/>
                </a:cubicBezTo>
                <a:cubicBezTo>
                  <a:pt x="2136" y="459"/>
                  <a:pt x="2141" y="455"/>
                  <a:pt x="2140" y="460"/>
                </a:cubicBezTo>
                <a:cubicBezTo>
                  <a:pt x="2136" y="457"/>
                  <a:pt x="2134" y="464"/>
                  <a:pt x="2130" y="463"/>
                </a:cubicBezTo>
                <a:cubicBezTo>
                  <a:pt x="2131" y="462"/>
                  <a:pt x="2130" y="461"/>
                  <a:pt x="2129" y="459"/>
                </a:cubicBezTo>
                <a:cubicBezTo>
                  <a:pt x="2127" y="461"/>
                  <a:pt x="2127" y="461"/>
                  <a:pt x="2128" y="464"/>
                </a:cubicBezTo>
                <a:cubicBezTo>
                  <a:pt x="2125" y="464"/>
                  <a:pt x="2126" y="459"/>
                  <a:pt x="2124" y="462"/>
                </a:cubicBezTo>
                <a:cubicBezTo>
                  <a:pt x="2122" y="464"/>
                  <a:pt x="2126" y="464"/>
                  <a:pt x="2122" y="466"/>
                </a:cubicBezTo>
                <a:cubicBezTo>
                  <a:pt x="2121" y="463"/>
                  <a:pt x="2113" y="469"/>
                  <a:pt x="2115" y="473"/>
                </a:cubicBezTo>
                <a:cubicBezTo>
                  <a:pt x="2118" y="471"/>
                  <a:pt x="2120" y="471"/>
                  <a:pt x="2120" y="467"/>
                </a:cubicBezTo>
                <a:cubicBezTo>
                  <a:pt x="2135" y="467"/>
                  <a:pt x="2151" y="458"/>
                  <a:pt x="2161" y="446"/>
                </a:cubicBezTo>
                <a:cubicBezTo>
                  <a:pt x="2163" y="447"/>
                  <a:pt x="2165" y="446"/>
                  <a:pt x="2167" y="446"/>
                </a:cubicBezTo>
                <a:cubicBezTo>
                  <a:pt x="2170" y="440"/>
                  <a:pt x="2183" y="439"/>
                  <a:pt x="2180" y="434"/>
                </a:cubicBezTo>
                <a:cubicBezTo>
                  <a:pt x="2175" y="439"/>
                  <a:pt x="2163" y="443"/>
                  <a:pt x="2155" y="449"/>
                </a:cubicBezTo>
                <a:cubicBezTo>
                  <a:pt x="2151" y="452"/>
                  <a:pt x="2148" y="457"/>
                  <a:pt x="2144" y="455"/>
                </a:cubicBezTo>
                <a:cubicBezTo>
                  <a:pt x="2145" y="455"/>
                  <a:pt x="2146" y="455"/>
                  <a:pt x="2147" y="454"/>
                </a:cubicBezTo>
                <a:cubicBezTo>
                  <a:pt x="2143" y="449"/>
                  <a:pt x="2142" y="458"/>
                  <a:pt x="2139" y="456"/>
                </a:cubicBezTo>
                <a:cubicBezTo>
                  <a:pt x="2141" y="454"/>
                  <a:pt x="2138" y="453"/>
                  <a:pt x="2142" y="453"/>
                </a:cubicBezTo>
                <a:cubicBezTo>
                  <a:pt x="2141" y="450"/>
                  <a:pt x="2139" y="452"/>
                  <a:pt x="2137" y="452"/>
                </a:cubicBezTo>
                <a:cubicBezTo>
                  <a:pt x="2137" y="455"/>
                  <a:pt x="2133" y="458"/>
                  <a:pt x="2131" y="457"/>
                </a:cubicBezTo>
                <a:close/>
                <a:moveTo>
                  <a:pt x="1999" y="347"/>
                </a:moveTo>
                <a:cubicBezTo>
                  <a:pt x="1999" y="348"/>
                  <a:pt x="2000" y="349"/>
                  <a:pt x="2000" y="348"/>
                </a:cubicBezTo>
                <a:cubicBezTo>
                  <a:pt x="2015" y="341"/>
                  <a:pt x="2026" y="338"/>
                  <a:pt x="2043" y="327"/>
                </a:cubicBezTo>
                <a:cubicBezTo>
                  <a:pt x="2043" y="325"/>
                  <a:pt x="2041" y="322"/>
                  <a:pt x="2042" y="320"/>
                </a:cubicBezTo>
                <a:cubicBezTo>
                  <a:pt x="2044" y="326"/>
                  <a:pt x="2049" y="317"/>
                  <a:pt x="2049" y="323"/>
                </a:cubicBezTo>
                <a:cubicBezTo>
                  <a:pt x="2052" y="321"/>
                  <a:pt x="2055" y="319"/>
                  <a:pt x="2056" y="316"/>
                </a:cubicBezTo>
                <a:cubicBezTo>
                  <a:pt x="2053" y="319"/>
                  <a:pt x="2053" y="315"/>
                  <a:pt x="2053" y="313"/>
                </a:cubicBezTo>
                <a:cubicBezTo>
                  <a:pt x="2052" y="314"/>
                  <a:pt x="2051" y="315"/>
                  <a:pt x="2050" y="314"/>
                </a:cubicBezTo>
                <a:cubicBezTo>
                  <a:pt x="2049" y="317"/>
                  <a:pt x="2052" y="318"/>
                  <a:pt x="2051" y="320"/>
                </a:cubicBezTo>
                <a:cubicBezTo>
                  <a:pt x="2048" y="321"/>
                  <a:pt x="2047" y="318"/>
                  <a:pt x="2043" y="317"/>
                </a:cubicBezTo>
                <a:cubicBezTo>
                  <a:pt x="2042" y="321"/>
                  <a:pt x="2040" y="319"/>
                  <a:pt x="2037" y="321"/>
                </a:cubicBezTo>
                <a:cubicBezTo>
                  <a:pt x="2040" y="325"/>
                  <a:pt x="2032" y="325"/>
                  <a:pt x="2032" y="328"/>
                </a:cubicBezTo>
                <a:cubicBezTo>
                  <a:pt x="2031" y="327"/>
                  <a:pt x="2030" y="328"/>
                  <a:pt x="2030" y="326"/>
                </a:cubicBezTo>
                <a:cubicBezTo>
                  <a:pt x="2028" y="329"/>
                  <a:pt x="2025" y="330"/>
                  <a:pt x="2022" y="331"/>
                </a:cubicBezTo>
                <a:cubicBezTo>
                  <a:pt x="2023" y="332"/>
                  <a:pt x="2023" y="333"/>
                  <a:pt x="2023" y="335"/>
                </a:cubicBezTo>
                <a:cubicBezTo>
                  <a:pt x="2011" y="336"/>
                  <a:pt x="2005" y="344"/>
                  <a:pt x="1997" y="346"/>
                </a:cubicBezTo>
                <a:cubicBezTo>
                  <a:pt x="1998" y="346"/>
                  <a:pt x="1998" y="347"/>
                  <a:pt x="1999" y="347"/>
                </a:cubicBezTo>
                <a:close/>
                <a:moveTo>
                  <a:pt x="1903" y="128"/>
                </a:moveTo>
                <a:cubicBezTo>
                  <a:pt x="1900" y="127"/>
                  <a:pt x="1898" y="129"/>
                  <a:pt x="1901" y="132"/>
                </a:cubicBezTo>
                <a:cubicBezTo>
                  <a:pt x="1902" y="131"/>
                  <a:pt x="1903" y="130"/>
                  <a:pt x="1903" y="128"/>
                </a:cubicBezTo>
                <a:close/>
                <a:moveTo>
                  <a:pt x="2035" y="313"/>
                </a:moveTo>
                <a:cubicBezTo>
                  <a:pt x="2037" y="315"/>
                  <a:pt x="2039" y="315"/>
                  <a:pt x="2041" y="314"/>
                </a:cubicBezTo>
                <a:cubicBezTo>
                  <a:pt x="2039" y="312"/>
                  <a:pt x="2040" y="312"/>
                  <a:pt x="2041" y="312"/>
                </a:cubicBezTo>
                <a:cubicBezTo>
                  <a:pt x="2041" y="311"/>
                  <a:pt x="2040" y="310"/>
                  <a:pt x="2039" y="309"/>
                </a:cubicBezTo>
                <a:cubicBezTo>
                  <a:pt x="2038" y="312"/>
                  <a:pt x="2038" y="312"/>
                  <a:pt x="2035" y="313"/>
                </a:cubicBezTo>
                <a:close/>
                <a:moveTo>
                  <a:pt x="2020" y="327"/>
                </a:moveTo>
                <a:cubicBezTo>
                  <a:pt x="2022" y="325"/>
                  <a:pt x="2024" y="326"/>
                  <a:pt x="2026" y="324"/>
                </a:cubicBezTo>
                <a:cubicBezTo>
                  <a:pt x="2025" y="320"/>
                  <a:pt x="2019" y="325"/>
                  <a:pt x="2020" y="327"/>
                </a:cubicBezTo>
                <a:close/>
                <a:moveTo>
                  <a:pt x="1998" y="349"/>
                </a:moveTo>
                <a:cubicBezTo>
                  <a:pt x="1995" y="351"/>
                  <a:pt x="1992" y="350"/>
                  <a:pt x="1990" y="349"/>
                </a:cubicBezTo>
                <a:cubicBezTo>
                  <a:pt x="1990" y="353"/>
                  <a:pt x="2000" y="352"/>
                  <a:pt x="1998" y="349"/>
                </a:cubicBezTo>
                <a:close/>
                <a:moveTo>
                  <a:pt x="2010" y="379"/>
                </a:moveTo>
                <a:cubicBezTo>
                  <a:pt x="2012" y="377"/>
                  <a:pt x="2017" y="379"/>
                  <a:pt x="2017" y="375"/>
                </a:cubicBezTo>
                <a:cubicBezTo>
                  <a:pt x="2015" y="377"/>
                  <a:pt x="2010" y="376"/>
                  <a:pt x="2010" y="379"/>
                </a:cubicBezTo>
                <a:close/>
                <a:moveTo>
                  <a:pt x="1858" y="178"/>
                </a:moveTo>
                <a:cubicBezTo>
                  <a:pt x="1860" y="183"/>
                  <a:pt x="1865" y="176"/>
                  <a:pt x="1861" y="176"/>
                </a:cubicBezTo>
                <a:cubicBezTo>
                  <a:pt x="1862" y="179"/>
                  <a:pt x="1859" y="176"/>
                  <a:pt x="1858" y="178"/>
                </a:cubicBezTo>
                <a:close/>
                <a:moveTo>
                  <a:pt x="2152" y="569"/>
                </a:moveTo>
                <a:cubicBezTo>
                  <a:pt x="2154" y="569"/>
                  <a:pt x="2155" y="570"/>
                  <a:pt x="2157" y="568"/>
                </a:cubicBezTo>
                <a:cubicBezTo>
                  <a:pt x="2157" y="567"/>
                  <a:pt x="2156" y="566"/>
                  <a:pt x="2155" y="565"/>
                </a:cubicBezTo>
                <a:cubicBezTo>
                  <a:pt x="2154" y="566"/>
                  <a:pt x="2150" y="566"/>
                  <a:pt x="2152" y="569"/>
                </a:cubicBezTo>
                <a:close/>
                <a:moveTo>
                  <a:pt x="1990" y="366"/>
                </a:moveTo>
                <a:cubicBezTo>
                  <a:pt x="1992" y="365"/>
                  <a:pt x="1993" y="363"/>
                  <a:pt x="1993" y="361"/>
                </a:cubicBezTo>
                <a:cubicBezTo>
                  <a:pt x="1992" y="363"/>
                  <a:pt x="1987" y="363"/>
                  <a:pt x="1990" y="366"/>
                </a:cubicBezTo>
                <a:close/>
                <a:moveTo>
                  <a:pt x="1959" y="372"/>
                </a:moveTo>
                <a:cubicBezTo>
                  <a:pt x="1964" y="376"/>
                  <a:pt x="1965" y="369"/>
                  <a:pt x="1969" y="369"/>
                </a:cubicBezTo>
                <a:cubicBezTo>
                  <a:pt x="1965" y="363"/>
                  <a:pt x="1964" y="372"/>
                  <a:pt x="1959" y="372"/>
                </a:cubicBezTo>
                <a:close/>
                <a:moveTo>
                  <a:pt x="1942" y="347"/>
                </a:moveTo>
                <a:cubicBezTo>
                  <a:pt x="1943" y="347"/>
                  <a:pt x="1948" y="345"/>
                  <a:pt x="1947" y="343"/>
                </a:cubicBezTo>
                <a:cubicBezTo>
                  <a:pt x="1946" y="343"/>
                  <a:pt x="1941" y="345"/>
                  <a:pt x="1942" y="347"/>
                </a:cubicBezTo>
                <a:close/>
                <a:moveTo>
                  <a:pt x="1946" y="368"/>
                </a:moveTo>
                <a:cubicBezTo>
                  <a:pt x="1946" y="367"/>
                  <a:pt x="1945" y="366"/>
                  <a:pt x="1945" y="366"/>
                </a:cubicBezTo>
                <a:cubicBezTo>
                  <a:pt x="1946" y="366"/>
                  <a:pt x="1947" y="366"/>
                  <a:pt x="1947" y="365"/>
                </a:cubicBezTo>
                <a:cubicBezTo>
                  <a:pt x="1946" y="363"/>
                  <a:pt x="1944" y="364"/>
                  <a:pt x="1943" y="365"/>
                </a:cubicBezTo>
                <a:cubicBezTo>
                  <a:pt x="1944" y="367"/>
                  <a:pt x="1943" y="369"/>
                  <a:pt x="1946" y="368"/>
                </a:cubicBezTo>
                <a:close/>
                <a:moveTo>
                  <a:pt x="1937" y="384"/>
                </a:moveTo>
                <a:cubicBezTo>
                  <a:pt x="1941" y="387"/>
                  <a:pt x="1946" y="379"/>
                  <a:pt x="1947" y="385"/>
                </a:cubicBezTo>
                <a:cubicBezTo>
                  <a:pt x="1950" y="381"/>
                  <a:pt x="1951" y="379"/>
                  <a:pt x="1957" y="378"/>
                </a:cubicBezTo>
                <a:cubicBezTo>
                  <a:pt x="1954" y="374"/>
                  <a:pt x="1951" y="377"/>
                  <a:pt x="1949" y="377"/>
                </a:cubicBezTo>
                <a:cubicBezTo>
                  <a:pt x="1950" y="383"/>
                  <a:pt x="1941" y="378"/>
                  <a:pt x="1937" y="384"/>
                </a:cubicBezTo>
                <a:close/>
                <a:moveTo>
                  <a:pt x="1954" y="403"/>
                </a:moveTo>
                <a:cubicBezTo>
                  <a:pt x="1956" y="401"/>
                  <a:pt x="1957" y="399"/>
                  <a:pt x="1955" y="396"/>
                </a:cubicBezTo>
                <a:cubicBezTo>
                  <a:pt x="1954" y="400"/>
                  <a:pt x="1951" y="399"/>
                  <a:pt x="1954" y="403"/>
                </a:cubicBezTo>
                <a:close/>
                <a:moveTo>
                  <a:pt x="1945" y="384"/>
                </a:moveTo>
                <a:cubicBezTo>
                  <a:pt x="1943" y="385"/>
                  <a:pt x="1939" y="384"/>
                  <a:pt x="1940" y="389"/>
                </a:cubicBezTo>
                <a:cubicBezTo>
                  <a:pt x="1941" y="387"/>
                  <a:pt x="1946" y="388"/>
                  <a:pt x="1945" y="384"/>
                </a:cubicBezTo>
                <a:close/>
                <a:moveTo>
                  <a:pt x="1914" y="366"/>
                </a:moveTo>
                <a:cubicBezTo>
                  <a:pt x="1914" y="364"/>
                  <a:pt x="1918" y="364"/>
                  <a:pt x="1917" y="362"/>
                </a:cubicBezTo>
                <a:cubicBezTo>
                  <a:pt x="1915" y="362"/>
                  <a:pt x="1911" y="362"/>
                  <a:pt x="1914" y="366"/>
                </a:cubicBezTo>
                <a:close/>
                <a:moveTo>
                  <a:pt x="1817" y="245"/>
                </a:moveTo>
                <a:cubicBezTo>
                  <a:pt x="1818" y="243"/>
                  <a:pt x="1823" y="242"/>
                  <a:pt x="1822" y="240"/>
                </a:cubicBezTo>
                <a:cubicBezTo>
                  <a:pt x="1820" y="242"/>
                  <a:pt x="1815" y="241"/>
                  <a:pt x="1817" y="245"/>
                </a:cubicBezTo>
                <a:close/>
                <a:moveTo>
                  <a:pt x="1925" y="389"/>
                </a:moveTo>
                <a:cubicBezTo>
                  <a:pt x="1925" y="387"/>
                  <a:pt x="1928" y="386"/>
                  <a:pt x="1927" y="384"/>
                </a:cubicBezTo>
                <a:cubicBezTo>
                  <a:pt x="1926" y="383"/>
                  <a:pt x="1922" y="386"/>
                  <a:pt x="1925" y="389"/>
                </a:cubicBezTo>
                <a:close/>
                <a:moveTo>
                  <a:pt x="1815" y="244"/>
                </a:moveTo>
                <a:cubicBezTo>
                  <a:pt x="1813" y="248"/>
                  <a:pt x="1812" y="243"/>
                  <a:pt x="1810" y="245"/>
                </a:cubicBezTo>
                <a:cubicBezTo>
                  <a:pt x="1809" y="250"/>
                  <a:pt x="1818" y="248"/>
                  <a:pt x="1815" y="244"/>
                </a:cubicBezTo>
                <a:close/>
                <a:moveTo>
                  <a:pt x="1785" y="264"/>
                </a:moveTo>
                <a:cubicBezTo>
                  <a:pt x="1788" y="262"/>
                  <a:pt x="1795" y="260"/>
                  <a:pt x="1801" y="257"/>
                </a:cubicBezTo>
                <a:cubicBezTo>
                  <a:pt x="1803" y="256"/>
                  <a:pt x="1809" y="253"/>
                  <a:pt x="1807" y="249"/>
                </a:cubicBezTo>
                <a:cubicBezTo>
                  <a:pt x="1806" y="250"/>
                  <a:pt x="1805" y="250"/>
                  <a:pt x="1804" y="249"/>
                </a:cubicBezTo>
                <a:cubicBezTo>
                  <a:pt x="1802" y="250"/>
                  <a:pt x="1806" y="252"/>
                  <a:pt x="1802" y="253"/>
                </a:cubicBezTo>
                <a:cubicBezTo>
                  <a:pt x="1801" y="252"/>
                  <a:pt x="1802" y="250"/>
                  <a:pt x="1800" y="251"/>
                </a:cubicBezTo>
                <a:cubicBezTo>
                  <a:pt x="1799" y="257"/>
                  <a:pt x="1789" y="259"/>
                  <a:pt x="1785" y="264"/>
                </a:cubicBezTo>
                <a:close/>
                <a:moveTo>
                  <a:pt x="1896" y="378"/>
                </a:moveTo>
                <a:cubicBezTo>
                  <a:pt x="1897" y="381"/>
                  <a:pt x="1902" y="379"/>
                  <a:pt x="1902" y="377"/>
                </a:cubicBezTo>
                <a:cubicBezTo>
                  <a:pt x="1900" y="377"/>
                  <a:pt x="1898" y="376"/>
                  <a:pt x="1896" y="378"/>
                </a:cubicBezTo>
                <a:close/>
                <a:moveTo>
                  <a:pt x="1968" y="482"/>
                </a:moveTo>
                <a:cubicBezTo>
                  <a:pt x="1970" y="484"/>
                  <a:pt x="1972" y="488"/>
                  <a:pt x="1973" y="484"/>
                </a:cubicBezTo>
                <a:cubicBezTo>
                  <a:pt x="1970" y="484"/>
                  <a:pt x="1976" y="480"/>
                  <a:pt x="1975" y="478"/>
                </a:cubicBezTo>
                <a:cubicBezTo>
                  <a:pt x="1973" y="481"/>
                  <a:pt x="1971" y="480"/>
                  <a:pt x="1968" y="482"/>
                </a:cubicBezTo>
                <a:close/>
                <a:moveTo>
                  <a:pt x="1894" y="383"/>
                </a:moveTo>
                <a:cubicBezTo>
                  <a:pt x="1895" y="381"/>
                  <a:pt x="1896" y="380"/>
                  <a:pt x="1896" y="379"/>
                </a:cubicBezTo>
                <a:cubicBezTo>
                  <a:pt x="1894" y="379"/>
                  <a:pt x="1892" y="380"/>
                  <a:pt x="1891" y="382"/>
                </a:cubicBezTo>
                <a:cubicBezTo>
                  <a:pt x="1892" y="382"/>
                  <a:pt x="1893" y="382"/>
                  <a:pt x="1894" y="383"/>
                </a:cubicBezTo>
                <a:close/>
                <a:moveTo>
                  <a:pt x="1766" y="213"/>
                </a:moveTo>
                <a:cubicBezTo>
                  <a:pt x="1761" y="215"/>
                  <a:pt x="1751" y="219"/>
                  <a:pt x="1749" y="225"/>
                </a:cubicBezTo>
                <a:cubicBezTo>
                  <a:pt x="1754" y="219"/>
                  <a:pt x="1765" y="218"/>
                  <a:pt x="1766" y="213"/>
                </a:cubicBezTo>
                <a:close/>
                <a:moveTo>
                  <a:pt x="1912" y="422"/>
                </a:moveTo>
                <a:cubicBezTo>
                  <a:pt x="1912" y="425"/>
                  <a:pt x="1916" y="425"/>
                  <a:pt x="1919" y="427"/>
                </a:cubicBezTo>
                <a:cubicBezTo>
                  <a:pt x="1917" y="425"/>
                  <a:pt x="1916" y="423"/>
                  <a:pt x="1916" y="422"/>
                </a:cubicBezTo>
                <a:cubicBezTo>
                  <a:pt x="1915" y="425"/>
                  <a:pt x="1914" y="422"/>
                  <a:pt x="1912" y="422"/>
                </a:cubicBezTo>
                <a:close/>
                <a:moveTo>
                  <a:pt x="1886" y="395"/>
                </a:moveTo>
                <a:cubicBezTo>
                  <a:pt x="1889" y="394"/>
                  <a:pt x="1887" y="392"/>
                  <a:pt x="1887" y="391"/>
                </a:cubicBezTo>
                <a:cubicBezTo>
                  <a:pt x="1884" y="391"/>
                  <a:pt x="1883" y="393"/>
                  <a:pt x="1886" y="395"/>
                </a:cubicBezTo>
                <a:close/>
                <a:moveTo>
                  <a:pt x="1911" y="424"/>
                </a:moveTo>
                <a:cubicBezTo>
                  <a:pt x="1911" y="426"/>
                  <a:pt x="1907" y="424"/>
                  <a:pt x="1909" y="426"/>
                </a:cubicBezTo>
                <a:cubicBezTo>
                  <a:pt x="1911" y="425"/>
                  <a:pt x="1909" y="429"/>
                  <a:pt x="1910" y="429"/>
                </a:cubicBezTo>
                <a:cubicBezTo>
                  <a:pt x="1911" y="429"/>
                  <a:pt x="1913" y="430"/>
                  <a:pt x="1915" y="430"/>
                </a:cubicBezTo>
                <a:cubicBezTo>
                  <a:pt x="1913" y="428"/>
                  <a:pt x="1911" y="426"/>
                  <a:pt x="1911" y="424"/>
                </a:cubicBezTo>
                <a:close/>
                <a:moveTo>
                  <a:pt x="1919" y="444"/>
                </a:moveTo>
                <a:cubicBezTo>
                  <a:pt x="1920" y="445"/>
                  <a:pt x="1920" y="447"/>
                  <a:pt x="1920" y="448"/>
                </a:cubicBezTo>
                <a:cubicBezTo>
                  <a:pt x="1922" y="446"/>
                  <a:pt x="1923" y="445"/>
                  <a:pt x="1923" y="443"/>
                </a:cubicBezTo>
                <a:cubicBezTo>
                  <a:pt x="1922" y="445"/>
                  <a:pt x="1920" y="443"/>
                  <a:pt x="1919" y="444"/>
                </a:cubicBezTo>
                <a:close/>
                <a:moveTo>
                  <a:pt x="1903" y="451"/>
                </a:moveTo>
                <a:cubicBezTo>
                  <a:pt x="1905" y="452"/>
                  <a:pt x="1900" y="456"/>
                  <a:pt x="1902" y="455"/>
                </a:cubicBezTo>
                <a:cubicBezTo>
                  <a:pt x="1904" y="451"/>
                  <a:pt x="1909" y="461"/>
                  <a:pt x="1909" y="455"/>
                </a:cubicBezTo>
                <a:cubicBezTo>
                  <a:pt x="1906" y="455"/>
                  <a:pt x="1907" y="451"/>
                  <a:pt x="1903" y="451"/>
                </a:cubicBezTo>
                <a:close/>
                <a:moveTo>
                  <a:pt x="1897" y="447"/>
                </a:moveTo>
                <a:cubicBezTo>
                  <a:pt x="1899" y="448"/>
                  <a:pt x="1901" y="450"/>
                  <a:pt x="1903" y="449"/>
                </a:cubicBezTo>
                <a:cubicBezTo>
                  <a:pt x="1901" y="446"/>
                  <a:pt x="1899" y="445"/>
                  <a:pt x="1897" y="447"/>
                </a:cubicBezTo>
                <a:close/>
                <a:moveTo>
                  <a:pt x="1803" y="321"/>
                </a:moveTo>
                <a:cubicBezTo>
                  <a:pt x="1802" y="319"/>
                  <a:pt x="1800" y="320"/>
                  <a:pt x="1798" y="321"/>
                </a:cubicBezTo>
                <a:cubicBezTo>
                  <a:pt x="1800" y="324"/>
                  <a:pt x="1801" y="323"/>
                  <a:pt x="1803" y="321"/>
                </a:cubicBezTo>
                <a:close/>
                <a:moveTo>
                  <a:pt x="1900" y="451"/>
                </a:moveTo>
                <a:cubicBezTo>
                  <a:pt x="1896" y="453"/>
                  <a:pt x="1896" y="454"/>
                  <a:pt x="1893" y="455"/>
                </a:cubicBezTo>
                <a:cubicBezTo>
                  <a:pt x="1894" y="457"/>
                  <a:pt x="1893" y="458"/>
                  <a:pt x="1893" y="459"/>
                </a:cubicBezTo>
                <a:cubicBezTo>
                  <a:pt x="1895" y="456"/>
                  <a:pt x="1902" y="454"/>
                  <a:pt x="1900" y="451"/>
                </a:cubicBezTo>
                <a:close/>
                <a:moveTo>
                  <a:pt x="1873" y="432"/>
                </a:moveTo>
                <a:cubicBezTo>
                  <a:pt x="1876" y="431"/>
                  <a:pt x="1881" y="433"/>
                  <a:pt x="1878" y="428"/>
                </a:cubicBezTo>
                <a:cubicBezTo>
                  <a:pt x="1877" y="431"/>
                  <a:pt x="1872" y="429"/>
                  <a:pt x="1873" y="432"/>
                </a:cubicBezTo>
                <a:close/>
                <a:moveTo>
                  <a:pt x="1729" y="242"/>
                </a:moveTo>
                <a:cubicBezTo>
                  <a:pt x="1732" y="243"/>
                  <a:pt x="1730" y="242"/>
                  <a:pt x="1732" y="240"/>
                </a:cubicBezTo>
                <a:cubicBezTo>
                  <a:pt x="1737" y="236"/>
                  <a:pt x="1728" y="240"/>
                  <a:pt x="1729" y="242"/>
                </a:cubicBezTo>
                <a:close/>
                <a:moveTo>
                  <a:pt x="1849" y="442"/>
                </a:moveTo>
                <a:cubicBezTo>
                  <a:pt x="1848" y="441"/>
                  <a:pt x="1848" y="441"/>
                  <a:pt x="1847" y="440"/>
                </a:cubicBezTo>
                <a:cubicBezTo>
                  <a:pt x="1845" y="442"/>
                  <a:pt x="1843" y="440"/>
                  <a:pt x="1844" y="443"/>
                </a:cubicBezTo>
                <a:cubicBezTo>
                  <a:pt x="1846" y="441"/>
                  <a:pt x="1847" y="444"/>
                  <a:pt x="1849" y="442"/>
                </a:cubicBezTo>
                <a:close/>
                <a:moveTo>
                  <a:pt x="1841" y="459"/>
                </a:moveTo>
                <a:cubicBezTo>
                  <a:pt x="1842" y="461"/>
                  <a:pt x="1843" y="460"/>
                  <a:pt x="1844" y="462"/>
                </a:cubicBezTo>
                <a:cubicBezTo>
                  <a:pt x="1845" y="457"/>
                  <a:pt x="1855" y="456"/>
                  <a:pt x="1853" y="452"/>
                </a:cubicBezTo>
                <a:cubicBezTo>
                  <a:pt x="1846" y="457"/>
                  <a:pt x="1845" y="456"/>
                  <a:pt x="1837" y="460"/>
                </a:cubicBezTo>
                <a:cubicBezTo>
                  <a:pt x="1840" y="464"/>
                  <a:pt x="1841" y="464"/>
                  <a:pt x="1841" y="459"/>
                </a:cubicBezTo>
                <a:close/>
                <a:moveTo>
                  <a:pt x="1838" y="463"/>
                </a:moveTo>
                <a:cubicBezTo>
                  <a:pt x="1835" y="459"/>
                  <a:pt x="1831" y="463"/>
                  <a:pt x="1828" y="464"/>
                </a:cubicBezTo>
                <a:cubicBezTo>
                  <a:pt x="1831" y="467"/>
                  <a:pt x="1834" y="464"/>
                  <a:pt x="1838" y="463"/>
                </a:cubicBezTo>
                <a:close/>
                <a:moveTo>
                  <a:pt x="1950" y="621"/>
                </a:moveTo>
                <a:cubicBezTo>
                  <a:pt x="1946" y="624"/>
                  <a:pt x="1946" y="624"/>
                  <a:pt x="1943" y="626"/>
                </a:cubicBezTo>
                <a:cubicBezTo>
                  <a:pt x="1945" y="629"/>
                  <a:pt x="1953" y="620"/>
                  <a:pt x="1950" y="621"/>
                </a:cubicBezTo>
                <a:close/>
                <a:moveTo>
                  <a:pt x="1804" y="458"/>
                </a:moveTo>
                <a:cubicBezTo>
                  <a:pt x="1804" y="453"/>
                  <a:pt x="1809" y="453"/>
                  <a:pt x="1809" y="449"/>
                </a:cubicBezTo>
                <a:cubicBezTo>
                  <a:pt x="1807" y="451"/>
                  <a:pt x="1802" y="453"/>
                  <a:pt x="1802" y="456"/>
                </a:cubicBezTo>
                <a:cubicBezTo>
                  <a:pt x="1803" y="455"/>
                  <a:pt x="1804" y="457"/>
                  <a:pt x="1804" y="458"/>
                </a:cubicBezTo>
                <a:close/>
                <a:moveTo>
                  <a:pt x="1840" y="504"/>
                </a:moveTo>
                <a:cubicBezTo>
                  <a:pt x="1844" y="502"/>
                  <a:pt x="1839" y="495"/>
                  <a:pt x="1836" y="497"/>
                </a:cubicBezTo>
                <a:cubicBezTo>
                  <a:pt x="1838" y="500"/>
                  <a:pt x="1839" y="499"/>
                  <a:pt x="1840" y="501"/>
                </a:cubicBezTo>
                <a:cubicBezTo>
                  <a:pt x="1839" y="502"/>
                  <a:pt x="1839" y="502"/>
                  <a:pt x="1840" y="504"/>
                </a:cubicBezTo>
                <a:close/>
                <a:moveTo>
                  <a:pt x="1759" y="408"/>
                </a:moveTo>
                <a:cubicBezTo>
                  <a:pt x="1760" y="407"/>
                  <a:pt x="1767" y="406"/>
                  <a:pt x="1764" y="403"/>
                </a:cubicBezTo>
                <a:cubicBezTo>
                  <a:pt x="1763" y="404"/>
                  <a:pt x="1758" y="405"/>
                  <a:pt x="1759" y="408"/>
                </a:cubicBezTo>
                <a:close/>
                <a:moveTo>
                  <a:pt x="1914" y="622"/>
                </a:moveTo>
                <a:cubicBezTo>
                  <a:pt x="1916" y="624"/>
                  <a:pt x="1925" y="620"/>
                  <a:pt x="1923" y="618"/>
                </a:cubicBezTo>
                <a:cubicBezTo>
                  <a:pt x="1920" y="620"/>
                  <a:pt x="1917" y="620"/>
                  <a:pt x="1914" y="622"/>
                </a:cubicBezTo>
                <a:close/>
                <a:moveTo>
                  <a:pt x="1759" y="417"/>
                </a:moveTo>
                <a:cubicBezTo>
                  <a:pt x="1759" y="421"/>
                  <a:pt x="1756" y="421"/>
                  <a:pt x="1757" y="424"/>
                </a:cubicBezTo>
                <a:cubicBezTo>
                  <a:pt x="1760" y="422"/>
                  <a:pt x="1761" y="418"/>
                  <a:pt x="1763" y="415"/>
                </a:cubicBezTo>
                <a:cubicBezTo>
                  <a:pt x="1761" y="418"/>
                  <a:pt x="1760" y="416"/>
                  <a:pt x="1759" y="417"/>
                </a:cubicBezTo>
                <a:close/>
                <a:moveTo>
                  <a:pt x="1902" y="624"/>
                </a:moveTo>
                <a:cubicBezTo>
                  <a:pt x="1901" y="624"/>
                  <a:pt x="1901" y="623"/>
                  <a:pt x="1900" y="622"/>
                </a:cubicBezTo>
                <a:cubicBezTo>
                  <a:pt x="1900" y="622"/>
                  <a:pt x="1899" y="622"/>
                  <a:pt x="1899" y="622"/>
                </a:cubicBezTo>
                <a:cubicBezTo>
                  <a:pt x="1900" y="626"/>
                  <a:pt x="1896" y="621"/>
                  <a:pt x="1895" y="624"/>
                </a:cubicBezTo>
                <a:cubicBezTo>
                  <a:pt x="1897" y="625"/>
                  <a:pt x="1896" y="629"/>
                  <a:pt x="1898" y="628"/>
                </a:cubicBezTo>
                <a:cubicBezTo>
                  <a:pt x="1898" y="626"/>
                  <a:pt x="1899" y="624"/>
                  <a:pt x="1902" y="624"/>
                </a:cubicBezTo>
                <a:close/>
                <a:moveTo>
                  <a:pt x="1722" y="391"/>
                </a:moveTo>
                <a:cubicBezTo>
                  <a:pt x="1720" y="393"/>
                  <a:pt x="1718" y="387"/>
                  <a:pt x="1717" y="390"/>
                </a:cubicBezTo>
                <a:cubicBezTo>
                  <a:pt x="1718" y="392"/>
                  <a:pt x="1719" y="393"/>
                  <a:pt x="1720" y="394"/>
                </a:cubicBezTo>
                <a:cubicBezTo>
                  <a:pt x="1721" y="393"/>
                  <a:pt x="1722" y="392"/>
                  <a:pt x="1722" y="391"/>
                </a:cubicBezTo>
                <a:close/>
                <a:moveTo>
                  <a:pt x="1814" y="520"/>
                </a:moveTo>
                <a:cubicBezTo>
                  <a:pt x="1818" y="518"/>
                  <a:pt x="1813" y="515"/>
                  <a:pt x="1811" y="514"/>
                </a:cubicBezTo>
                <a:cubicBezTo>
                  <a:pt x="1810" y="517"/>
                  <a:pt x="1815" y="517"/>
                  <a:pt x="1814" y="520"/>
                </a:cubicBezTo>
                <a:close/>
                <a:moveTo>
                  <a:pt x="1983" y="748"/>
                </a:moveTo>
                <a:cubicBezTo>
                  <a:pt x="1979" y="745"/>
                  <a:pt x="1971" y="752"/>
                  <a:pt x="1969" y="754"/>
                </a:cubicBezTo>
                <a:cubicBezTo>
                  <a:pt x="1975" y="751"/>
                  <a:pt x="1980" y="749"/>
                  <a:pt x="1983" y="748"/>
                </a:cubicBezTo>
                <a:close/>
                <a:moveTo>
                  <a:pt x="1619" y="277"/>
                </a:moveTo>
                <a:cubicBezTo>
                  <a:pt x="1620" y="276"/>
                  <a:pt x="1621" y="275"/>
                  <a:pt x="1620" y="273"/>
                </a:cubicBezTo>
                <a:cubicBezTo>
                  <a:pt x="1618" y="276"/>
                  <a:pt x="1617" y="271"/>
                  <a:pt x="1615" y="274"/>
                </a:cubicBezTo>
                <a:cubicBezTo>
                  <a:pt x="1616" y="277"/>
                  <a:pt x="1618" y="274"/>
                  <a:pt x="1619" y="277"/>
                </a:cubicBezTo>
                <a:close/>
                <a:moveTo>
                  <a:pt x="1871" y="643"/>
                </a:moveTo>
                <a:cubicBezTo>
                  <a:pt x="1873" y="642"/>
                  <a:pt x="1878" y="642"/>
                  <a:pt x="1877" y="639"/>
                </a:cubicBezTo>
                <a:cubicBezTo>
                  <a:pt x="1875" y="640"/>
                  <a:pt x="1870" y="640"/>
                  <a:pt x="1871" y="643"/>
                </a:cubicBezTo>
                <a:close/>
                <a:moveTo>
                  <a:pt x="1788" y="533"/>
                </a:moveTo>
                <a:cubicBezTo>
                  <a:pt x="1787" y="533"/>
                  <a:pt x="1783" y="536"/>
                  <a:pt x="1783" y="538"/>
                </a:cubicBezTo>
                <a:cubicBezTo>
                  <a:pt x="1784" y="538"/>
                  <a:pt x="1785" y="539"/>
                  <a:pt x="1785" y="540"/>
                </a:cubicBezTo>
                <a:cubicBezTo>
                  <a:pt x="1790" y="539"/>
                  <a:pt x="1787" y="535"/>
                  <a:pt x="1788" y="533"/>
                </a:cubicBezTo>
                <a:close/>
                <a:moveTo>
                  <a:pt x="1637" y="347"/>
                </a:moveTo>
                <a:cubicBezTo>
                  <a:pt x="1636" y="346"/>
                  <a:pt x="1637" y="346"/>
                  <a:pt x="1636" y="344"/>
                </a:cubicBezTo>
                <a:cubicBezTo>
                  <a:pt x="1634" y="346"/>
                  <a:pt x="1633" y="344"/>
                  <a:pt x="1632" y="344"/>
                </a:cubicBezTo>
                <a:cubicBezTo>
                  <a:pt x="1632" y="346"/>
                  <a:pt x="1635" y="348"/>
                  <a:pt x="1637" y="347"/>
                </a:cubicBezTo>
                <a:close/>
                <a:moveTo>
                  <a:pt x="1654" y="391"/>
                </a:moveTo>
                <a:cubicBezTo>
                  <a:pt x="1651" y="389"/>
                  <a:pt x="1647" y="392"/>
                  <a:pt x="1649" y="396"/>
                </a:cubicBezTo>
                <a:cubicBezTo>
                  <a:pt x="1651" y="394"/>
                  <a:pt x="1655" y="394"/>
                  <a:pt x="1654" y="391"/>
                </a:cubicBezTo>
                <a:close/>
                <a:moveTo>
                  <a:pt x="1670" y="422"/>
                </a:moveTo>
                <a:cubicBezTo>
                  <a:pt x="1670" y="422"/>
                  <a:pt x="1671" y="423"/>
                  <a:pt x="1671" y="422"/>
                </a:cubicBezTo>
                <a:cubicBezTo>
                  <a:pt x="1669" y="419"/>
                  <a:pt x="1676" y="422"/>
                  <a:pt x="1673" y="418"/>
                </a:cubicBezTo>
                <a:cubicBezTo>
                  <a:pt x="1671" y="420"/>
                  <a:pt x="1670" y="418"/>
                  <a:pt x="1669" y="420"/>
                </a:cubicBezTo>
                <a:cubicBezTo>
                  <a:pt x="1669" y="421"/>
                  <a:pt x="1670" y="421"/>
                  <a:pt x="1670" y="422"/>
                </a:cubicBezTo>
                <a:close/>
                <a:moveTo>
                  <a:pt x="1762" y="594"/>
                </a:moveTo>
                <a:cubicBezTo>
                  <a:pt x="1760" y="592"/>
                  <a:pt x="1761" y="591"/>
                  <a:pt x="1761" y="590"/>
                </a:cubicBezTo>
                <a:cubicBezTo>
                  <a:pt x="1760" y="590"/>
                  <a:pt x="1755" y="592"/>
                  <a:pt x="1756" y="594"/>
                </a:cubicBezTo>
                <a:cubicBezTo>
                  <a:pt x="1758" y="591"/>
                  <a:pt x="1760" y="594"/>
                  <a:pt x="1762" y="594"/>
                </a:cubicBezTo>
                <a:close/>
                <a:moveTo>
                  <a:pt x="1770" y="608"/>
                </a:moveTo>
                <a:cubicBezTo>
                  <a:pt x="1768" y="610"/>
                  <a:pt x="1767" y="607"/>
                  <a:pt x="1765" y="608"/>
                </a:cubicBezTo>
                <a:cubicBezTo>
                  <a:pt x="1766" y="609"/>
                  <a:pt x="1766" y="610"/>
                  <a:pt x="1766" y="611"/>
                </a:cubicBezTo>
                <a:cubicBezTo>
                  <a:pt x="1767" y="609"/>
                  <a:pt x="1771" y="611"/>
                  <a:pt x="1770" y="608"/>
                </a:cubicBezTo>
                <a:close/>
                <a:moveTo>
                  <a:pt x="1640" y="440"/>
                </a:moveTo>
                <a:cubicBezTo>
                  <a:pt x="1640" y="440"/>
                  <a:pt x="1640" y="440"/>
                  <a:pt x="1640" y="439"/>
                </a:cubicBezTo>
                <a:cubicBezTo>
                  <a:pt x="1639" y="440"/>
                  <a:pt x="1638" y="441"/>
                  <a:pt x="1637" y="441"/>
                </a:cubicBezTo>
                <a:cubicBezTo>
                  <a:pt x="1639" y="443"/>
                  <a:pt x="1640" y="445"/>
                  <a:pt x="1642" y="443"/>
                </a:cubicBezTo>
                <a:cubicBezTo>
                  <a:pt x="1641" y="441"/>
                  <a:pt x="1639" y="442"/>
                  <a:pt x="1640" y="440"/>
                </a:cubicBezTo>
                <a:close/>
                <a:moveTo>
                  <a:pt x="1757" y="606"/>
                </a:moveTo>
                <a:cubicBezTo>
                  <a:pt x="1758" y="604"/>
                  <a:pt x="1759" y="610"/>
                  <a:pt x="1760" y="608"/>
                </a:cubicBezTo>
                <a:cubicBezTo>
                  <a:pt x="1759" y="607"/>
                  <a:pt x="1762" y="606"/>
                  <a:pt x="1761" y="605"/>
                </a:cubicBezTo>
                <a:cubicBezTo>
                  <a:pt x="1760" y="608"/>
                  <a:pt x="1756" y="602"/>
                  <a:pt x="1757" y="606"/>
                </a:cubicBezTo>
                <a:close/>
                <a:moveTo>
                  <a:pt x="1565" y="374"/>
                </a:moveTo>
                <a:cubicBezTo>
                  <a:pt x="1566" y="372"/>
                  <a:pt x="1568" y="371"/>
                  <a:pt x="1566" y="368"/>
                </a:cubicBezTo>
                <a:cubicBezTo>
                  <a:pt x="1563" y="370"/>
                  <a:pt x="1563" y="372"/>
                  <a:pt x="1565" y="374"/>
                </a:cubicBezTo>
                <a:close/>
                <a:moveTo>
                  <a:pt x="1873" y="802"/>
                </a:moveTo>
                <a:cubicBezTo>
                  <a:pt x="1871" y="805"/>
                  <a:pt x="1869" y="801"/>
                  <a:pt x="1868" y="803"/>
                </a:cubicBezTo>
                <a:cubicBezTo>
                  <a:pt x="1870" y="807"/>
                  <a:pt x="1874" y="804"/>
                  <a:pt x="1873" y="802"/>
                </a:cubicBezTo>
                <a:close/>
                <a:moveTo>
                  <a:pt x="1857" y="809"/>
                </a:moveTo>
                <a:cubicBezTo>
                  <a:pt x="1855" y="811"/>
                  <a:pt x="1853" y="811"/>
                  <a:pt x="1851" y="812"/>
                </a:cubicBezTo>
                <a:cubicBezTo>
                  <a:pt x="1853" y="816"/>
                  <a:pt x="1860" y="812"/>
                  <a:pt x="1857" y="809"/>
                </a:cubicBezTo>
                <a:close/>
                <a:moveTo>
                  <a:pt x="1555" y="444"/>
                </a:moveTo>
                <a:cubicBezTo>
                  <a:pt x="1557" y="443"/>
                  <a:pt x="1559" y="441"/>
                  <a:pt x="1559" y="438"/>
                </a:cubicBezTo>
                <a:cubicBezTo>
                  <a:pt x="1558" y="440"/>
                  <a:pt x="1556" y="438"/>
                  <a:pt x="1555" y="440"/>
                </a:cubicBezTo>
                <a:cubicBezTo>
                  <a:pt x="1558" y="443"/>
                  <a:pt x="1553" y="441"/>
                  <a:pt x="1555" y="444"/>
                </a:cubicBezTo>
                <a:close/>
                <a:moveTo>
                  <a:pt x="1579" y="485"/>
                </a:moveTo>
                <a:cubicBezTo>
                  <a:pt x="1581" y="485"/>
                  <a:pt x="1583" y="487"/>
                  <a:pt x="1583" y="488"/>
                </a:cubicBezTo>
                <a:cubicBezTo>
                  <a:pt x="1587" y="486"/>
                  <a:pt x="1578" y="481"/>
                  <a:pt x="1579" y="485"/>
                </a:cubicBezTo>
                <a:close/>
                <a:moveTo>
                  <a:pt x="1389" y="415"/>
                </a:moveTo>
                <a:cubicBezTo>
                  <a:pt x="1387" y="416"/>
                  <a:pt x="1385" y="418"/>
                  <a:pt x="1383" y="418"/>
                </a:cubicBezTo>
                <a:cubicBezTo>
                  <a:pt x="1386" y="421"/>
                  <a:pt x="1389" y="417"/>
                  <a:pt x="1389" y="415"/>
                </a:cubicBezTo>
                <a:close/>
                <a:moveTo>
                  <a:pt x="1446" y="515"/>
                </a:moveTo>
                <a:cubicBezTo>
                  <a:pt x="1447" y="514"/>
                  <a:pt x="1448" y="514"/>
                  <a:pt x="1450" y="516"/>
                </a:cubicBezTo>
                <a:cubicBezTo>
                  <a:pt x="1450" y="515"/>
                  <a:pt x="1454" y="514"/>
                  <a:pt x="1452" y="513"/>
                </a:cubicBezTo>
                <a:cubicBezTo>
                  <a:pt x="1451" y="515"/>
                  <a:pt x="1448" y="514"/>
                  <a:pt x="1448" y="512"/>
                </a:cubicBezTo>
                <a:cubicBezTo>
                  <a:pt x="1448" y="513"/>
                  <a:pt x="1444" y="514"/>
                  <a:pt x="1446" y="515"/>
                </a:cubicBezTo>
                <a:close/>
                <a:moveTo>
                  <a:pt x="1358" y="435"/>
                </a:moveTo>
                <a:cubicBezTo>
                  <a:pt x="1356" y="437"/>
                  <a:pt x="1353" y="439"/>
                  <a:pt x="1353" y="442"/>
                </a:cubicBezTo>
                <a:cubicBezTo>
                  <a:pt x="1356" y="438"/>
                  <a:pt x="1359" y="438"/>
                  <a:pt x="1358" y="435"/>
                </a:cubicBezTo>
                <a:close/>
                <a:moveTo>
                  <a:pt x="1404" y="538"/>
                </a:moveTo>
                <a:cubicBezTo>
                  <a:pt x="1406" y="537"/>
                  <a:pt x="1407" y="538"/>
                  <a:pt x="1409" y="537"/>
                </a:cubicBezTo>
                <a:cubicBezTo>
                  <a:pt x="1407" y="535"/>
                  <a:pt x="1402" y="534"/>
                  <a:pt x="1404" y="538"/>
                </a:cubicBezTo>
                <a:close/>
                <a:moveTo>
                  <a:pt x="1335" y="451"/>
                </a:moveTo>
                <a:cubicBezTo>
                  <a:pt x="1334" y="450"/>
                  <a:pt x="1329" y="454"/>
                  <a:pt x="1329" y="456"/>
                </a:cubicBezTo>
                <a:cubicBezTo>
                  <a:pt x="1333" y="455"/>
                  <a:pt x="1332" y="453"/>
                  <a:pt x="1335" y="451"/>
                </a:cubicBezTo>
                <a:close/>
                <a:moveTo>
                  <a:pt x="1324" y="481"/>
                </a:moveTo>
                <a:cubicBezTo>
                  <a:pt x="1323" y="480"/>
                  <a:pt x="1323" y="479"/>
                  <a:pt x="1323" y="478"/>
                </a:cubicBezTo>
                <a:cubicBezTo>
                  <a:pt x="1321" y="479"/>
                  <a:pt x="1322" y="481"/>
                  <a:pt x="1320" y="480"/>
                </a:cubicBezTo>
                <a:cubicBezTo>
                  <a:pt x="1321" y="483"/>
                  <a:pt x="1323" y="482"/>
                  <a:pt x="1324" y="481"/>
                </a:cubicBezTo>
                <a:close/>
                <a:moveTo>
                  <a:pt x="1693" y="978"/>
                </a:moveTo>
                <a:cubicBezTo>
                  <a:pt x="1688" y="980"/>
                  <a:pt x="1686" y="985"/>
                  <a:pt x="1681" y="986"/>
                </a:cubicBezTo>
                <a:cubicBezTo>
                  <a:pt x="1683" y="988"/>
                  <a:pt x="1678" y="989"/>
                  <a:pt x="1681" y="991"/>
                </a:cubicBezTo>
                <a:cubicBezTo>
                  <a:pt x="1685" y="984"/>
                  <a:pt x="1687" y="985"/>
                  <a:pt x="1695" y="983"/>
                </a:cubicBezTo>
                <a:cubicBezTo>
                  <a:pt x="1693" y="981"/>
                  <a:pt x="1693" y="980"/>
                  <a:pt x="1693" y="978"/>
                </a:cubicBezTo>
                <a:close/>
                <a:moveTo>
                  <a:pt x="1306" y="479"/>
                </a:moveTo>
                <a:cubicBezTo>
                  <a:pt x="1307" y="478"/>
                  <a:pt x="1309" y="477"/>
                  <a:pt x="1310" y="478"/>
                </a:cubicBezTo>
                <a:cubicBezTo>
                  <a:pt x="1309" y="476"/>
                  <a:pt x="1309" y="475"/>
                  <a:pt x="1309" y="474"/>
                </a:cubicBezTo>
                <a:cubicBezTo>
                  <a:pt x="1307" y="476"/>
                  <a:pt x="1306" y="477"/>
                  <a:pt x="1306" y="479"/>
                </a:cubicBezTo>
                <a:close/>
                <a:moveTo>
                  <a:pt x="1667" y="972"/>
                </a:moveTo>
                <a:cubicBezTo>
                  <a:pt x="1665" y="974"/>
                  <a:pt x="1659" y="977"/>
                  <a:pt x="1662" y="978"/>
                </a:cubicBezTo>
                <a:cubicBezTo>
                  <a:pt x="1663" y="976"/>
                  <a:pt x="1669" y="972"/>
                  <a:pt x="1667" y="972"/>
                </a:cubicBezTo>
                <a:close/>
                <a:moveTo>
                  <a:pt x="1670" y="996"/>
                </a:moveTo>
                <a:cubicBezTo>
                  <a:pt x="1669" y="997"/>
                  <a:pt x="1667" y="999"/>
                  <a:pt x="1666" y="998"/>
                </a:cubicBezTo>
                <a:cubicBezTo>
                  <a:pt x="1668" y="1003"/>
                  <a:pt x="1672" y="999"/>
                  <a:pt x="1670" y="996"/>
                </a:cubicBezTo>
                <a:close/>
                <a:moveTo>
                  <a:pt x="1212" y="427"/>
                </a:moveTo>
                <a:cubicBezTo>
                  <a:pt x="1213" y="425"/>
                  <a:pt x="1215" y="427"/>
                  <a:pt x="1216" y="425"/>
                </a:cubicBezTo>
                <a:cubicBezTo>
                  <a:pt x="1215" y="423"/>
                  <a:pt x="1214" y="422"/>
                  <a:pt x="1212" y="421"/>
                </a:cubicBezTo>
                <a:cubicBezTo>
                  <a:pt x="1210" y="423"/>
                  <a:pt x="1210" y="425"/>
                  <a:pt x="1212" y="427"/>
                </a:cubicBezTo>
                <a:close/>
                <a:moveTo>
                  <a:pt x="1647" y="1017"/>
                </a:moveTo>
                <a:cubicBezTo>
                  <a:pt x="1643" y="1012"/>
                  <a:pt x="1653" y="1012"/>
                  <a:pt x="1652" y="1009"/>
                </a:cubicBezTo>
                <a:cubicBezTo>
                  <a:pt x="1648" y="1012"/>
                  <a:pt x="1648" y="1006"/>
                  <a:pt x="1648" y="1004"/>
                </a:cubicBezTo>
                <a:cubicBezTo>
                  <a:pt x="1646" y="1014"/>
                  <a:pt x="1635" y="1015"/>
                  <a:pt x="1628" y="1022"/>
                </a:cubicBezTo>
                <a:cubicBezTo>
                  <a:pt x="1632" y="1023"/>
                  <a:pt x="1633" y="1023"/>
                  <a:pt x="1638" y="1023"/>
                </a:cubicBezTo>
                <a:cubicBezTo>
                  <a:pt x="1635" y="1020"/>
                  <a:pt x="1639" y="1021"/>
                  <a:pt x="1640" y="1022"/>
                </a:cubicBezTo>
                <a:cubicBezTo>
                  <a:pt x="1637" y="1019"/>
                  <a:pt x="1639" y="1016"/>
                  <a:pt x="1642" y="1014"/>
                </a:cubicBezTo>
                <a:cubicBezTo>
                  <a:pt x="1644" y="1015"/>
                  <a:pt x="1645" y="1017"/>
                  <a:pt x="1647" y="1017"/>
                </a:cubicBezTo>
                <a:close/>
                <a:moveTo>
                  <a:pt x="1622" y="1026"/>
                </a:moveTo>
                <a:cubicBezTo>
                  <a:pt x="1622" y="1029"/>
                  <a:pt x="1616" y="1031"/>
                  <a:pt x="1616" y="1034"/>
                </a:cubicBezTo>
                <a:cubicBezTo>
                  <a:pt x="1622" y="1032"/>
                  <a:pt x="1624" y="1027"/>
                  <a:pt x="1630" y="1028"/>
                </a:cubicBezTo>
                <a:cubicBezTo>
                  <a:pt x="1629" y="1027"/>
                  <a:pt x="1631" y="1026"/>
                  <a:pt x="1630" y="1025"/>
                </a:cubicBezTo>
                <a:cubicBezTo>
                  <a:pt x="1627" y="1022"/>
                  <a:pt x="1626" y="1030"/>
                  <a:pt x="1622" y="1026"/>
                </a:cubicBezTo>
                <a:close/>
                <a:moveTo>
                  <a:pt x="1615" y="1033"/>
                </a:moveTo>
                <a:cubicBezTo>
                  <a:pt x="1613" y="1033"/>
                  <a:pt x="1609" y="1034"/>
                  <a:pt x="1610" y="1037"/>
                </a:cubicBezTo>
                <a:cubicBezTo>
                  <a:pt x="1611" y="1036"/>
                  <a:pt x="1616" y="1036"/>
                  <a:pt x="1615" y="1033"/>
                </a:cubicBezTo>
                <a:close/>
                <a:moveTo>
                  <a:pt x="1602" y="1042"/>
                </a:moveTo>
                <a:cubicBezTo>
                  <a:pt x="1603" y="1040"/>
                  <a:pt x="1608" y="1039"/>
                  <a:pt x="1607" y="1037"/>
                </a:cubicBezTo>
                <a:cubicBezTo>
                  <a:pt x="1604" y="1038"/>
                  <a:pt x="1599" y="1037"/>
                  <a:pt x="1602" y="1042"/>
                </a:cubicBezTo>
                <a:close/>
                <a:moveTo>
                  <a:pt x="1148" y="575"/>
                </a:moveTo>
                <a:cubicBezTo>
                  <a:pt x="1144" y="575"/>
                  <a:pt x="1141" y="580"/>
                  <a:pt x="1137" y="578"/>
                </a:cubicBezTo>
                <a:cubicBezTo>
                  <a:pt x="1139" y="579"/>
                  <a:pt x="1138" y="580"/>
                  <a:pt x="1139" y="582"/>
                </a:cubicBezTo>
                <a:cubicBezTo>
                  <a:pt x="1141" y="576"/>
                  <a:pt x="1149" y="580"/>
                  <a:pt x="1148" y="575"/>
                </a:cubicBezTo>
                <a:close/>
                <a:moveTo>
                  <a:pt x="1491" y="1118"/>
                </a:moveTo>
                <a:cubicBezTo>
                  <a:pt x="1492" y="1110"/>
                  <a:pt x="1503" y="1109"/>
                  <a:pt x="1504" y="1105"/>
                </a:cubicBezTo>
                <a:cubicBezTo>
                  <a:pt x="1503" y="1106"/>
                  <a:pt x="1502" y="1105"/>
                  <a:pt x="1501" y="1104"/>
                </a:cubicBezTo>
                <a:cubicBezTo>
                  <a:pt x="1497" y="1108"/>
                  <a:pt x="1486" y="1112"/>
                  <a:pt x="1491" y="1118"/>
                </a:cubicBezTo>
                <a:close/>
                <a:moveTo>
                  <a:pt x="1483" y="1121"/>
                </a:moveTo>
                <a:cubicBezTo>
                  <a:pt x="1485" y="1121"/>
                  <a:pt x="1487" y="1118"/>
                  <a:pt x="1487" y="1117"/>
                </a:cubicBezTo>
                <a:cubicBezTo>
                  <a:pt x="1485" y="1116"/>
                  <a:pt x="1483" y="1119"/>
                  <a:pt x="1483" y="1121"/>
                </a:cubicBezTo>
                <a:close/>
                <a:moveTo>
                  <a:pt x="1475" y="1128"/>
                </a:moveTo>
                <a:cubicBezTo>
                  <a:pt x="1474" y="1131"/>
                  <a:pt x="1469" y="1133"/>
                  <a:pt x="1465" y="1135"/>
                </a:cubicBezTo>
                <a:cubicBezTo>
                  <a:pt x="1468" y="1137"/>
                  <a:pt x="1476" y="1132"/>
                  <a:pt x="1475" y="1128"/>
                </a:cubicBezTo>
                <a:close/>
                <a:moveTo>
                  <a:pt x="1030" y="663"/>
                </a:moveTo>
                <a:cubicBezTo>
                  <a:pt x="1028" y="663"/>
                  <a:pt x="1024" y="664"/>
                  <a:pt x="1025" y="668"/>
                </a:cubicBezTo>
                <a:cubicBezTo>
                  <a:pt x="1027" y="666"/>
                  <a:pt x="1031" y="665"/>
                  <a:pt x="1030" y="663"/>
                </a:cubicBezTo>
                <a:close/>
                <a:moveTo>
                  <a:pt x="1404" y="1173"/>
                </a:moveTo>
                <a:cubicBezTo>
                  <a:pt x="1402" y="1172"/>
                  <a:pt x="1400" y="1173"/>
                  <a:pt x="1398" y="1175"/>
                </a:cubicBezTo>
                <a:cubicBezTo>
                  <a:pt x="1400" y="1177"/>
                  <a:pt x="1401" y="1181"/>
                  <a:pt x="1403" y="1181"/>
                </a:cubicBezTo>
                <a:cubicBezTo>
                  <a:pt x="1402" y="1180"/>
                  <a:pt x="1402" y="1179"/>
                  <a:pt x="1401" y="1178"/>
                </a:cubicBezTo>
                <a:cubicBezTo>
                  <a:pt x="1402" y="1175"/>
                  <a:pt x="1405" y="1177"/>
                  <a:pt x="1404" y="1173"/>
                </a:cubicBezTo>
                <a:close/>
                <a:moveTo>
                  <a:pt x="1399" y="1180"/>
                </a:moveTo>
                <a:cubicBezTo>
                  <a:pt x="1398" y="1179"/>
                  <a:pt x="1399" y="1178"/>
                  <a:pt x="1398" y="1177"/>
                </a:cubicBezTo>
                <a:cubicBezTo>
                  <a:pt x="1391" y="1185"/>
                  <a:pt x="1383" y="1187"/>
                  <a:pt x="1380" y="1192"/>
                </a:cubicBezTo>
                <a:cubicBezTo>
                  <a:pt x="1388" y="1189"/>
                  <a:pt x="1392" y="1185"/>
                  <a:pt x="1399" y="1180"/>
                </a:cubicBezTo>
                <a:close/>
                <a:moveTo>
                  <a:pt x="1352" y="1211"/>
                </a:moveTo>
                <a:cubicBezTo>
                  <a:pt x="1355" y="1211"/>
                  <a:pt x="1356" y="1208"/>
                  <a:pt x="1358" y="1210"/>
                </a:cubicBezTo>
                <a:cubicBezTo>
                  <a:pt x="1361" y="1204"/>
                  <a:pt x="1368" y="1204"/>
                  <a:pt x="1370" y="1197"/>
                </a:cubicBezTo>
                <a:cubicBezTo>
                  <a:pt x="1372" y="1200"/>
                  <a:pt x="1382" y="1192"/>
                  <a:pt x="1378" y="1191"/>
                </a:cubicBezTo>
                <a:cubicBezTo>
                  <a:pt x="1371" y="1193"/>
                  <a:pt x="1367" y="1204"/>
                  <a:pt x="1358" y="1202"/>
                </a:cubicBezTo>
                <a:cubicBezTo>
                  <a:pt x="1358" y="1200"/>
                  <a:pt x="1359" y="1199"/>
                  <a:pt x="1359" y="1197"/>
                </a:cubicBezTo>
                <a:cubicBezTo>
                  <a:pt x="1357" y="1199"/>
                  <a:pt x="1354" y="1209"/>
                  <a:pt x="1353" y="1205"/>
                </a:cubicBezTo>
                <a:cubicBezTo>
                  <a:pt x="1346" y="1216"/>
                  <a:pt x="1329" y="1224"/>
                  <a:pt x="1320" y="1232"/>
                </a:cubicBezTo>
                <a:cubicBezTo>
                  <a:pt x="1321" y="1238"/>
                  <a:pt x="1316" y="1232"/>
                  <a:pt x="1319" y="1240"/>
                </a:cubicBezTo>
                <a:cubicBezTo>
                  <a:pt x="1323" y="1237"/>
                  <a:pt x="1328" y="1234"/>
                  <a:pt x="1332" y="1230"/>
                </a:cubicBezTo>
                <a:cubicBezTo>
                  <a:pt x="1331" y="1231"/>
                  <a:pt x="1330" y="1232"/>
                  <a:pt x="1329" y="1230"/>
                </a:cubicBezTo>
                <a:cubicBezTo>
                  <a:pt x="1336" y="1225"/>
                  <a:pt x="1346" y="1221"/>
                  <a:pt x="1352" y="1211"/>
                </a:cubicBezTo>
                <a:close/>
                <a:moveTo>
                  <a:pt x="882" y="701"/>
                </a:moveTo>
                <a:cubicBezTo>
                  <a:pt x="881" y="699"/>
                  <a:pt x="880" y="700"/>
                  <a:pt x="880" y="698"/>
                </a:cubicBezTo>
                <a:cubicBezTo>
                  <a:pt x="878" y="699"/>
                  <a:pt x="879" y="701"/>
                  <a:pt x="876" y="702"/>
                </a:cubicBezTo>
                <a:cubicBezTo>
                  <a:pt x="878" y="704"/>
                  <a:pt x="879" y="703"/>
                  <a:pt x="881" y="703"/>
                </a:cubicBezTo>
                <a:cubicBezTo>
                  <a:pt x="880" y="702"/>
                  <a:pt x="881" y="702"/>
                  <a:pt x="882" y="701"/>
                </a:cubicBezTo>
                <a:close/>
                <a:moveTo>
                  <a:pt x="1272" y="1282"/>
                </a:moveTo>
                <a:cubicBezTo>
                  <a:pt x="1273" y="1281"/>
                  <a:pt x="1274" y="1280"/>
                  <a:pt x="1275" y="1280"/>
                </a:cubicBezTo>
                <a:cubicBezTo>
                  <a:pt x="1274" y="1279"/>
                  <a:pt x="1273" y="1277"/>
                  <a:pt x="1272" y="1276"/>
                </a:cubicBezTo>
                <a:cubicBezTo>
                  <a:pt x="1271" y="1278"/>
                  <a:pt x="1271" y="1280"/>
                  <a:pt x="1272" y="1282"/>
                </a:cubicBezTo>
                <a:close/>
                <a:moveTo>
                  <a:pt x="837" y="796"/>
                </a:moveTo>
                <a:cubicBezTo>
                  <a:pt x="839" y="794"/>
                  <a:pt x="842" y="798"/>
                  <a:pt x="844" y="796"/>
                </a:cubicBezTo>
                <a:cubicBezTo>
                  <a:pt x="840" y="793"/>
                  <a:pt x="847" y="792"/>
                  <a:pt x="845" y="790"/>
                </a:cubicBezTo>
                <a:cubicBezTo>
                  <a:pt x="844" y="791"/>
                  <a:pt x="843" y="789"/>
                  <a:pt x="842" y="790"/>
                </a:cubicBezTo>
                <a:cubicBezTo>
                  <a:pt x="845" y="795"/>
                  <a:pt x="835" y="791"/>
                  <a:pt x="837" y="796"/>
                </a:cubicBezTo>
                <a:close/>
                <a:moveTo>
                  <a:pt x="833" y="875"/>
                </a:moveTo>
                <a:cubicBezTo>
                  <a:pt x="832" y="876"/>
                  <a:pt x="831" y="876"/>
                  <a:pt x="830" y="876"/>
                </a:cubicBezTo>
                <a:cubicBezTo>
                  <a:pt x="832" y="881"/>
                  <a:pt x="827" y="877"/>
                  <a:pt x="826" y="876"/>
                </a:cubicBezTo>
                <a:cubicBezTo>
                  <a:pt x="827" y="878"/>
                  <a:pt x="825" y="880"/>
                  <a:pt x="826" y="882"/>
                </a:cubicBezTo>
                <a:cubicBezTo>
                  <a:pt x="827" y="880"/>
                  <a:pt x="835" y="880"/>
                  <a:pt x="833" y="875"/>
                </a:cubicBezTo>
                <a:close/>
                <a:moveTo>
                  <a:pt x="739" y="880"/>
                </a:moveTo>
                <a:cubicBezTo>
                  <a:pt x="741" y="883"/>
                  <a:pt x="738" y="884"/>
                  <a:pt x="740" y="887"/>
                </a:cubicBezTo>
                <a:cubicBezTo>
                  <a:pt x="744" y="888"/>
                  <a:pt x="742" y="880"/>
                  <a:pt x="739" y="880"/>
                </a:cubicBezTo>
                <a:close/>
                <a:moveTo>
                  <a:pt x="691" y="862"/>
                </a:moveTo>
                <a:cubicBezTo>
                  <a:pt x="692" y="861"/>
                  <a:pt x="693" y="862"/>
                  <a:pt x="694" y="864"/>
                </a:cubicBezTo>
                <a:cubicBezTo>
                  <a:pt x="695" y="863"/>
                  <a:pt x="695" y="863"/>
                  <a:pt x="696" y="862"/>
                </a:cubicBezTo>
                <a:cubicBezTo>
                  <a:pt x="695" y="860"/>
                  <a:pt x="690" y="859"/>
                  <a:pt x="691" y="862"/>
                </a:cubicBezTo>
                <a:close/>
                <a:moveTo>
                  <a:pt x="693" y="874"/>
                </a:moveTo>
                <a:cubicBezTo>
                  <a:pt x="695" y="877"/>
                  <a:pt x="698" y="877"/>
                  <a:pt x="701" y="876"/>
                </a:cubicBezTo>
                <a:cubicBezTo>
                  <a:pt x="698" y="872"/>
                  <a:pt x="696" y="875"/>
                  <a:pt x="693" y="874"/>
                </a:cubicBezTo>
                <a:close/>
                <a:moveTo>
                  <a:pt x="1067" y="1387"/>
                </a:moveTo>
                <a:cubicBezTo>
                  <a:pt x="1070" y="1388"/>
                  <a:pt x="1064" y="1390"/>
                  <a:pt x="1064" y="1390"/>
                </a:cubicBezTo>
                <a:cubicBezTo>
                  <a:pt x="1065" y="1390"/>
                  <a:pt x="1065" y="1389"/>
                  <a:pt x="1064" y="1389"/>
                </a:cubicBezTo>
                <a:cubicBezTo>
                  <a:pt x="1063" y="1390"/>
                  <a:pt x="1063" y="1391"/>
                  <a:pt x="1064" y="1393"/>
                </a:cubicBezTo>
                <a:cubicBezTo>
                  <a:pt x="1067" y="1394"/>
                  <a:pt x="1072" y="1387"/>
                  <a:pt x="1067" y="1387"/>
                </a:cubicBezTo>
                <a:close/>
                <a:moveTo>
                  <a:pt x="680" y="929"/>
                </a:moveTo>
                <a:cubicBezTo>
                  <a:pt x="682" y="934"/>
                  <a:pt x="684" y="931"/>
                  <a:pt x="687" y="935"/>
                </a:cubicBezTo>
                <a:cubicBezTo>
                  <a:pt x="686" y="940"/>
                  <a:pt x="682" y="936"/>
                  <a:pt x="682" y="941"/>
                </a:cubicBezTo>
                <a:cubicBezTo>
                  <a:pt x="686" y="940"/>
                  <a:pt x="688" y="938"/>
                  <a:pt x="693" y="935"/>
                </a:cubicBezTo>
                <a:cubicBezTo>
                  <a:pt x="696" y="939"/>
                  <a:pt x="698" y="938"/>
                  <a:pt x="701" y="936"/>
                </a:cubicBezTo>
                <a:cubicBezTo>
                  <a:pt x="699" y="933"/>
                  <a:pt x="696" y="938"/>
                  <a:pt x="693" y="933"/>
                </a:cubicBezTo>
                <a:cubicBezTo>
                  <a:pt x="698" y="932"/>
                  <a:pt x="702" y="935"/>
                  <a:pt x="706" y="935"/>
                </a:cubicBezTo>
                <a:cubicBezTo>
                  <a:pt x="701" y="929"/>
                  <a:pt x="710" y="930"/>
                  <a:pt x="707" y="925"/>
                </a:cubicBezTo>
                <a:cubicBezTo>
                  <a:pt x="704" y="926"/>
                  <a:pt x="704" y="931"/>
                  <a:pt x="701" y="930"/>
                </a:cubicBezTo>
                <a:cubicBezTo>
                  <a:pt x="700" y="928"/>
                  <a:pt x="701" y="927"/>
                  <a:pt x="700" y="925"/>
                </a:cubicBezTo>
                <a:cubicBezTo>
                  <a:pt x="697" y="925"/>
                  <a:pt x="694" y="925"/>
                  <a:pt x="691" y="926"/>
                </a:cubicBezTo>
                <a:cubicBezTo>
                  <a:pt x="689" y="929"/>
                  <a:pt x="693" y="930"/>
                  <a:pt x="691" y="932"/>
                </a:cubicBezTo>
                <a:cubicBezTo>
                  <a:pt x="687" y="935"/>
                  <a:pt x="684" y="929"/>
                  <a:pt x="680" y="929"/>
                </a:cubicBezTo>
                <a:close/>
                <a:moveTo>
                  <a:pt x="1014" y="1331"/>
                </a:moveTo>
                <a:cubicBezTo>
                  <a:pt x="1012" y="1331"/>
                  <a:pt x="1008" y="1331"/>
                  <a:pt x="1010" y="1334"/>
                </a:cubicBezTo>
                <a:cubicBezTo>
                  <a:pt x="1011" y="1333"/>
                  <a:pt x="1013" y="1337"/>
                  <a:pt x="1014" y="1335"/>
                </a:cubicBezTo>
                <a:cubicBezTo>
                  <a:pt x="1015" y="1334"/>
                  <a:pt x="1014" y="1332"/>
                  <a:pt x="1014" y="1331"/>
                </a:cubicBezTo>
                <a:close/>
                <a:moveTo>
                  <a:pt x="703" y="967"/>
                </a:moveTo>
                <a:cubicBezTo>
                  <a:pt x="702" y="966"/>
                  <a:pt x="701" y="962"/>
                  <a:pt x="699" y="963"/>
                </a:cubicBezTo>
                <a:cubicBezTo>
                  <a:pt x="701" y="970"/>
                  <a:pt x="693" y="967"/>
                  <a:pt x="690" y="970"/>
                </a:cubicBezTo>
                <a:cubicBezTo>
                  <a:pt x="694" y="974"/>
                  <a:pt x="700" y="965"/>
                  <a:pt x="701" y="972"/>
                </a:cubicBezTo>
                <a:cubicBezTo>
                  <a:pt x="704" y="970"/>
                  <a:pt x="697" y="965"/>
                  <a:pt x="703" y="967"/>
                </a:cubicBezTo>
                <a:close/>
                <a:moveTo>
                  <a:pt x="995" y="1376"/>
                </a:moveTo>
                <a:cubicBezTo>
                  <a:pt x="996" y="1376"/>
                  <a:pt x="996" y="1375"/>
                  <a:pt x="995" y="1375"/>
                </a:cubicBezTo>
                <a:cubicBezTo>
                  <a:pt x="995" y="1375"/>
                  <a:pt x="994" y="1376"/>
                  <a:pt x="993" y="1376"/>
                </a:cubicBezTo>
                <a:cubicBezTo>
                  <a:pt x="998" y="1379"/>
                  <a:pt x="990" y="1382"/>
                  <a:pt x="994" y="1381"/>
                </a:cubicBezTo>
                <a:cubicBezTo>
                  <a:pt x="999" y="1380"/>
                  <a:pt x="996" y="1379"/>
                  <a:pt x="995" y="1376"/>
                </a:cubicBezTo>
                <a:close/>
                <a:moveTo>
                  <a:pt x="989" y="1372"/>
                </a:moveTo>
                <a:cubicBezTo>
                  <a:pt x="990" y="1373"/>
                  <a:pt x="991" y="1375"/>
                  <a:pt x="991" y="1376"/>
                </a:cubicBezTo>
                <a:cubicBezTo>
                  <a:pt x="994" y="1374"/>
                  <a:pt x="992" y="1369"/>
                  <a:pt x="989" y="1372"/>
                </a:cubicBezTo>
                <a:close/>
                <a:moveTo>
                  <a:pt x="662" y="953"/>
                </a:moveTo>
                <a:cubicBezTo>
                  <a:pt x="664" y="957"/>
                  <a:pt x="666" y="952"/>
                  <a:pt x="668" y="953"/>
                </a:cubicBezTo>
                <a:cubicBezTo>
                  <a:pt x="666" y="950"/>
                  <a:pt x="664" y="953"/>
                  <a:pt x="662" y="953"/>
                </a:cubicBezTo>
                <a:close/>
                <a:moveTo>
                  <a:pt x="1017" y="1420"/>
                </a:moveTo>
                <a:cubicBezTo>
                  <a:pt x="1016" y="1419"/>
                  <a:pt x="1013" y="1421"/>
                  <a:pt x="1015" y="1423"/>
                </a:cubicBezTo>
                <a:cubicBezTo>
                  <a:pt x="1016" y="1422"/>
                  <a:pt x="1019" y="1423"/>
                  <a:pt x="1017" y="1420"/>
                </a:cubicBezTo>
                <a:close/>
                <a:moveTo>
                  <a:pt x="1008" y="1420"/>
                </a:moveTo>
                <a:cubicBezTo>
                  <a:pt x="1008" y="1423"/>
                  <a:pt x="1012" y="1423"/>
                  <a:pt x="1014" y="1424"/>
                </a:cubicBezTo>
                <a:cubicBezTo>
                  <a:pt x="1013" y="1422"/>
                  <a:pt x="1015" y="1421"/>
                  <a:pt x="1013" y="1419"/>
                </a:cubicBezTo>
                <a:cubicBezTo>
                  <a:pt x="1011" y="1422"/>
                  <a:pt x="1010" y="1418"/>
                  <a:pt x="1008" y="1420"/>
                </a:cubicBezTo>
                <a:close/>
                <a:moveTo>
                  <a:pt x="681" y="990"/>
                </a:moveTo>
                <a:cubicBezTo>
                  <a:pt x="681" y="992"/>
                  <a:pt x="681" y="993"/>
                  <a:pt x="682" y="995"/>
                </a:cubicBezTo>
                <a:cubicBezTo>
                  <a:pt x="682" y="995"/>
                  <a:pt x="682" y="995"/>
                  <a:pt x="682" y="994"/>
                </a:cubicBezTo>
                <a:cubicBezTo>
                  <a:pt x="683" y="995"/>
                  <a:pt x="682" y="995"/>
                  <a:pt x="682" y="996"/>
                </a:cubicBezTo>
                <a:cubicBezTo>
                  <a:pt x="682" y="997"/>
                  <a:pt x="683" y="998"/>
                  <a:pt x="683" y="999"/>
                </a:cubicBezTo>
                <a:cubicBezTo>
                  <a:pt x="682" y="999"/>
                  <a:pt x="681" y="999"/>
                  <a:pt x="682" y="1000"/>
                </a:cubicBezTo>
                <a:cubicBezTo>
                  <a:pt x="682" y="1000"/>
                  <a:pt x="681" y="999"/>
                  <a:pt x="681" y="999"/>
                </a:cubicBezTo>
                <a:cubicBezTo>
                  <a:pt x="679" y="999"/>
                  <a:pt x="677" y="998"/>
                  <a:pt x="675" y="1000"/>
                </a:cubicBezTo>
                <a:cubicBezTo>
                  <a:pt x="675" y="1000"/>
                  <a:pt x="674" y="999"/>
                  <a:pt x="674" y="998"/>
                </a:cubicBezTo>
                <a:cubicBezTo>
                  <a:pt x="675" y="998"/>
                  <a:pt x="677" y="998"/>
                  <a:pt x="679" y="997"/>
                </a:cubicBezTo>
                <a:cubicBezTo>
                  <a:pt x="678" y="996"/>
                  <a:pt x="677" y="995"/>
                  <a:pt x="676" y="994"/>
                </a:cubicBezTo>
                <a:cubicBezTo>
                  <a:pt x="677" y="991"/>
                  <a:pt x="679" y="995"/>
                  <a:pt x="680" y="995"/>
                </a:cubicBezTo>
                <a:cubicBezTo>
                  <a:pt x="681" y="994"/>
                  <a:pt x="677" y="991"/>
                  <a:pt x="681" y="990"/>
                </a:cubicBezTo>
                <a:close/>
                <a:moveTo>
                  <a:pt x="681" y="999"/>
                </a:moveTo>
                <a:cubicBezTo>
                  <a:pt x="680" y="998"/>
                  <a:pt x="680" y="998"/>
                  <a:pt x="680" y="998"/>
                </a:cubicBezTo>
                <a:cubicBezTo>
                  <a:pt x="680" y="998"/>
                  <a:pt x="680" y="998"/>
                  <a:pt x="681" y="999"/>
                </a:cubicBezTo>
                <a:close/>
                <a:moveTo>
                  <a:pt x="686" y="1012"/>
                </a:moveTo>
                <a:cubicBezTo>
                  <a:pt x="688" y="1011"/>
                  <a:pt x="688" y="1009"/>
                  <a:pt x="686" y="1007"/>
                </a:cubicBezTo>
                <a:cubicBezTo>
                  <a:pt x="684" y="1008"/>
                  <a:pt x="683" y="1009"/>
                  <a:pt x="684" y="1011"/>
                </a:cubicBezTo>
                <a:cubicBezTo>
                  <a:pt x="684" y="1011"/>
                  <a:pt x="685" y="1011"/>
                  <a:pt x="686" y="1012"/>
                </a:cubicBezTo>
                <a:close/>
                <a:moveTo>
                  <a:pt x="950" y="1370"/>
                </a:moveTo>
                <a:cubicBezTo>
                  <a:pt x="947" y="1371"/>
                  <a:pt x="945" y="1376"/>
                  <a:pt x="949" y="1376"/>
                </a:cubicBezTo>
                <a:cubicBezTo>
                  <a:pt x="947" y="1372"/>
                  <a:pt x="952" y="1374"/>
                  <a:pt x="950" y="1370"/>
                </a:cubicBezTo>
                <a:close/>
                <a:moveTo>
                  <a:pt x="575" y="873"/>
                </a:moveTo>
                <a:cubicBezTo>
                  <a:pt x="570" y="873"/>
                  <a:pt x="574" y="877"/>
                  <a:pt x="577" y="876"/>
                </a:cubicBezTo>
                <a:cubicBezTo>
                  <a:pt x="576" y="875"/>
                  <a:pt x="576" y="874"/>
                  <a:pt x="575" y="873"/>
                </a:cubicBezTo>
                <a:close/>
                <a:moveTo>
                  <a:pt x="570" y="872"/>
                </a:moveTo>
                <a:cubicBezTo>
                  <a:pt x="571" y="871"/>
                  <a:pt x="572" y="871"/>
                  <a:pt x="573" y="871"/>
                </a:cubicBezTo>
                <a:cubicBezTo>
                  <a:pt x="572" y="870"/>
                  <a:pt x="571" y="869"/>
                  <a:pt x="570" y="867"/>
                </a:cubicBezTo>
                <a:cubicBezTo>
                  <a:pt x="568" y="868"/>
                  <a:pt x="569" y="870"/>
                  <a:pt x="570" y="872"/>
                </a:cubicBezTo>
                <a:close/>
                <a:moveTo>
                  <a:pt x="560" y="856"/>
                </a:moveTo>
                <a:cubicBezTo>
                  <a:pt x="559" y="859"/>
                  <a:pt x="554" y="855"/>
                  <a:pt x="557" y="859"/>
                </a:cubicBezTo>
                <a:cubicBezTo>
                  <a:pt x="558" y="860"/>
                  <a:pt x="559" y="858"/>
                  <a:pt x="560" y="859"/>
                </a:cubicBezTo>
                <a:cubicBezTo>
                  <a:pt x="561" y="860"/>
                  <a:pt x="562" y="861"/>
                  <a:pt x="562" y="861"/>
                </a:cubicBezTo>
                <a:cubicBezTo>
                  <a:pt x="565" y="860"/>
                  <a:pt x="561" y="858"/>
                  <a:pt x="560" y="856"/>
                </a:cubicBezTo>
                <a:close/>
                <a:moveTo>
                  <a:pt x="944" y="1401"/>
                </a:moveTo>
                <a:cubicBezTo>
                  <a:pt x="940" y="1404"/>
                  <a:pt x="940" y="1406"/>
                  <a:pt x="936" y="1408"/>
                </a:cubicBezTo>
                <a:cubicBezTo>
                  <a:pt x="939" y="1410"/>
                  <a:pt x="945" y="1403"/>
                  <a:pt x="944" y="1401"/>
                </a:cubicBezTo>
                <a:close/>
                <a:moveTo>
                  <a:pt x="933" y="1401"/>
                </a:moveTo>
                <a:cubicBezTo>
                  <a:pt x="931" y="1403"/>
                  <a:pt x="929" y="1403"/>
                  <a:pt x="927" y="1404"/>
                </a:cubicBezTo>
                <a:cubicBezTo>
                  <a:pt x="929" y="1407"/>
                  <a:pt x="935" y="1404"/>
                  <a:pt x="933" y="1401"/>
                </a:cubicBezTo>
                <a:close/>
                <a:moveTo>
                  <a:pt x="874" y="1346"/>
                </a:moveTo>
                <a:cubicBezTo>
                  <a:pt x="871" y="1349"/>
                  <a:pt x="870" y="1349"/>
                  <a:pt x="869" y="1354"/>
                </a:cubicBezTo>
                <a:cubicBezTo>
                  <a:pt x="870" y="1354"/>
                  <a:pt x="872" y="1352"/>
                  <a:pt x="874" y="1352"/>
                </a:cubicBezTo>
                <a:cubicBezTo>
                  <a:pt x="871" y="1350"/>
                  <a:pt x="875" y="1348"/>
                  <a:pt x="874" y="1346"/>
                </a:cubicBezTo>
                <a:close/>
                <a:moveTo>
                  <a:pt x="967" y="1479"/>
                </a:moveTo>
                <a:cubicBezTo>
                  <a:pt x="966" y="1483"/>
                  <a:pt x="962" y="1482"/>
                  <a:pt x="964" y="1485"/>
                </a:cubicBezTo>
                <a:cubicBezTo>
                  <a:pt x="966" y="1486"/>
                  <a:pt x="968" y="1481"/>
                  <a:pt x="967" y="1479"/>
                </a:cubicBezTo>
                <a:close/>
                <a:moveTo>
                  <a:pt x="617" y="1034"/>
                </a:moveTo>
                <a:cubicBezTo>
                  <a:pt x="616" y="1035"/>
                  <a:pt x="617" y="1037"/>
                  <a:pt x="616" y="1038"/>
                </a:cubicBezTo>
                <a:cubicBezTo>
                  <a:pt x="617" y="1042"/>
                  <a:pt x="619" y="1037"/>
                  <a:pt x="620" y="1040"/>
                </a:cubicBezTo>
                <a:cubicBezTo>
                  <a:pt x="619" y="1042"/>
                  <a:pt x="618" y="1043"/>
                  <a:pt x="619" y="1044"/>
                </a:cubicBezTo>
                <a:cubicBezTo>
                  <a:pt x="620" y="1043"/>
                  <a:pt x="622" y="1046"/>
                  <a:pt x="624" y="1044"/>
                </a:cubicBezTo>
                <a:cubicBezTo>
                  <a:pt x="621" y="1040"/>
                  <a:pt x="620" y="1038"/>
                  <a:pt x="620" y="1033"/>
                </a:cubicBezTo>
                <a:cubicBezTo>
                  <a:pt x="621" y="1037"/>
                  <a:pt x="625" y="1034"/>
                  <a:pt x="624" y="1032"/>
                </a:cubicBezTo>
                <a:cubicBezTo>
                  <a:pt x="623" y="1033"/>
                  <a:pt x="619" y="1032"/>
                  <a:pt x="620" y="1030"/>
                </a:cubicBezTo>
                <a:cubicBezTo>
                  <a:pt x="622" y="1029"/>
                  <a:pt x="623" y="1031"/>
                  <a:pt x="625" y="1031"/>
                </a:cubicBezTo>
                <a:cubicBezTo>
                  <a:pt x="621" y="1025"/>
                  <a:pt x="614" y="1029"/>
                  <a:pt x="610" y="1020"/>
                </a:cubicBezTo>
                <a:cubicBezTo>
                  <a:pt x="611" y="1024"/>
                  <a:pt x="610" y="1027"/>
                  <a:pt x="609" y="1030"/>
                </a:cubicBezTo>
                <a:cubicBezTo>
                  <a:pt x="611" y="1028"/>
                  <a:pt x="612" y="1027"/>
                  <a:pt x="613" y="1027"/>
                </a:cubicBezTo>
                <a:cubicBezTo>
                  <a:pt x="611" y="1030"/>
                  <a:pt x="615" y="1031"/>
                  <a:pt x="617" y="1034"/>
                </a:cubicBezTo>
                <a:close/>
                <a:moveTo>
                  <a:pt x="626" y="1042"/>
                </a:moveTo>
                <a:cubicBezTo>
                  <a:pt x="628" y="1043"/>
                  <a:pt x="631" y="1042"/>
                  <a:pt x="629" y="1038"/>
                </a:cubicBezTo>
                <a:cubicBezTo>
                  <a:pt x="628" y="1041"/>
                  <a:pt x="626" y="1040"/>
                  <a:pt x="626" y="1042"/>
                </a:cubicBezTo>
                <a:close/>
                <a:moveTo>
                  <a:pt x="894" y="1390"/>
                </a:moveTo>
                <a:cubicBezTo>
                  <a:pt x="892" y="1394"/>
                  <a:pt x="886" y="1395"/>
                  <a:pt x="882" y="1399"/>
                </a:cubicBezTo>
                <a:cubicBezTo>
                  <a:pt x="884" y="1401"/>
                  <a:pt x="885" y="1403"/>
                  <a:pt x="887" y="1403"/>
                </a:cubicBezTo>
                <a:cubicBezTo>
                  <a:pt x="887" y="1398"/>
                  <a:pt x="897" y="1397"/>
                  <a:pt x="894" y="1390"/>
                </a:cubicBezTo>
                <a:close/>
                <a:moveTo>
                  <a:pt x="727" y="1171"/>
                </a:moveTo>
                <a:cubicBezTo>
                  <a:pt x="726" y="1172"/>
                  <a:pt x="725" y="1172"/>
                  <a:pt x="725" y="1170"/>
                </a:cubicBezTo>
                <a:cubicBezTo>
                  <a:pt x="723" y="1172"/>
                  <a:pt x="723" y="1173"/>
                  <a:pt x="725" y="1175"/>
                </a:cubicBezTo>
                <a:cubicBezTo>
                  <a:pt x="726" y="1174"/>
                  <a:pt x="728" y="1173"/>
                  <a:pt x="727" y="1171"/>
                </a:cubicBezTo>
                <a:close/>
                <a:moveTo>
                  <a:pt x="858" y="1359"/>
                </a:moveTo>
                <a:cubicBezTo>
                  <a:pt x="863" y="1363"/>
                  <a:pt x="858" y="1358"/>
                  <a:pt x="862" y="1356"/>
                </a:cubicBezTo>
                <a:cubicBezTo>
                  <a:pt x="861" y="1354"/>
                  <a:pt x="860" y="1356"/>
                  <a:pt x="858" y="1355"/>
                </a:cubicBezTo>
                <a:cubicBezTo>
                  <a:pt x="862" y="1357"/>
                  <a:pt x="856" y="1358"/>
                  <a:pt x="858" y="1359"/>
                </a:cubicBezTo>
                <a:close/>
                <a:moveTo>
                  <a:pt x="857" y="1360"/>
                </a:moveTo>
                <a:cubicBezTo>
                  <a:pt x="853" y="1357"/>
                  <a:pt x="849" y="1363"/>
                  <a:pt x="849" y="1366"/>
                </a:cubicBezTo>
                <a:cubicBezTo>
                  <a:pt x="851" y="1363"/>
                  <a:pt x="852" y="1368"/>
                  <a:pt x="854" y="1365"/>
                </a:cubicBezTo>
                <a:cubicBezTo>
                  <a:pt x="855" y="1364"/>
                  <a:pt x="853" y="1360"/>
                  <a:pt x="857" y="1360"/>
                </a:cubicBezTo>
                <a:close/>
                <a:moveTo>
                  <a:pt x="837" y="1373"/>
                </a:moveTo>
                <a:cubicBezTo>
                  <a:pt x="835" y="1375"/>
                  <a:pt x="831" y="1377"/>
                  <a:pt x="832" y="1380"/>
                </a:cubicBezTo>
                <a:cubicBezTo>
                  <a:pt x="833" y="1376"/>
                  <a:pt x="839" y="1377"/>
                  <a:pt x="837" y="1373"/>
                </a:cubicBezTo>
                <a:close/>
                <a:moveTo>
                  <a:pt x="863" y="1414"/>
                </a:moveTo>
                <a:cubicBezTo>
                  <a:pt x="862" y="1415"/>
                  <a:pt x="859" y="1419"/>
                  <a:pt x="863" y="1419"/>
                </a:cubicBezTo>
                <a:cubicBezTo>
                  <a:pt x="863" y="1417"/>
                  <a:pt x="865" y="1416"/>
                  <a:pt x="863" y="1414"/>
                </a:cubicBezTo>
                <a:close/>
                <a:moveTo>
                  <a:pt x="831" y="1380"/>
                </a:moveTo>
                <a:cubicBezTo>
                  <a:pt x="829" y="1379"/>
                  <a:pt x="827" y="1382"/>
                  <a:pt x="828" y="1384"/>
                </a:cubicBezTo>
                <a:cubicBezTo>
                  <a:pt x="829" y="1383"/>
                  <a:pt x="829" y="1385"/>
                  <a:pt x="830" y="1384"/>
                </a:cubicBezTo>
                <a:cubicBezTo>
                  <a:pt x="827" y="1382"/>
                  <a:pt x="833" y="1382"/>
                  <a:pt x="831" y="1380"/>
                </a:cubicBezTo>
                <a:close/>
                <a:moveTo>
                  <a:pt x="906" y="1489"/>
                </a:moveTo>
                <a:cubicBezTo>
                  <a:pt x="904" y="1492"/>
                  <a:pt x="906" y="1488"/>
                  <a:pt x="903" y="1487"/>
                </a:cubicBezTo>
                <a:cubicBezTo>
                  <a:pt x="902" y="1489"/>
                  <a:pt x="902" y="1489"/>
                  <a:pt x="899" y="1488"/>
                </a:cubicBezTo>
                <a:cubicBezTo>
                  <a:pt x="903" y="1493"/>
                  <a:pt x="898" y="1491"/>
                  <a:pt x="896" y="1491"/>
                </a:cubicBezTo>
                <a:cubicBezTo>
                  <a:pt x="898" y="1492"/>
                  <a:pt x="899" y="1494"/>
                  <a:pt x="900" y="1496"/>
                </a:cubicBezTo>
                <a:cubicBezTo>
                  <a:pt x="902" y="1494"/>
                  <a:pt x="904" y="1496"/>
                  <a:pt x="905" y="1497"/>
                </a:cubicBezTo>
                <a:cubicBezTo>
                  <a:pt x="905" y="1494"/>
                  <a:pt x="908" y="1492"/>
                  <a:pt x="906" y="1489"/>
                </a:cubicBezTo>
                <a:close/>
                <a:moveTo>
                  <a:pt x="823" y="1383"/>
                </a:moveTo>
                <a:cubicBezTo>
                  <a:pt x="820" y="1384"/>
                  <a:pt x="820" y="1389"/>
                  <a:pt x="823" y="1389"/>
                </a:cubicBezTo>
                <a:cubicBezTo>
                  <a:pt x="822" y="1387"/>
                  <a:pt x="823" y="1385"/>
                  <a:pt x="825" y="1386"/>
                </a:cubicBezTo>
                <a:cubicBezTo>
                  <a:pt x="824" y="1385"/>
                  <a:pt x="824" y="1384"/>
                  <a:pt x="823" y="1383"/>
                </a:cubicBezTo>
                <a:close/>
                <a:moveTo>
                  <a:pt x="854" y="1428"/>
                </a:moveTo>
                <a:cubicBezTo>
                  <a:pt x="852" y="1429"/>
                  <a:pt x="848" y="1429"/>
                  <a:pt x="849" y="1432"/>
                </a:cubicBezTo>
                <a:cubicBezTo>
                  <a:pt x="850" y="1431"/>
                  <a:pt x="854" y="1431"/>
                  <a:pt x="854" y="1428"/>
                </a:cubicBezTo>
                <a:close/>
                <a:moveTo>
                  <a:pt x="818" y="1395"/>
                </a:moveTo>
                <a:cubicBezTo>
                  <a:pt x="820" y="1393"/>
                  <a:pt x="819" y="1391"/>
                  <a:pt x="820" y="1389"/>
                </a:cubicBezTo>
                <a:cubicBezTo>
                  <a:pt x="818" y="1391"/>
                  <a:pt x="816" y="1393"/>
                  <a:pt x="818" y="1395"/>
                </a:cubicBezTo>
                <a:close/>
                <a:moveTo>
                  <a:pt x="847" y="1436"/>
                </a:moveTo>
                <a:cubicBezTo>
                  <a:pt x="846" y="1433"/>
                  <a:pt x="844" y="1434"/>
                  <a:pt x="842" y="1430"/>
                </a:cubicBezTo>
                <a:cubicBezTo>
                  <a:pt x="839" y="1433"/>
                  <a:pt x="845" y="1436"/>
                  <a:pt x="847" y="1436"/>
                </a:cubicBezTo>
                <a:close/>
                <a:moveTo>
                  <a:pt x="810" y="1393"/>
                </a:moveTo>
                <a:cubicBezTo>
                  <a:pt x="812" y="1397"/>
                  <a:pt x="812" y="1396"/>
                  <a:pt x="813" y="1400"/>
                </a:cubicBezTo>
                <a:cubicBezTo>
                  <a:pt x="814" y="1400"/>
                  <a:pt x="814" y="1400"/>
                  <a:pt x="815" y="1401"/>
                </a:cubicBezTo>
                <a:cubicBezTo>
                  <a:pt x="815" y="1400"/>
                  <a:pt x="815" y="1400"/>
                  <a:pt x="816" y="1400"/>
                </a:cubicBezTo>
                <a:cubicBezTo>
                  <a:pt x="815" y="1397"/>
                  <a:pt x="813" y="1392"/>
                  <a:pt x="810" y="1393"/>
                </a:cubicBezTo>
                <a:close/>
                <a:moveTo>
                  <a:pt x="814" y="1421"/>
                </a:moveTo>
                <a:cubicBezTo>
                  <a:pt x="814" y="1419"/>
                  <a:pt x="816" y="1418"/>
                  <a:pt x="814" y="1416"/>
                </a:cubicBezTo>
                <a:cubicBezTo>
                  <a:pt x="811" y="1418"/>
                  <a:pt x="808" y="1418"/>
                  <a:pt x="808" y="1421"/>
                </a:cubicBezTo>
                <a:cubicBezTo>
                  <a:pt x="810" y="1420"/>
                  <a:pt x="812" y="1423"/>
                  <a:pt x="814" y="1421"/>
                </a:cubicBezTo>
                <a:close/>
                <a:moveTo>
                  <a:pt x="607" y="1149"/>
                </a:moveTo>
                <a:cubicBezTo>
                  <a:pt x="606" y="1150"/>
                  <a:pt x="605" y="1150"/>
                  <a:pt x="605" y="1149"/>
                </a:cubicBezTo>
                <a:cubicBezTo>
                  <a:pt x="606" y="1148"/>
                  <a:pt x="607" y="1149"/>
                  <a:pt x="609" y="1149"/>
                </a:cubicBezTo>
                <a:cubicBezTo>
                  <a:pt x="604" y="1146"/>
                  <a:pt x="608" y="1146"/>
                  <a:pt x="606" y="1143"/>
                </a:cubicBezTo>
                <a:cubicBezTo>
                  <a:pt x="605" y="1147"/>
                  <a:pt x="601" y="1145"/>
                  <a:pt x="597" y="1148"/>
                </a:cubicBezTo>
                <a:cubicBezTo>
                  <a:pt x="600" y="1152"/>
                  <a:pt x="608" y="1155"/>
                  <a:pt x="607" y="1149"/>
                </a:cubicBezTo>
                <a:close/>
                <a:moveTo>
                  <a:pt x="796" y="1400"/>
                </a:moveTo>
                <a:cubicBezTo>
                  <a:pt x="794" y="1402"/>
                  <a:pt x="791" y="1403"/>
                  <a:pt x="793" y="1406"/>
                </a:cubicBezTo>
                <a:cubicBezTo>
                  <a:pt x="794" y="1404"/>
                  <a:pt x="797" y="1402"/>
                  <a:pt x="796" y="1400"/>
                </a:cubicBezTo>
                <a:close/>
                <a:moveTo>
                  <a:pt x="546" y="1098"/>
                </a:moveTo>
                <a:cubicBezTo>
                  <a:pt x="548" y="1100"/>
                  <a:pt x="554" y="1100"/>
                  <a:pt x="554" y="1097"/>
                </a:cubicBezTo>
                <a:cubicBezTo>
                  <a:pt x="551" y="1097"/>
                  <a:pt x="549" y="1094"/>
                  <a:pt x="546" y="1098"/>
                </a:cubicBezTo>
                <a:close/>
                <a:moveTo>
                  <a:pt x="539" y="1096"/>
                </a:moveTo>
                <a:cubicBezTo>
                  <a:pt x="539" y="1099"/>
                  <a:pt x="537" y="1100"/>
                  <a:pt x="534" y="1098"/>
                </a:cubicBezTo>
                <a:cubicBezTo>
                  <a:pt x="536" y="1104"/>
                  <a:pt x="540" y="1103"/>
                  <a:pt x="544" y="1101"/>
                </a:cubicBezTo>
                <a:cubicBezTo>
                  <a:pt x="544" y="1099"/>
                  <a:pt x="541" y="1096"/>
                  <a:pt x="539" y="1096"/>
                </a:cubicBezTo>
                <a:close/>
                <a:moveTo>
                  <a:pt x="647" y="1247"/>
                </a:moveTo>
                <a:cubicBezTo>
                  <a:pt x="648" y="1247"/>
                  <a:pt x="653" y="1245"/>
                  <a:pt x="650" y="1243"/>
                </a:cubicBezTo>
                <a:cubicBezTo>
                  <a:pt x="649" y="1244"/>
                  <a:pt x="645" y="1245"/>
                  <a:pt x="647" y="1247"/>
                </a:cubicBezTo>
                <a:close/>
                <a:moveTo>
                  <a:pt x="702" y="1523"/>
                </a:moveTo>
                <a:cubicBezTo>
                  <a:pt x="703" y="1524"/>
                  <a:pt x="708" y="1522"/>
                  <a:pt x="706" y="1519"/>
                </a:cubicBezTo>
                <a:cubicBezTo>
                  <a:pt x="703" y="1519"/>
                  <a:pt x="702" y="1521"/>
                  <a:pt x="702" y="1523"/>
                </a:cubicBezTo>
                <a:close/>
                <a:moveTo>
                  <a:pt x="679" y="1526"/>
                </a:moveTo>
                <a:cubicBezTo>
                  <a:pt x="679" y="1524"/>
                  <a:pt x="679" y="1523"/>
                  <a:pt x="679" y="1522"/>
                </a:cubicBezTo>
                <a:cubicBezTo>
                  <a:pt x="680" y="1523"/>
                  <a:pt x="687" y="1521"/>
                  <a:pt x="684" y="1519"/>
                </a:cubicBezTo>
                <a:cubicBezTo>
                  <a:pt x="680" y="1522"/>
                  <a:pt x="677" y="1521"/>
                  <a:pt x="674" y="1522"/>
                </a:cubicBezTo>
                <a:cubicBezTo>
                  <a:pt x="675" y="1525"/>
                  <a:pt x="676" y="1526"/>
                  <a:pt x="679" y="1526"/>
                </a:cubicBezTo>
                <a:close/>
                <a:moveTo>
                  <a:pt x="635" y="1537"/>
                </a:moveTo>
                <a:cubicBezTo>
                  <a:pt x="632" y="1540"/>
                  <a:pt x="626" y="1537"/>
                  <a:pt x="625" y="1541"/>
                </a:cubicBezTo>
                <a:cubicBezTo>
                  <a:pt x="629" y="1544"/>
                  <a:pt x="634" y="1545"/>
                  <a:pt x="638" y="1544"/>
                </a:cubicBezTo>
                <a:cubicBezTo>
                  <a:pt x="638" y="1541"/>
                  <a:pt x="635" y="1540"/>
                  <a:pt x="635" y="1537"/>
                </a:cubicBezTo>
                <a:close/>
                <a:moveTo>
                  <a:pt x="2428" y="277"/>
                </a:moveTo>
                <a:cubicBezTo>
                  <a:pt x="2424" y="278"/>
                  <a:pt x="2424" y="279"/>
                  <a:pt x="2428" y="280"/>
                </a:cubicBezTo>
                <a:cubicBezTo>
                  <a:pt x="2426" y="282"/>
                  <a:pt x="2423" y="292"/>
                  <a:pt x="2423" y="294"/>
                </a:cubicBezTo>
                <a:cubicBezTo>
                  <a:pt x="2431" y="285"/>
                  <a:pt x="2426" y="273"/>
                  <a:pt x="2436" y="270"/>
                </a:cubicBezTo>
                <a:cubicBezTo>
                  <a:pt x="2431" y="271"/>
                  <a:pt x="2427" y="271"/>
                  <a:pt x="2425" y="275"/>
                </a:cubicBezTo>
                <a:cubicBezTo>
                  <a:pt x="2426" y="275"/>
                  <a:pt x="2427" y="276"/>
                  <a:pt x="2428" y="277"/>
                </a:cubicBezTo>
                <a:close/>
                <a:moveTo>
                  <a:pt x="2194" y="240"/>
                </a:moveTo>
                <a:cubicBezTo>
                  <a:pt x="2193" y="240"/>
                  <a:pt x="2192" y="241"/>
                  <a:pt x="2193" y="243"/>
                </a:cubicBezTo>
                <a:cubicBezTo>
                  <a:pt x="2195" y="239"/>
                  <a:pt x="2198" y="240"/>
                  <a:pt x="2198" y="239"/>
                </a:cubicBezTo>
                <a:cubicBezTo>
                  <a:pt x="2197" y="240"/>
                  <a:pt x="2196" y="236"/>
                  <a:pt x="2194" y="238"/>
                </a:cubicBezTo>
                <a:cubicBezTo>
                  <a:pt x="2194" y="239"/>
                  <a:pt x="2195" y="240"/>
                  <a:pt x="2194" y="240"/>
                </a:cubicBezTo>
                <a:close/>
                <a:moveTo>
                  <a:pt x="2252" y="355"/>
                </a:moveTo>
                <a:cubicBezTo>
                  <a:pt x="2251" y="356"/>
                  <a:pt x="2249" y="358"/>
                  <a:pt x="2250" y="362"/>
                </a:cubicBezTo>
                <a:cubicBezTo>
                  <a:pt x="2250" y="360"/>
                  <a:pt x="2256" y="355"/>
                  <a:pt x="2252" y="355"/>
                </a:cubicBezTo>
                <a:close/>
                <a:moveTo>
                  <a:pt x="2136" y="266"/>
                </a:moveTo>
                <a:cubicBezTo>
                  <a:pt x="2136" y="267"/>
                  <a:pt x="2136" y="268"/>
                  <a:pt x="2136" y="269"/>
                </a:cubicBezTo>
                <a:cubicBezTo>
                  <a:pt x="2135" y="267"/>
                  <a:pt x="2133" y="267"/>
                  <a:pt x="2134" y="269"/>
                </a:cubicBezTo>
                <a:cubicBezTo>
                  <a:pt x="2135" y="269"/>
                  <a:pt x="2139" y="270"/>
                  <a:pt x="2138" y="267"/>
                </a:cubicBezTo>
                <a:cubicBezTo>
                  <a:pt x="2137" y="267"/>
                  <a:pt x="2137" y="266"/>
                  <a:pt x="2136" y="266"/>
                </a:cubicBezTo>
                <a:close/>
                <a:moveTo>
                  <a:pt x="2080" y="304"/>
                </a:moveTo>
                <a:cubicBezTo>
                  <a:pt x="2077" y="301"/>
                  <a:pt x="2079" y="300"/>
                  <a:pt x="2079" y="298"/>
                </a:cubicBezTo>
                <a:cubicBezTo>
                  <a:pt x="2077" y="301"/>
                  <a:pt x="2076" y="302"/>
                  <a:pt x="2074" y="304"/>
                </a:cubicBezTo>
                <a:cubicBezTo>
                  <a:pt x="2076" y="307"/>
                  <a:pt x="2078" y="304"/>
                  <a:pt x="2080" y="304"/>
                </a:cubicBezTo>
                <a:close/>
                <a:moveTo>
                  <a:pt x="1987" y="360"/>
                </a:moveTo>
                <a:cubicBezTo>
                  <a:pt x="1986" y="362"/>
                  <a:pt x="1985" y="363"/>
                  <a:pt x="1985" y="364"/>
                </a:cubicBezTo>
                <a:cubicBezTo>
                  <a:pt x="1988" y="363"/>
                  <a:pt x="1988" y="359"/>
                  <a:pt x="1986" y="359"/>
                </a:cubicBezTo>
                <a:cubicBezTo>
                  <a:pt x="1987" y="357"/>
                  <a:pt x="1988" y="359"/>
                  <a:pt x="1989" y="359"/>
                </a:cubicBezTo>
                <a:cubicBezTo>
                  <a:pt x="1988" y="358"/>
                  <a:pt x="1986" y="354"/>
                  <a:pt x="1985" y="355"/>
                </a:cubicBezTo>
                <a:cubicBezTo>
                  <a:pt x="1986" y="360"/>
                  <a:pt x="1979" y="358"/>
                  <a:pt x="1981" y="363"/>
                </a:cubicBezTo>
                <a:cubicBezTo>
                  <a:pt x="1983" y="361"/>
                  <a:pt x="1985" y="358"/>
                  <a:pt x="1987" y="360"/>
                </a:cubicBezTo>
                <a:close/>
                <a:moveTo>
                  <a:pt x="2065" y="518"/>
                </a:moveTo>
                <a:cubicBezTo>
                  <a:pt x="2063" y="519"/>
                  <a:pt x="2062" y="517"/>
                  <a:pt x="2061" y="518"/>
                </a:cubicBezTo>
                <a:cubicBezTo>
                  <a:pt x="2062" y="519"/>
                  <a:pt x="2063" y="520"/>
                  <a:pt x="2062" y="520"/>
                </a:cubicBezTo>
                <a:cubicBezTo>
                  <a:pt x="2061" y="521"/>
                  <a:pt x="2061" y="520"/>
                  <a:pt x="2060" y="521"/>
                </a:cubicBezTo>
                <a:cubicBezTo>
                  <a:pt x="2062" y="523"/>
                  <a:pt x="2064" y="519"/>
                  <a:pt x="2065" y="518"/>
                </a:cubicBezTo>
                <a:close/>
                <a:moveTo>
                  <a:pt x="1943" y="429"/>
                </a:moveTo>
                <a:cubicBezTo>
                  <a:pt x="1941" y="425"/>
                  <a:pt x="1936" y="421"/>
                  <a:pt x="1936" y="424"/>
                </a:cubicBezTo>
                <a:cubicBezTo>
                  <a:pt x="1940" y="422"/>
                  <a:pt x="1939" y="431"/>
                  <a:pt x="1943" y="429"/>
                </a:cubicBezTo>
                <a:close/>
                <a:moveTo>
                  <a:pt x="1968" y="483"/>
                </a:moveTo>
                <a:cubicBezTo>
                  <a:pt x="1967" y="487"/>
                  <a:pt x="1956" y="487"/>
                  <a:pt x="1960" y="492"/>
                </a:cubicBezTo>
                <a:cubicBezTo>
                  <a:pt x="1964" y="489"/>
                  <a:pt x="1965" y="487"/>
                  <a:pt x="1969" y="487"/>
                </a:cubicBezTo>
                <a:cubicBezTo>
                  <a:pt x="1967" y="486"/>
                  <a:pt x="1970" y="485"/>
                  <a:pt x="1968" y="483"/>
                </a:cubicBezTo>
                <a:close/>
                <a:moveTo>
                  <a:pt x="1910" y="431"/>
                </a:moveTo>
                <a:cubicBezTo>
                  <a:pt x="1907" y="428"/>
                  <a:pt x="1906" y="430"/>
                  <a:pt x="1906" y="426"/>
                </a:cubicBezTo>
                <a:cubicBezTo>
                  <a:pt x="1904" y="426"/>
                  <a:pt x="1902" y="427"/>
                  <a:pt x="1900" y="425"/>
                </a:cubicBezTo>
                <a:cubicBezTo>
                  <a:pt x="1901" y="425"/>
                  <a:pt x="1901" y="424"/>
                  <a:pt x="1900" y="424"/>
                </a:cubicBezTo>
                <a:cubicBezTo>
                  <a:pt x="1899" y="426"/>
                  <a:pt x="1900" y="428"/>
                  <a:pt x="1899" y="430"/>
                </a:cubicBezTo>
                <a:cubicBezTo>
                  <a:pt x="1895" y="431"/>
                  <a:pt x="1890" y="434"/>
                  <a:pt x="1885" y="434"/>
                </a:cubicBezTo>
                <a:cubicBezTo>
                  <a:pt x="1886" y="437"/>
                  <a:pt x="1888" y="434"/>
                  <a:pt x="1889" y="435"/>
                </a:cubicBezTo>
                <a:cubicBezTo>
                  <a:pt x="1889" y="436"/>
                  <a:pt x="1889" y="436"/>
                  <a:pt x="1889" y="437"/>
                </a:cubicBezTo>
                <a:cubicBezTo>
                  <a:pt x="1887" y="437"/>
                  <a:pt x="1885" y="434"/>
                  <a:pt x="1883" y="435"/>
                </a:cubicBezTo>
                <a:cubicBezTo>
                  <a:pt x="1885" y="439"/>
                  <a:pt x="1880" y="436"/>
                  <a:pt x="1881" y="440"/>
                </a:cubicBezTo>
                <a:cubicBezTo>
                  <a:pt x="1883" y="440"/>
                  <a:pt x="1886" y="436"/>
                  <a:pt x="1889" y="439"/>
                </a:cubicBezTo>
                <a:cubicBezTo>
                  <a:pt x="1887" y="439"/>
                  <a:pt x="1883" y="440"/>
                  <a:pt x="1884" y="444"/>
                </a:cubicBezTo>
                <a:cubicBezTo>
                  <a:pt x="1885" y="442"/>
                  <a:pt x="1887" y="442"/>
                  <a:pt x="1888" y="443"/>
                </a:cubicBezTo>
                <a:cubicBezTo>
                  <a:pt x="1887" y="445"/>
                  <a:pt x="1883" y="444"/>
                  <a:pt x="1884" y="446"/>
                </a:cubicBezTo>
                <a:cubicBezTo>
                  <a:pt x="1890" y="445"/>
                  <a:pt x="1907" y="444"/>
                  <a:pt x="1911" y="442"/>
                </a:cubicBezTo>
                <a:cubicBezTo>
                  <a:pt x="1909" y="441"/>
                  <a:pt x="1907" y="444"/>
                  <a:pt x="1906" y="441"/>
                </a:cubicBezTo>
                <a:cubicBezTo>
                  <a:pt x="1909" y="440"/>
                  <a:pt x="1908" y="440"/>
                  <a:pt x="1905" y="437"/>
                </a:cubicBezTo>
                <a:cubicBezTo>
                  <a:pt x="1907" y="436"/>
                  <a:pt x="1908" y="439"/>
                  <a:pt x="1910" y="437"/>
                </a:cubicBezTo>
                <a:cubicBezTo>
                  <a:pt x="1907" y="434"/>
                  <a:pt x="1906" y="430"/>
                  <a:pt x="1910" y="431"/>
                </a:cubicBezTo>
                <a:close/>
                <a:moveTo>
                  <a:pt x="1875" y="404"/>
                </a:moveTo>
                <a:cubicBezTo>
                  <a:pt x="1873" y="399"/>
                  <a:pt x="1880" y="395"/>
                  <a:pt x="1877" y="388"/>
                </a:cubicBezTo>
                <a:cubicBezTo>
                  <a:pt x="1876" y="391"/>
                  <a:pt x="1872" y="388"/>
                  <a:pt x="1873" y="391"/>
                </a:cubicBezTo>
                <a:cubicBezTo>
                  <a:pt x="1879" y="391"/>
                  <a:pt x="1870" y="403"/>
                  <a:pt x="1875" y="404"/>
                </a:cubicBezTo>
                <a:close/>
                <a:moveTo>
                  <a:pt x="1876" y="426"/>
                </a:moveTo>
                <a:cubicBezTo>
                  <a:pt x="1885" y="429"/>
                  <a:pt x="1889" y="419"/>
                  <a:pt x="1893" y="419"/>
                </a:cubicBezTo>
                <a:cubicBezTo>
                  <a:pt x="1891" y="418"/>
                  <a:pt x="1893" y="414"/>
                  <a:pt x="1890" y="414"/>
                </a:cubicBezTo>
                <a:cubicBezTo>
                  <a:pt x="1892" y="420"/>
                  <a:pt x="1881" y="424"/>
                  <a:pt x="1877" y="424"/>
                </a:cubicBezTo>
                <a:cubicBezTo>
                  <a:pt x="1879" y="427"/>
                  <a:pt x="1874" y="424"/>
                  <a:pt x="1876" y="426"/>
                </a:cubicBezTo>
                <a:close/>
                <a:moveTo>
                  <a:pt x="1794" y="326"/>
                </a:moveTo>
                <a:cubicBezTo>
                  <a:pt x="1795" y="323"/>
                  <a:pt x="1800" y="326"/>
                  <a:pt x="1799" y="323"/>
                </a:cubicBezTo>
                <a:cubicBezTo>
                  <a:pt x="1798" y="323"/>
                  <a:pt x="1796" y="324"/>
                  <a:pt x="1795" y="323"/>
                </a:cubicBezTo>
                <a:cubicBezTo>
                  <a:pt x="1796" y="321"/>
                  <a:pt x="1798" y="322"/>
                  <a:pt x="1797" y="320"/>
                </a:cubicBezTo>
                <a:cubicBezTo>
                  <a:pt x="1794" y="319"/>
                  <a:pt x="1794" y="323"/>
                  <a:pt x="1794" y="326"/>
                </a:cubicBezTo>
                <a:close/>
                <a:moveTo>
                  <a:pt x="1869" y="425"/>
                </a:moveTo>
                <a:cubicBezTo>
                  <a:pt x="1872" y="431"/>
                  <a:pt x="1875" y="421"/>
                  <a:pt x="1872" y="422"/>
                </a:cubicBezTo>
                <a:cubicBezTo>
                  <a:pt x="1873" y="423"/>
                  <a:pt x="1869" y="424"/>
                  <a:pt x="1869" y="425"/>
                </a:cubicBezTo>
                <a:close/>
                <a:moveTo>
                  <a:pt x="1860" y="453"/>
                </a:moveTo>
                <a:cubicBezTo>
                  <a:pt x="1865" y="447"/>
                  <a:pt x="1869" y="445"/>
                  <a:pt x="1876" y="447"/>
                </a:cubicBezTo>
                <a:cubicBezTo>
                  <a:pt x="1874" y="445"/>
                  <a:pt x="1874" y="443"/>
                  <a:pt x="1876" y="442"/>
                </a:cubicBezTo>
                <a:cubicBezTo>
                  <a:pt x="1877" y="443"/>
                  <a:pt x="1878" y="444"/>
                  <a:pt x="1879" y="445"/>
                </a:cubicBezTo>
                <a:cubicBezTo>
                  <a:pt x="1881" y="443"/>
                  <a:pt x="1881" y="441"/>
                  <a:pt x="1879" y="439"/>
                </a:cubicBezTo>
                <a:cubicBezTo>
                  <a:pt x="1871" y="442"/>
                  <a:pt x="1866" y="447"/>
                  <a:pt x="1858" y="450"/>
                </a:cubicBezTo>
                <a:cubicBezTo>
                  <a:pt x="1861" y="451"/>
                  <a:pt x="1858" y="453"/>
                  <a:pt x="1860" y="453"/>
                </a:cubicBezTo>
                <a:close/>
                <a:moveTo>
                  <a:pt x="1730" y="370"/>
                </a:moveTo>
                <a:cubicBezTo>
                  <a:pt x="1732" y="374"/>
                  <a:pt x="1731" y="381"/>
                  <a:pt x="1725" y="379"/>
                </a:cubicBezTo>
                <a:cubicBezTo>
                  <a:pt x="1727" y="382"/>
                  <a:pt x="1728" y="378"/>
                  <a:pt x="1729" y="381"/>
                </a:cubicBezTo>
                <a:cubicBezTo>
                  <a:pt x="1728" y="382"/>
                  <a:pt x="1727" y="381"/>
                  <a:pt x="1726" y="382"/>
                </a:cubicBezTo>
                <a:cubicBezTo>
                  <a:pt x="1725" y="381"/>
                  <a:pt x="1726" y="380"/>
                  <a:pt x="1724" y="380"/>
                </a:cubicBezTo>
                <a:cubicBezTo>
                  <a:pt x="1723" y="383"/>
                  <a:pt x="1722" y="380"/>
                  <a:pt x="1720" y="380"/>
                </a:cubicBezTo>
                <a:cubicBezTo>
                  <a:pt x="1723" y="386"/>
                  <a:pt x="1727" y="380"/>
                  <a:pt x="1730" y="386"/>
                </a:cubicBezTo>
                <a:cubicBezTo>
                  <a:pt x="1740" y="386"/>
                  <a:pt x="1746" y="372"/>
                  <a:pt x="1757" y="371"/>
                </a:cubicBezTo>
                <a:cubicBezTo>
                  <a:pt x="1758" y="368"/>
                  <a:pt x="1757" y="369"/>
                  <a:pt x="1757" y="367"/>
                </a:cubicBezTo>
                <a:cubicBezTo>
                  <a:pt x="1760" y="369"/>
                  <a:pt x="1759" y="365"/>
                  <a:pt x="1763" y="365"/>
                </a:cubicBezTo>
                <a:cubicBezTo>
                  <a:pt x="1761" y="363"/>
                  <a:pt x="1762" y="362"/>
                  <a:pt x="1762" y="360"/>
                </a:cubicBezTo>
                <a:cubicBezTo>
                  <a:pt x="1764" y="362"/>
                  <a:pt x="1765" y="360"/>
                  <a:pt x="1766" y="362"/>
                </a:cubicBezTo>
                <a:cubicBezTo>
                  <a:pt x="1767" y="364"/>
                  <a:pt x="1763" y="365"/>
                  <a:pt x="1764" y="367"/>
                </a:cubicBezTo>
                <a:cubicBezTo>
                  <a:pt x="1765" y="365"/>
                  <a:pt x="1770" y="366"/>
                  <a:pt x="1769" y="364"/>
                </a:cubicBezTo>
                <a:cubicBezTo>
                  <a:pt x="1766" y="363"/>
                  <a:pt x="1765" y="360"/>
                  <a:pt x="1765" y="358"/>
                </a:cubicBezTo>
                <a:cubicBezTo>
                  <a:pt x="1759" y="359"/>
                  <a:pt x="1756" y="364"/>
                  <a:pt x="1755" y="369"/>
                </a:cubicBezTo>
                <a:cubicBezTo>
                  <a:pt x="1755" y="369"/>
                  <a:pt x="1756" y="369"/>
                  <a:pt x="1755" y="370"/>
                </a:cubicBezTo>
                <a:cubicBezTo>
                  <a:pt x="1754" y="368"/>
                  <a:pt x="1753" y="370"/>
                  <a:pt x="1752" y="369"/>
                </a:cubicBezTo>
                <a:cubicBezTo>
                  <a:pt x="1751" y="367"/>
                  <a:pt x="1754" y="365"/>
                  <a:pt x="1754" y="363"/>
                </a:cubicBezTo>
                <a:cubicBezTo>
                  <a:pt x="1752" y="364"/>
                  <a:pt x="1752" y="362"/>
                  <a:pt x="1752" y="361"/>
                </a:cubicBezTo>
                <a:cubicBezTo>
                  <a:pt x="1746" y="369"/>
                  <a:pt x="1739" y="369"/>
                  <a:pt x="1737" y="377"/>
                </a:cubicBezTo>
                <a:cubicBezTo>
                  <a:pt x="1738" y="377"/>
                  <a:pt x="1739" y="376"/>
                  <a:pt x="1740" y="377"/>
                </a:cubicBezTo>
                <a:cubicBezTo>
                  <a:pt x="1738" y="378"/>
                  <a:pt x="1736" y="379"/>
                  <a:pt x="1735" y="378"/>
                </a:cubicBezTo>
                <a:cubicBezTo>
                  <a:pt x="1733" y="376"/>
                  <a:pt x="1732" y="370"/>
                  <a:pt x="1730" y="370"/>
                </a:cubicBezTo>
                <a:close/>
                <a:moveTo>
                  <a:pt x="1066" y="1434"/>
                </a:moveTo>
                <a:cubicBezTo>
                  <a:pt x="1066" y="1434"/>
                  <a:pt x="1066" y="1434"/>
                  <a:pt x="1066" y="1434"/>
                </a:cubicBezTo>
                <a:cubicBezTo>
                  <a:pt x="1066" y="1434"/>
                  <a:pt x="1066" y="1434"/>
                  <a:pt x="1066" y="1434"/>
                </a:cubicBezTo>
                <a:cubicBezTo>
                  <a:pt x="1066" y="1434"/>
                  <a:pt x="1066" y="1434"/>
                  <a:pt x="1066" y="1434"/>
                </a:cubicBezTo>
                <a:close/>
                <a:moveTo>
                  <a:pt x="1064" y="1433"/>
                </a:moveTo>
                <a:cubicBezTo>
                  <a:pt x="1065" y="1433"/>
                  <a:pt x="1065" y="1433"/>
                  <a:pt x="1066" y="1434"/>
                </a:cubicBezTo>
                <a:cubicBezTo>
                  <a:pt x="1065" y="1433"/>
                  <a:pt x="1065" y="1432"/>
                  <a:pt x="1064" y="1433"/>
                </a:cubicBezTo>
                <a:close/>
                <a:moveTo>
                  <a:pt x="1050" y="1435"/>
                </a:moveTo>
                <a:cubicBezTo>
                  <a:pt x="1049" y="1434"/>
                  <a:pt x="1048" y="1434"/>
                  <a:pt x="1048" y="1434"/>
                </a:cubicBezTo>
                <a:cubicBezTo>
                  <a:pt x="1047" y="1429"/>
                  <a:pt x="1044" y="1426"/>
                  <a:pt x="1046" y="1423"/>
                </a:cubicBezTo>
                <a:cubicBezTo>
                  <a:pt x="1045" y="1423"/>
                  <a:pt x="1044" y="1422"/>
                  <a:pt x="1043" y="1420"/>
                </a:cubicBezTo>
                <a:cubicBezTo>
                  <a:pt x="1042" y="1421"/>
                  <a:pt x="1042" y="1423"/>
                  <a:pt x="1041" y="1423"/>
                </a:cubicBezTo>
                <a:cubicBezTo>
                  <a:pt x="1039" y="1421"/>
                  <a:pt x="1038" y="1421"/>
                  <a:pt x="1036" y="1423"/>
                </a:cubicBezTo>
                <a:cubicBezTo>
                  <a:pt x="1037" y="1420"/>
                  <a:pt x="1034" y="1418"/>
                  <a:pt x="1031" y="1416"/>
                </a:cubicBezTo>
                <a:cubicBezTo>
                  <a:pt x="1033" y="1417"/>
                  <a:pt x="1034" y="1416"/>
                  <a:pt x="1034" y="1414"/>
                </a:cubicBezTo>
                <a:cubicBezTo>
                  <a:pt x="1031" y="1413"/>
                  <a:pt x="1030" y="1409"/>
                  <a:pt x="1031" y="1406"/>
                </a:cubicBezTo>
                <a:cubicBezTo>
                  <a:pt x="1029" y="1404"/>
                  <a:pt x="1030" y="1408"/>
                  <a:pt x="1028" y="1409"/>
                </a:cubicBezTo>
                <a:cubicBezTo>
                  <a:pt x="1026" y="1407"/>
                  <a:pt x="1025" y="1405"/>
                  <a:pt x="1023" y="1403"/>
                </a:cubicBezTo>
                <a:cubicBezTo>
                  <a:pt x="1027" y="1402"/>
                  <a:pt x="1025" y="1399"/>
                  <a:pt x="1029" y="1398"/>
                </a:cubicBezTo>
                <a:cubicBezTo>
                  <a:pt x="1029" y="1396"/>
                  <a:pt x="1028" y="1393"/>
                  <a:pt x="1028" y="1391"/>
                </a:cubicBezTo>
                <a:cubicBezTo>
                  <a:pt x="1031" y="1392"/>
                  <a:pt x="1030" y="1390"/>
                  <a:pt x="1032" y="1388"/>
                </a:cubicBezTo>
                <a:cubicBezTo>
                  <a:pt x="1034" y="1391"/>
                  <a:pt x="1038" y="1387"/>
                  <a:pt x="1038" y="1386"/>
                </a:cubicBezTo>
                <a:cubicBezTo>
                  <a:pt x="1037" y="1385"/>
                  <a:pt x="1035" y="1384"/>
                  <a:pt x="1034" y="1385"/>
                </a:cubicBezTo>
                <a:cubicBezTo>
                  <a:pt x="1033" y="1380"/>
                  <a:pt x="1030" y="1380"/>
                  <a:pt x="1025" y="1381"/>
                </a:cubicBezTo>
                <a:cubicBezTo>
                  <a:pt x="1025" y="1383"/>
                  <a:pt x="1026" y="1385"/>
                  <a:pt x="1026" y="1386"/>
                </a:cubicBezTo>
                <a:cubicBezTo>
                  <a:pt x="1020" y="1381"/>
                  <a:pt x="1017" y="1389"/>
                  <a:pt x="1012" y="1387"/>
                </a:cubicBezTo>
                <a:cubicBezTo>
                  <a:pt x="1012" y="1390"/>
                  <a:pt x="1013" y="1398"/>
                  <a:pt x="1016" y="1395"/>
                </a:cubicBezTo>
                <a:cubicBezTo>
                  <a:pt x="1018" y="1398"/>
                  <a:pt x="1013" y="1399"/>
                  <a:pt x="1011" y="1400"/>
                </a:cubicBezTo>
                <a:cubicBezTo>
                  <a:pt x="1008" y="1397"/>
                  <a:pt x="1012" y="1397"/>
                  <a:pt x="1012" y="1395"/>
                </a:cubicBezTo>
                <a:cubicBezTo>
                  <a:pt x="1010" y="1393"/>
                  <a:pt x="1006" y="1395"/>
                  <a:pt x="1008" y="1391"/>
                </a:cubicBezTo>
                <a:cubicBezTo>
                  <a:pt x="1006" y="1392"/>
                  <a:pt x="1004" y="1391"/>
                  <a:pt x="1003" y="1392"/>
                </a:cubicBezTo>
                <a:cubicBezTo>
                  <a:pt x="1003" y="1390"/>
                  <a:pt x="1002" y="1389"/>
                  <a:pt x="1001" y="1390"/>
                </a:cubicBezTo>
                <a:cubicBezTo>
                  <a:pt x="1001" y="1388"/>
                  <a:pt x="1004" y="1383"/>
                  <a:pt x="1002" y="1383"/>
                </a:cubicBezTo>
                <a:cubicBezTo>
                  <a:pt x="1003" y="1379"/>
                  <a:pt x="1008" y="1379"/>
                  <a:pt x="1011" y="1375"/>
                </a:cubicBezTo>
                <a:cubicBezTo>
                  <a:pt x="1008" y="1372"/>
                  <a:pt x="1007" y="1375"/>
                  <a:pt x="1006" y="1377"/>
                </a:cubicBezTo>
                <a:cubicBezTo>
                  <a:pt x="1004" y="1373"/>
                  <a:pt x="1002" y="1376"/>
                  <a:pt x="1000" y="1372"/>
                </a:cubicBezTo>
                <a:cubicBezTo>
                  <a:pt x="1000" y="1371"/>
                  <a:pt x="1006" y="1368"/>
                  <a:pt x="1002" y="1367"/>
                </a:cubicBezTo>
                <a:cubicBezTo>
                  <a:pt x="1005" y="1366"/>
                  <a:pt x="1007" y="1366"/>
                  <a:pt x="1011" y="1362"/>
                </a:cubicBezTo>
                <a:cubicBezTo>
                  <a:pt x="1008" y="1355"/>
                  <a:pt x="1015" y="1353"/>
                  <a:pt x="1016" y="1347"/>
                </a:cubicBezTo>
                <a:cubicBezTo>
                  <a:pt x="1011" y="1347"/>
                  <a:pt x="1014" y="1351"/>
                  <a:pt x="1009" y="1352"/>
                </a:cubicBezTo>
                <a:cubicBezTo>
                  <a:pt x="1006" y="1349"/>
                  <a:pt x="1012" y="1351"/>
                  <a:pt x="1009" y="1347"/>
                </a:cubicBezTo>
                <a:cubicBezTo>
                  <a:pt x="1011" y="1349"/>
                  <a:pt x="1011" y="1347"/>
                  <a:pt x="1008" y="1344"/>
                </a:cubicBezTo>
                <a:cubicBezTo>
                  <a:pt x="1010" y="1344"/>
                  <a:pt x="1012" y="1343"/>
                  <a:pt x="1012" y="1346"/>
                </a:cubicBezTo>
                <a:cubicBezTo>
                  <a:pt x="1014" y="1344"/>
                  <a:pt x="1015" y="1342"/>
                  <a:pt x="1013" y="1338"/>
                </a:cubicBezTo>
                <a:cubicBezTo>
                  <a:pt x="1018" y="1338"/>
                  <a:pt x="1017" y="1332"/>
                  <a:pt x="1020" y="1329"/>
                </a:cubicBezTo>
                <a:cubicBezTo>
                  <a:pt x="1016" y="1328"/>
                  <a:pt x="1005" y="1327"/>
                  <a:pt x="1006" y="1331"/>
                </a:cubicBezTo>
                <a:cubicBezTo>
                  <a:pt x="1002" y="1331"/>
                  <a:pt x="1005" y="1326"/>
                  <a:pt x="1003" y="1324"/>
                </a:cubicBezTo>
                <a:cubicBezTo>
                  <a:pt x="1000" y="1323"/>
                  <a:pt x="997" y="1319"/>
                  <a:pt x="994" y="1321"/>
                </a:cubicBezTo>
                <a:cubicBezTo>
                  <a:pt x="993" y="1321"/>
                  <a:pt x="994" y="1322"/>
                  <a:pt x="994" y="1321"/>
                </a:cubicBezTo>
                <a:cubicBezTo>
                  <a:pt x="996" y="1324"/>
                  <a:pt x="992" y="1322"/>
                  <a:pt x="991" y="1324"/>
                </a:cubicBezTo>
                <a:cubicBezTo>
                  <a:pt x="989" y="1325"/>
                  <a:pt x="993" y="1326"/>
                  <a:pt x="993" y="1326"/>
                </a:cubicBezTo>
                <a:cubicBezTo>
                  <a:pt x="994" y="1328"/>
                  <a:pt x="988" y="1329"/>
                  <a:pt x="986" y="1328"/>
                </a:cubicBezTo>
                <a:cubicBezTo>
                  <a:pt x="985" y="1334"/>
                  <a:pt x="974" y="1343"/>
                  <a:pt x="975" y="1347"/>
                </a:cubicBezTo>
                <a:cubicBezTo>
                  <a:pt x="975" y="1350"/>
                  <a:pt x="971" y="1347"/>
                  <a:pt x="969" y="1347"/>
                </a:cubicBezTo>
                <a:cubicBezTo>
                  <a:pt x="969" y="1347"/>
                  <a:pt x="969" y="1348"/>
                  <a:pt x="968" y="1349"/>
                </a:cubicBezTo>
                <a:cubicBezTo>
                  <a:pt x="969" y="1352"/>
                  <a:pt x="972" y="1348"/>
                  <a:pt x="971" y="1351"/>
                </a:cubicBezTo>
                <a:cubicBezTo>
                  <a:pt x="971" y="1352"/>
                  <a:pt x="970" y="1352"/>
                  <a:pt x="969" y="1353"/>
                </a:cubicBezTo>
                <a:cubicBezTo>
                  <a:pt x="964" y="1346"/>
                  <a:pt x="956" y="1361"/>
                  <a:pt x="954" y="1365"/>
                </a:cubicBezTo>
                <a:cubicBezTo>
                  <a:pt x="950" y="1365"/>
                  <a:pt x="944" y="1366"/>
                  <a:pt x="945" y="1371"/>
                </a:cubicBezTo>
                <a:cubicBezTo>
                  <a:pt x="943" y="1373"/>
                  <a:pt x="944" y="1371"/>
                  <a:pt x="943" y="1369"/>
                </a:cubicBezTo>
                <a:cubicBezTo>
                  <a:pt x="942" y="1373"/>
                  <a:pt x="942" y="1372"/>
                  <a:pt x="939" y="1375"/>
                </a:cubicBezTo>
                <a:cubicBezTo>
                  <a:pt x="944" y="1374"/>
                  <a:pt x="945" y="1378"/>
                  <a:pt x="949" y="1380"/>
                </a:cubicBezTo>
                <a:cubicBezTo>
                  <a:pt x="949" y="1377"/>
                  <a:pt x="952" y="1379"/>
                  <a:pt x="953" y="1376"/>
                </a:cubicBezTo>
                <a:cubicBezTo>
                  <a:pt x="952" y="1381"/>
                  <a:pt x="948" y="1385"/>
                  <a:pt x="944" y="1388"/>
                </a:cubicBezTo>
                <a:cubicBezTo>
                  <a:pt x="942" y="1387"/>
                  <a:pt x="939" y="1386"/>
                  <a:pt x="939" y="1383"/>
                </a:cubicBezTo>
                <a:cubicBezTo>
                  <a:pt x="937" y="1384"/>
                  <a:pt x="939" y="1389"/>
                  <a:pt x="941" y="1387"/>
                </a:cubicBezTo>
                <a:cubicBezTo>
                  <a:pt x="943" y="1391"/>
                  <a:pt x="933" y="1390"/>
                  <a:pt x="937" y="1388"/>
                </a:cubicBezTo>
                <a:cubicBezTo>
                  <a:pt x="935" y="1386"/>
                  <a:pt x="936" y="1391"/>
                  <a:pt x="933" y="1391"/>
                </a:cubicBezTo>
                <a:cubicBezTo>
                  <a:pt x="929" y="1387"/>
                  <a:pt x="924" y="1385"/>
                  <a:pt x="918" y="1387"/>
                </a:cubicBezTo>
                <a:cubicBezTo>
                  <a:pt x="917" y="1383"/>
                  <a:pt x="930" y="1381"/>
                  <a:pt x="931" y="1380"/>
                </a:cubicBezTo>
                <a:cubicBezTo>
                  <a:pt x="927" y="1379"/>
                  <a:pt x="924" y="1377"/>
                  <a:pt x="920" y="1380"/>
                </a:cubicBezTo>
                <a:cubicBezTo>
                  <a:pt x="919" y="1377"/>
                  <a:pt x="922" y="1375"/>
                  <a:pt x="924" y="1373"/>
                </a:cubicBezTo>
                <a:cubicBezTo>
                  <a:pt x="921" y="1370"/>
                  <a:pt x="919" y="1375"/>
                  <a:pt x="915" y="1374"/>
                </a:cubicBezTo>
                <a:cubicBezTo>
                  <a:pt x="915" y="1371"/>
                  <a:pt x="920" y="1367"/>
                  <a:pt x="922" y="1371"/>
                </a:cubicBezTo>
                <a:cubicBezTo>
                  <a:pt x="925" y="1368"/>
                  <a:pt x="920" y="1363"/>
                  <a:pt x="926" y="1363"/>
                </a:cubicBezTo>
                <a:cubicBezTo>
                  <a:pt x="923" y="1362"/>
                  <a:pt x="920" y="1361"/>
                  <a:pt x="917" y="1362"/>
                </a:cubicBezTo>
                <a:cubicBezTo>
                  <a:pt x="917" y="1362"/>
                  <a:pt x="917" y="1362"/>
                  <a:pt x="917" y="1362"/>
                </a:cubicBezTo>
                <a:cubicBezTo>
                  <a:pt x="915" y="1362"/>
                  <a:pt x="914" y="1363"/>
                  <a:pt x="913" y="1363"/>
                </a:cubicBezTo>
                <a:cubicBezTo>
                  <a:pt x="911" y="1362"/>
                  <a:pt x="913" y="1361"/>
                  <a:pt x="916" y="1360"/>
                </a:cubicBezTo>
                <a:cubicBezTo>
                  <a:pt x="915" y="1360"/>
                  <a:pt x="915" y="1360"/>
                  <a:pt x="915" y="1360"/>
                </a:cubicBezTo>
                <a:cubicBezTo>
                  <a:pt x="914" y="1359"/>
                  <a:pt x="918" y="1358"/>
                  <a:pt x="916" y="1356"/>
                </a:cubicBezTo>
                <a:cubicBezTo>
                  <a:pt x="913" y="1353"/>
                  <a:pt x="911" y="1354"/>
                  <a:pt x="908" y="1352"/>
                </a:cubicBezTo>
                <a:cubicBezTo>
                  <a:pt x="903" y="1357"/>
                  <a:pt x="896" y="1359"/>
                  <a:pt x="890" y="1364"/>
                </a:cubicBezTo>
                <a:cubicBezTo>
                  <a:pt x="890" y="1362"/>
                  <a:pt x="887" y="1362"/>
                  <a:pt x="885" y="1362"/>
                </a:cubicBezTo>
                <a:cubicBezTo>
                  <a:pt x="889" y="1364"/>
                  <a:pt x="886" y="1363"/>
                  <a:pt x="889" y="1368"/>
                </a:cubicBezTo>
                <a:cubicBezTo>
                  <a:pt x="886" y="1365"/>
                  <a:pt x="884" y="1367"/>
                  <a:pt x="882" y="1368"/>
                </a:cubicBezTo>
                <a:cubicBezTo>
                  <a:pt x="880" y="1367"/>
                  <a:pt x="882" y="1363"/>
                  <a:pt x="879" y="1364"/>
                </a:cubicBezTo>
                <a:cubicBezTo>
                  <a:pt x="878" y="1363"/>
                  <a:pt x="881" y="1362"/>
                  <a:pt x="880" y="1361"/>
                </a:cubicBezTo>
                <a:cubicBezTo>
                  <a:pt x="880" y="1361"/>
                  <a:pt x="880" y="1360"/>
                  <a:pt x="880" y="1360"/>
                </a:cubicBezTo>
                <a:cubicBezTo>
                  <a:pt x="873" y="1363"/>
                  <a:pt x="873" y="1369"/>
                  <a:pt x="866" y="1369"/>
                </a:cubicBezTo>
                <a:cubicBezTo>
                  <a:pt x="866" y="1374"/>
                  <a:pt x="859" y="1375"/>
                  <a:pt x="856" y="1377"/>
                </a:cubicBezTo>
                <a:cubicBezTo>
                  <a:pt x="859" y="1370"/>
                  <a:pt x="872" y="1368"/>
                  <a:pt x="875" y="1359"/>
                </a:cubicBezTo>
                <a:cubicBezTo>
                  <a:pt x="875" y="1359"/>
                  <a:pt x="875" y="1358"/>
                  <a:pt x="875" y="1358"/>
                </a:cubicBezTo>
                <a:cubicBezTo>
                  <a:pt x="875" y="1358"/>
                  <a:pt x="875" y="1358"/>
                  <a:pt x="876" y="1357"/>
                </a:cubicBezTo>
                <a:cubicBezTo>
                  <a:pt x="876" y="1358"/>
                  <a:pt x="876" y="1358"/>
                  <a:pt x="876" y="1358"/>
                </a:cubicBezTo>
                <a:cubicBezTo>
                  <a:pt x="877" y="1357"/>
                  <a:pt x="878" y="1357"/>
                  <a:pt x="878" y="1357"/>
                </a:cubicBezTo>
                <a:cubicBezTo>
                  <a:pt x="880" y="1354"/>
                  <a:pt x="872" y="1349"/>
                  <a:pt x="876" y="1347"/>
                </a:cubicBezTo>
                <a:cubicBezTo>
                  <a:pt x="877" y="1348"/>
                  <a:pt x="877" y="1349"/>
                  <a:pt x="878" y="1350"/>
                </a:cubicBezTo>
                <a:cubicBezTo>
                  <a:pt x="882" y="1347"/>
                  <a:pt x="875" y="1346"/>
                  <a:pt x="877" y="1342"/>
                </a:cubicBezTo>
                <a:cubicBezTo>
                  <a:pt x="874" y="1340"/>
                  <a:pt x="877" y="1345"/>
                  <a:pt x="875" y="1345"/>
                </a:cubicBezTo>
                <a:cubicBezTo>
                  <a:pt x="871" y="1341"/>
                  <a:pt x="878" y="1340"/>
                  <a:pt x="876" y="1336"/>
                </a:cubicBezTo>
                <a:cubicBezTo>
                  <a:pt x="875" y="1336"/>
                  <a:pt x="873" y="1336"/>
                  <a:pt x="872" y="1336"/>
                </a:cubicBezTo>
                <a:cubicBezTo>
                  <a:pt x="866" y="1340"/>
                  <a:pt x="860" y="1343"/>
                  <a:pt x="851" y="1343"/>
                </a:cubicBezTo>
                <a:cubicBezTo>
                  <a:pt x="850" y="1345"/>
                  <a:pt x="854" y="1344"/>
                  <a:pt x="855" y="1344"/>
                </a:cubicBezTo>
                <a:cubicBezTo>
                  <a:pt x="851" y="1346"/>
                  <a:pt x="838" y="1357"/>
                  <a:pt x="829" y="1360"/>
                </a:cubicBezTo>
                <a:cubicBezTo>
                  <a:pt x="822" y="1368"/>
                  <a:pt x="816" y="1369"/>
                  <a:pt x="806" y="1374"/>
                </a:cubicBezTo>
                <a:cubicBezTo>
                  <a:pt x="806" y="1375"/>
                  <a:pt x="807" y="1374"/>
                  <a:pt x="808" y="1374"/>
                </a:cubicBezTo>
                <a:cubicBezTo>
                  <a:pt x="787" y="1389"/>
                  <a:pt x="766" y="1401"/>
                  <a:pt x="749" y="1415"/>
                </a:cubicBezTo>
                <a:cubicBezTo>
                  <a:pt x="747" y="1413"/>
                  <a:pt x="750" y="1412"/>
                  <a:pt x="748" y="1410"/>
                </a:cubicBezTo>
                <a:cubicBezTo>
                  <a:pt x="743" y="1409"/>
                  <a:pt x="741" y="1416"/>
                  <a:pt x="744" y="1417"/>
                </a:cubicBezTo>
                <a:cubicBezTo>
                  <a:pt x="735" y="1416"/>
                  <a:pt x="717" y="1440"/>
                  <a:pt x="703" y="1443"/>
                </a:cubicBezTo>
                <a:cubicBezTo>
                  <a:pt x="703" y="1444"/>
                  <a:pt x="702" y="1442"/>
                  <a:pt x="702" y="1442"/>
                </a:cubicBezTo>
                <a:cubicBezTo>
                  <a:pt x="702" y="1442"/>
                  <a:pt x="699" y="1447"/>
                  <a:pt x="699" y="1442"/>
                </a:cubicBezTo>
                <a:cubicBezTo>
                  <a:pt x="696" y="1450"/>
                  <a:pt x="686" y="1453"/>
                  <a:pt x="681" y="1459"/>
                </a:cubicBezTo>
                <a:cubicBezTo>
                  <a:pt x="679" y="1460"/>
                  <a:pt x="678" y="1458"/>
                  <a:pt x="678" y="1456"/>
                </a:cubicBezTo>
                <a:cubicBezTo>
                  <a:pt x="676" y="1457"/>
                  <a:pt x="675" y="1458"/>
                  <a:pt x="673" y="1459"/>
                </a:cubicBezTo>
                <a:cubicBezTo>
                  <a:pt x="672" y="1461"/>
                  <a:pt x="675" y="1460"/>
                  <a:pt x="676" y="1463"/>
                </a:cubicBezTo>
                <a:cubicBezTo>
                  <a:pt x="668" y="1465"/>
                  <a:pt x="661" y="1465"/>
                  <a:pt x="657" y="1470"/>
                </a:cubicBezTo>
                <a:cubicBezTo>
                  <a:pt x="656" y="1468"/>
                  <a:pt x="655" y="1469"/>
                  <a:pt x="654" y="1468"/>
                </a:cubicBezTo>
                <a:cubicBezTo>
                  <a:pt x="652" y="1471"/>
                  <a:pt x="646" y="1473"/>
                  <a:pt x="643" y="1475"/>
                </a:cubicBezTo>
                <a:cubicBezTo>
                  <a:pt x="641" y="1472"/>
                  <a:pt x="645" y="1471"/>
                  <a:pt x="644" y="1469"/>
                </a:cubicBezTo>
                <a:cubicBezTo>
                  <a:pt x="636" y="1475"/>
                  <a:pt x="622" y="1474"/>
                  <a:pt x="614" y="1485"/>
                </a:cubicBezTo>
                <a:cubicBezTo>
                  <a:pt x="609" y="1482"/>
                  <a:pt x="619" y="1482"/>
                  <a:pt x="617" y="1478"/>
                </a:cubicBezTo>
                <a:cubicBezTo>
                  <a:pt x="608" y="1481"/>
                  <a:pt x="604" y="1494"/>
                  <a:pt x="595" y="1493"/>
                </a:cubicBezTo>
                <a:cubicBezTo>
                  <a:pt x="593" y="1494"/>
                  <a:pt x="595" y="1496"/>
                  <a:pt x="594" y="1498"/>
                </a:cubicBezTo>
                <a:cubicBezTo>
                  <a:pt x="586" y="1497"/>
                  <a:pt x="580" y="1502"/>
                  <a:pt x="575" y="1508"/>
                </a:cubicBezTo>
                <a:cubicBezTo>
                  <a:pt x="566" y="1498"/>
                  <a:pt x="558" y="1517"/>
                  <a:pt x="546" y="1514"/>
                </a:cubicBezTo>
                <a:cubicBezTo>
                  <a:pt x="543" y="1520"/>
                  <a:pt x="534" y="1524"/>
                  <a:pt x="528" y="1524"/>
                </a:cubicBezTo>
                <a:cubicBezTo>
                  <a:pt x="526" y="1526"/>
                  <a:pt x="527" y="1527"/>
                  <a:pt x="526" y="1529"/>
                </a:cubicBezTo>
                <a:cubicBezTo>
                  <a:pt x="524" y="1531"/>
                  <a:pt x="526" y="1528"/>
                  <a:pt x="524" y="1527"/>
                </a:cubicBezTo>
                <a:cubicBezTo>
                  <a:pt x="522" y="1528"/>
                  <a:pt x="523" y="1530"/>
                  <a:pt x="521" y="1532"/>
                </a:cubicBezTo>
                <a:cubicBezTo>
                  <a:pt x="521" y="1533"/>
                  <a:pt x="523" y="1532"/>
                  <a:pt x="523" y="1531"/>
                </a:cubicBezTo>
                <a:cubicBezTo>
                  <a:pt x="520" y="1537"/>
                  <a:pt x="512" y="1539"/>
                  <a:pt x="506" y="1543"/>
                </a:cubicBezTo>
                <a:cubicBezTo>
                  <a:pt x="508" y="1539"/>
                  <a:pt x="515" y="1533"/>
                  <a:pt x="520" y="1534"/>
                </a:cubicBezTo>
                <a:cubicBezTo>
                  <a:pt x="520" y="1533"/>
                  <a:pt x="519" y="1532"/>
                  <a:pt x="520" y="1531"/>
                </a:cubicBezTo>
                <a:cubicBezTo>
                  <a:pt x="517" y="1528"/>
                  <a:pt x="512" y="1530"/>
                  <a:pt x="511" y="1534"/>
                </a:cubicBezTo>
                <a:cubicBezTo>
                  <a:pt x="508" y="1535"/>
                  <a:pt x="505" y="1534"/>
                  <a:pt x="502" y="1535"/>
                </a:cubicBezTo>
                <a:cubicBezTo>
                  <a:pt x="498" y="1536"/>
                  <a:pt x="503" y="1540"/>
                  <a:pt x="500" y="1542"/>
                </a:cubicBezTo>
                <a:cubicBezTo>
                  <a:pt x="493" y="1533"/>
                  <a:pt x="485" y="1550"/>
                  <a:pt x="478" y="1546"/>
                </a:cubicBezTo>
                <a:cubicBezTo>
                  <a:pt x="475" y="1550"/>
                  <a:pt x="465" y="1555"/>
                  <a:pt x="457" y="1558"/>
                </a:cubicBezTo>
                <a:cubicBezTo>
                  <a:pt x="458" y="1554"/>
                  <a:pt x="456" y="1553"/>
                  <a:pt x="453" y="1555"/>
                </a:cubicBezTo>
                <a:cubicBezTo>
                  <a:pt x="457" y="1550"/>
                  <a:pt x="459" y="1556"/>
                  <a:pt x="462" y="1548"/>
                </a:cubicBezTo>
                <a:cubicBezTo>
                  <a:pt x="460" y="1548"/>
                  <a:pt x="457" y="1546"/>
                  <a:pt x="455" y="1548"/>
                </a:cubicBezTo>
                <a:cubicBezTo>
                  <a:pt x="460" y="1547"/>
                  <a:pt x="457" y="1550"/>
                  <a:pt x="453" y="1552"/>
                </a:cubicBezTo>
                <a:cubicBezTo>
                  <a:pt x="454" y="1550"/>
                  <a:pt x="453" y="1548"/>
                  <a:pt x="452" y="1546"/>
                </a:cubicBezTo>
                <a:cubicBezTo>
                  <a:pt x="459" y="1543"/>
                  <a:pt x="472" y="1534"/>
                  <a:pt x="473" y="1525"/>
                </a:cubicBezTo>
                <a:cubicBezTo>
                  <a:pt x="470" y="1527"/>
                  <a:pt x="466" y="1529"/>
                  <a:pt x="464" y="1531"/>
                </a:cubicBezTo>
                <a:cubicBezTo>
                  <a:pt x="465" y="1533"/>
                  <a:pt x="466" y="1533"/>
                  <a:pt x="468" y="1532"/>
                </a:cubicBezTo>
                <a:cubicBezTo>
                  <a:pt x="469" y="1533"/>
                  <a:pt x="465" y="1534"/>
                  <a:pt x="465" y="1535"/>
                </a:cubicBezTo>
                <a:cubicBezTo>
                  <a:pt x="465" y="1531"/>
                  <a:pt x="461" y="1534"/>
                  <a:pt x="460" y="1531"/>
                </a:cubicBezTo>
                <a:cubicBezTo>
                  <a:pt x="461" y="1530"/>
                  <a:pt x="463" y="1529"/>
                  <a:pt x="464" y="1528"/>
                </a:cubicBezTo>
                <a:cubicBezTo>
                  <a:pt x="461" y="1523"/>
                  <a:pt x="456" y="1532"/>
                  <a:pt x="452" y="1531"/>
                </a:cubicBezTo>
                <a:cubicBezTo>
                  <a:pt x="450" y="1528"/>
                  <a:pt x="455" y="1531"/>
                  <a:pt x="457" y="1527"/>
                </a:cubicBezTo>
                <a:cubicBezTo>
                  <a:pt x="452" y="1523"/>
                  <a:pt x="451" y="1528"/>
                  <a:pt x="447" y="1528"/>
                </a:cubicBezTo>
                <a:cubicBezTo>
                  <a:pt x="445" y="1522"/>
                  <a:pt x="454" y="1521"/>
                  <a:pt x="457" y="1518"/>
                </a:cubicBezTo>
                <a:cubicBezTo>
                  <a:pt x="459" y="1515"/>
                  <a:pt x="457" y="1513"/>
                  <a:pt x="462" y="1513"/>
                </a:cubicBezTo>
                <a:cubicBezTo>
                  <a:pt x="461" y="1511"/>
                  <a:pt x="464" y="1506"/>
                  <a:pt x="468" y="1503"/>
                </a:cubicBezTo>
                <a:cubicBezTo>
                  <a:pt x="468" y="1504"/>
                  <a:pt x="467" y="1505"/>
                  <a:pt x="468" y="1506"/>
                </a:cubicBezTo>
                <a:cubicBezTo>
                  <a:pt x="474" y="1503"/>
                  <a:pt x="472" y="1498"/>
                  <a:pt x="471" y="1493"/>
                </a:cubicBezTo>
                <a:cubicBezTo>
                  <a:pt x="469" y="1492"/>
                  <a:pt x="469" y="1496"/>
                  <a:pt x="466" y="1495"/>
                </a:cubicBezTo>
                <a:cubicBezTo>
                  <a:pt x="471" y="1490"/>
                  <a:pt x="466" y="1491"/>
                  <a:pt x="467" y="1484"/>
                </a:cubicBezTo>
                <a:cubicBezTo>
                  <a:pt x="472" y="1481"/>
                  <a:pt x="480" y="1477"/>
                  <a:pt x="475" y="1474"/>
                </a:cubicBezTo>
                <a:cubicBezTo>
                  <a:pt x="481" y="1468"/>
                  <a:pt x="487" y="1466"/>
                  <a:pt x="488" y="1460"/>
                </a:cubicBezTo>
                <a:cubicBezTo>
                  <a:pt x="496" y="1462"/>
                  <a:pt x="498" y="1452"/>
                  <a:pt x="501" y="1447"/>
                </a:cubicBezTo>
                <a:cubicBezTo>
                  <a:pt x="497" y="1448"/>
                  <a:pt x="494" y="1448"/>
                  <a:pt x="490" y="1452"/>
                </a:cubicBezTo>
                <a:cubicBezTo>
                  <a:pt x="488" y="1450"/>
                  <a:pt x="491" y="1445"/>
                  <a:pt x="493" y="1446"/>
                </a:cubicBezTo>
                <a:cubicBezTo>
                  <a:pt x="494" y="1445"/>
                  <a:pt x="493" y="1443"/>
                  <a:pt x="492" y="1440"/>
                </a:cubicBezTo>
                <a:cubicBezTo>
                  <a:pt x="486" y="1441"/>
                  <a:pt x="486" y="1450"/>
                  <a:pt x="480" y="1448"/>
                </a:cubicBezTo>
                <a:cubicBezTo>
                  <a:pt x="482" y="1444"/>
                  <a:pt x="488" y="1436"/>
                  <a:pt x="495" y="1431"/>
                </a:cubicBezTo>
                <a:cubicBezTo>
                  <a:pt x="497" y="1429"/>
                  <a:pt x="509" y="1426"/>
                  <a:pt x="503" y="1424"/>
                </a:cubicBezTo>
                <a:cubicBezTo>
                  <a:pt x="504" y="1421"/>
                  <a:pt x="517" y="1421"/>
                  <a:pt x="511" y="1413"/>
                </a:cubicBezTo>
                <a:cubicBezTo>
                  <a:pt x="525" y="1403"/>
                  <a:pt x="535" y="1393"/>
                  <a:pt x="550" y="1380"/>
                </a:cubicBezTo>
                <a:cubicBezTo>
                  <a:pt x="549" y="1378"/>
                  <a:pt x="547" y="1382"/>
                  <a:pt x="545" y="1383"/>
                </a:cubicBezTo>
                <a:cubicBezTo>
                  <a:pt x="546" y="1379"/>
                  <a:pt x="543" y="1383"/>
                  <a:pt x="542" y="1380"/>
                </a:cubicBezTo>
                <a:cubicBezTo>
                  <a:pt x="545" y="1379"/>
                  <a:pt x="549" y="1378"/>
                  <a:pt x="552" y="1379"/>
                </a:cubicBezTo>
                <a:cubicBezTo>
                  <a:pt x="555" y="1371"/>
                  <a:pt x="571" y="1370"/>
                  <a:pt x="570" y="1361"/>
                </a:cubicBezTo>
                <a:cubicBezTo>
                  <a:pt x="573" y="1360"/>
                  <a:pt x="575" y="1359"/>
                  <a:pt x="573" y="1356"/>
                </a:cubicBezTo>
                <a:cubicBezTo>
                  <a:pt x="580" y="1355"/>
                  <a:pt x="580" y="1347"/>
                  <a:pt x="586" y="1346"/>
                </a:cubicBezTo>
                <a:cubicBezTo>
                  <a:pt x="579" y="1338"/>
                  <a:pt x="573" y="1350"/>
                  <a:pt x="567" y="1351"/>
                </a:cubicBezTo>
                <a:cubicBezTo>
                  <a:pt x="571" y="1344"/>
                  <a:pt x="584" y="1339"/>
                  <a:pt x="589" y="1331"/>
                </a:cubicBezTo>
                <a:cubicBezTo>
                  <a:pt x="595" y="1329"/>
                  <a:pt x="606" y="1322"/>
                  <a:pt x="610" y="1319"/>
                </a:cubicBezTo>
                <a:cubicBezTo>
                  <a:pt x="608" y="1316"/>
                  <a:pt x="605" y="1315"/>
                  <a:pt x="602" y="1318"/>
                </a:cubicBezTo>
                <a:cubicBezTo>
                  <a:pt x="601" y="1316"/>
                  <a:pt x="605" y="1315"/>
                  <a:pt x="606" y="1314"/>
                </a:cubicBezTo>
                <a:cubicBezTo>
                  <a:pt x="608" y="1317"/>
                  <a:pt x="611" y="1316"/>
                  <a:pt x="613" y="1315"/>
                </a:cubicBezTo>
                <a:cubicBezTo>
                  <a:pt x="616" y="1307"/>
                  <a:pt x="626" y="1309"/>
                  <a:pt x="630" y="1300"/>
                </a:cubicBezTo>
                <a:cubicBezTo>
                  <a:pt x="631" y="1300"/>
                  <a:pt x="631" y="1301"/>
                  <a:pt x="632" y="1301"/>
                </a:cubicBezTo>
                <a:cubicBezTo>
                  <a:pt x="651" y="1290"/>
                  <a:pt x="670" y="1280"/>
                  <a:pt x="688" y="1269"/>
                </a:cubicBezTo>
                <a:cubicBezTo>
                  <a:pt x="697" y="1263"/>
                  <a:pt x="708" y="1253"/>
                  <a:pt x="720" y="1247"/>
                </a:cubicBezTo>
                <a:cubicBezTo>
                  <a:pt x="715" y="1247"/>
                  <a:pt x="709" y="1249"/>
                  <a:pt x="705" y="1246"/>
                </a:cubicBezTo>
                <a:cubicBezTo>
                  <a:pt x="704" y="1247"/>
                  <a:pt x="704" y="1248"/>
                  <a:pt x="702" y="1249"/>
                </a:cubicBezTo>
                <a:cubicBezTo>
                  <a:pt x="702" y="1248"/>
                  <a:pt x="701" y="1248"/>
                  <a:pt x="700" y="1248"/>
                </a:cubicBezTo>
                <a:cubicBezTo>
                  <a:pt x="698" y="1246"/>
                  <a:pt x="701" y="1246"/>
                  <a:pt x="700" y="1245"/>
                </a:cubicBezTo>
                <a:cubicBezTo>
                  <a:pt x="691" y="1251"/>
                  <a:pt x="682" y="1257"/>
                  <a:pt x="673" y="1262"/>
                </a:cubicBezTo>
                <a:cubicBezTo>
                  <a:pt x="671" y="1263"/>
                  <a:pt x="674" y="1263"/>
                  <a:pt x="674" y="1265"/>
                </a:cubicBezTo>
                <a:cubicBezTo>
                  <a:pt x="670" y="1267"/>
                  <a:pt x="667" y="1273"/>
                  <a:pt x="663" y="1269"/>
                </a:cubicBezTo>
                <a:cubicBezTo>
                  <a:pt x="660" y="1272"/>
                  <a:pt x="655" y="1272"/>
                  <a:pt x="655" y="1278"/>
                </a:cubicBezTo>
                <a:cubicBezTo>
                  <a:pt x="651" y="1276"/>
                  <a:pt x="651" y="1282"/>
                  <a:pt x="648" y="1279"/>
                </a:cubicBezTo>
                <a:cubicBezTo>
                  <a:pt x="647" y="1280"/>
                  <a:pt x="648" y="1282"/>
                  <a:pt x="648" y="1284"/>
                </a:cubicBezTo>
                <a:cubicBezTo>
                  <a:pt x="646" y="1284"/>
                  <a:pt x="634" y="1287"/>
                  <a:pt x="636" y="1291"/>
                </a:cubicBezTo>
                <a:cubicBezTo>
                  <a:pt x="629" y="1289"/>
                  <a:pt x="626" y="1297"/>
                  <a:pt x="622" y="1294"/>
                </a:cubicBezTo>
                <a:cubicBezTo>
                  <a:pt x="621" y="1296"/>
                  <a:pt x="619" y="1298"/>
                  <a:pt x="622" y="1300"/>
                </a:cubicBezTo>
                <a:cubicBezTo>
                  <a:pt x="621" y="1301"/>
                  <a:pt x="620" y="1299"/>
                  <a:pt x="620" y="1298"/>
                </a:cubicBezTo>
                <a:cubicBezTo>
                  <a:pt x="609" y="1312"/>
                  <a:pt x="585" y="1318"/>
                  <a:pt x="572" y="1331"/>
                </a:cubicBezTo>
                <a:cubicBezTo>
                  <a:pt x="571" y="1327"/>
                  <a:pt x="569" y="1333"/>
                  <a:pt x="567" y="1331"/>
                </a:cubicBezTo>
                <a:cubicBezTo>
                  <a:pt x="542" y="1352"/>
                  <a:pt x="516" y="1368"/>
                  <a:pt x="489" y="1385"/>
                </a:cubicBezTo>
                <a:cubicBezTo>
                  <a:pt x="519" y="1361"/>
                  <a:pt x="557" y="1333"/>
                  <a:pt x="588" y="1317"/>
                </a:cubicBezTo>
                <a:cubicBezTo>
                  <a:pt x="589" y="1315"/>
                  <a:pt x="584" y="1314"/>
                  <a:pt x="586" y="1311"/>
                </a:cubicBezTo>
                <a:cubicBezTo>
                  <a:pt x="590" y="1313"/>
                  <a:pt x="593" y="1312"/>
                  <a:pt x="594" y="1310"/>
                </a:cubicBezTo>
                <a:cubicBezTo>
                  <a:pt x="596" y="1312"/>
                  <a:pt x="599" y="1310"/>
                  <a:pt x="603" y="1306"/>
                </a:cubicBezTo>
                <a:cubicBezTo>
                  <a:pt x="602" y="1305"/>
                  <a:pt x="601" y="1304"/>
                  <a:pt x="600" y="1304"/>
                </a:cubicBezTo>
                <a:cubicBezTo>
                  <a:pt x="606" y="1304"/>
                  <a:pt x="612" y="1299"/>
                  <a:pt x="614" y="1292"/>
                </a:cubicBezTo>
                <a:cubicBezTo>
                  <a:pt x="615" y="1293"/>
                  <a:pt x="615" y="1294"/>
                  <a:pt x="616" y="1295"/>
                </a:cubicBezTo>
                <a:cubicBezTo>
                  <a:pt x="621" y="1288"/>
                  <a:pt x="629" y="1283"/>
                  <a:pt x="637" y="1282"/>
                </a:cubicBezTo>
                <a:cubicBezTo>
                  <a:pt x="634" y="1279"/>
                  <a:pt x="634" y="1281"/>
                  <a:pt x="632" y="1277"/>
                </a:cubicBezTo>
                <a:cubicBezTo>
                  <a:pt x="634" y="1278"/>
                  <a:pt x="636" y="1280"/>
                  <a:pt x="639" y="1280"/>
                </a:cubicBezTo>
                <a:cubicBezTo>
                  <a:pt x="652" y="1271"/>
                  <a:pt x="662" y="1261"/>
                  <a:pt x="679" y="1256"/>
                </a:cubicBezTo>
                <a:cubicBezTo>
                  <a:pt x="679" y="1254"/>
                  <a:pt x="678" y="1255"/>
                  <a:pt x="677" y="1255"/>
                </a:cubicBezTo>
                <a:cubicBezTo>
                  <a:pt x="683" y="1251"/>
                  <a:pt x="690" y="1247"/>
                  <a:pt x="696" y="1243"/>
                </a:cubicBezTo>
                <a:cubicBezTo>
                  <a:pt x="696" y="1242"/>
                  <a:pt x="695" y="1242"/>
                  <a:pt x="694" y="1241"/>
                </a:cubicBezTo>
                <a:cubicBezTo>
                  <a:pt x="690" y="1247"/>
                  <a:pt x="685" y="1251"/>
                  <a:pt x="679" y="1247"/>
                </a:cubicBezTo>
                <a:cubicBezTo>
                  <a:pt x="679" y="1248"/>
                  <a:pt x="678" y="1249"/>
                  <a:pt x="677" y="1249"/>
                </a:cubicBezTo>
                <a:cubicBezTo>
                  <a:pt x="674" y="1246"/>
                  <a:pt x="672" y="1248"/>
                  <a:pt x="669" y="1246"/>
                </a:cubicBezTo>
                <a:cubicBezTo>
                  <a:pt x="669" y="1246"/>
                  <a:pt x="669" y="1246"/>
                  <a:pt x="668" y="1245"/>
                </a:cubicBezTo>
                <a:cubicBezTo>
                  <a:pt x="667" y="1246"/>
                  <a:pt x="666" y="1247"/>
                  <a:pt x="665" y="1248"/>
                </a:cubicBezTo>
                <a:cubicBezTo>
                  <a:pt x="664" y="1246"/>
                  <a:pt x="666" y="1245"/>
                  <a:pt x="667" y="1243"/>
                </a:cubicBezTo>
                <a:cubicBezTo>
                  <a:pt x="663" y="1236"/>
                  <a:pt x="666" y="1230"/>
                  <a:pt x="663" y="1222"/>
                </a:cubicBezTo>
                <a:cubicBezTo>
                  <a:pt x="654" y="1224"/>
                  <a:pt x="656" y="1231"/>
                  <a:pt x="648" y="1236"/>
                </a:cubicBezTo>
                <a:cubicBezTo>
                  <a:pt x="652" y="1239"/>
                  <a:pt x="655" y="1240"/>
                  <a:pt x="657" y="1240"/>
                </a:cubicBezTo>
                <a:cubicBezTo>
                  <a:pt x="656" y="1242"/>
                  <a:pt x="653" y="1240"/>
                  <a:pt x="654" y="1242"/>
                </a:cubicBezTo>
                <a:cubicBezTo>
                  <a:pt x="650" y="1240"/>
                  <a:pt x="645" y="1240"/>
                  <a:pt x="641" y="1245"/>
                </a:cubicBezTo>
                <a:cubicBezTo>
                  <a:pt x="638" y="1244"/>
                  <a:pt x="639" y="1242"/>
                  <a:pt x="636" y="1241"/>
                </a:cubicBezTo>
                <a:cubicBezTo>
                  <a:pt x="627" y="1249"/>
                  <a:pt x="616" y="1251"/>
                  <a:pt x="605" y="1250"/>
                </a:cubicBezTo>
                <a:cubicBezTo>
                  <a:pt x="594" y="1257"/>
                  <a:pt x="580" y="1248"/>
                  <a:pt x="574" y="1237"/>
                </a:cubicBezTo>
                <a:cubicBezTo>
                  <a:pt x="568" y="1242"/>
                  <a:pt x="562" y="1245"/>
                  <a:pt x="555" y="1246"/>
                </a:cubicBezTo>
                <a:cubicBezTo>
                  <a:pt x="553" y="1249"/>
                  <a:pt x="550" y="1250"/>
                  <a:pt x="547" y="1246"/>
                </a:cubicBezTo>
                <a:cubicBezTo>
                  <a:pt x="548" y="1241"/>
                  <a:pt x="555" y="1238"/>
                  <a:pt x="555" y="1232"/>
                </a:cubicBezTo>
                <a:cubicBezTo>
                  <a:pt x="552" y="1230"/>
                  <a:pt x="550" y="1228"/>
                  <a:pt x="547" y="1230"/>
                </a:cubicBezTo>
                <a:cubicBezTo>
                  <a:pt x="548" y="1234"/>
                  <a:pt x="540" y="1232"/>
                  <a:pt x="545" y="1238"/>
                </a:cubicBezTo>
                <a:cubicBezTo>
                  <a:pt x="546" y="1241"/>
                  <a:pt x="541" y="1234"/>
                  <a:pt x="542" y="1233"/>
                </a:cubicBezTo>
                <a:cubicBezTo>
                  <a:pt x="535" y="1239"/>
                  <a:pt x="527" y="1235"/>
                  <a:pt x="522" y="1238"/>
                </a:cubicBezTo>
                <a:cubicBezTo>
                  <a:pt x="524" y="1231"/>
                  <a:pt x="534" y="1235"/>
                  <a:pt x="542" y="1227"/>
                </a:cubicBezTo>
                <a:cubicBezTo>
                  <a:pt x="544" y="1226"/>
                  <a:pt x="540" y="1223"/>
                  <a:pt x="539" y="1221"/>
                </a:cubicBezTo>
                <a:cubicBezTo>
                  <a:pt x="537" y="1218"/>
                  <a:pt x="533" y="1224"/>
                  <a:pt x="530" y="1223"/>
                </a:cubicBezTo>
                <a:cubicBezTo>
                  <a:pt x="528" y="1219"/>
                  <a:pt x="536" y="1221"/>
                  <a:pt x="535" y="1215"/>
                </a:cubicBezTo>
                <a:cubicBezTo>
                  <a:pt x="540" y="1214"/>
                  <a:pt x="553" y="1209"/>
                  <a:pt x="548" y="1202"/>
                </a:cubicBezTo>
                <a:cubicBezTo>
                  <a:pt x="578" y="1184"/>
                  <a:pt x="601" y="1157"/>
                  <a:pt x="626" y="1135"/>
                </a:cubicBezTo>
                <a:cubicBezTo>
                  <a:pt x="625" y="1134"/>
                  <a:pt x="624" y="1133"/>
                  <a:pt x="623" y="1131"/>
                </a:cubicBezTo>
                <a:cubicBezTo>
                  <a:pt x="619" y="1134"/>
                  <a:pt x="616" y="1136"/>
                  <a:pt x="612" y="1138"/>
                </a:cubicBezTo>
                <a:cubicBezTo>
                  <a:pt x="606" y="1135"/>
                  <a:pt x="603" y="1143"/>
                  <a:pt x="599" y="1144"/>
                </a:cubicBezTo>
                <a:cubicBezTo>
                  <a:pt x="598" y="1140"/>
                  <a:pt x="608" y="1135"/>
                  <a:pt x="611" y="1134"/>
                </a:cubicBezTo>
                <a:cubicBezTo>
                  <a:pt x="611" y="1130"/>
                  <a:pt x="612" y="1127"/>
                  <a:pt x="616" y="1122"/>
                </a:cubicBezTo>
                <a:cubicBezTo>
                  <a:pt x="616" y="1123"/>
                  <a:pt x="617" y="1124"/>
                  <a:pt x="617" y="1125"/>
                </a:cubicBezTo>
                <a:cubicBezTo>
                  <a:pt x="618" y="1124"/>
                  <a:pt x="618" y="1123"/>
                  <a:pt x="620" y="1122"/>
                </a:cubicBezTo>
                <a:cubicBezTo>
                  <a:pt x="620" y="1122"/>
                  <a:pt x="620" y="1122"/>
                  <a:pt x="619" y="1122"/>
                </a:cubicBezTo>
                <a:cubicBezTo>
                  <a:pt x="620" y="1122"/>
                  <a:pt x="620" y="1121"/>
                  <a:pt x="621" y="1121"/>
                </a:cubicBezTo>
                <a:cubicBezTo>
                  <a:pt x="621" y="1121"/>
                  <a:pt x="621" y="1121"/>
                  <a:pt x="621" y="1121"/>
                </a:cubicBezTo>
                <a:cubicBezTo>
                  <a:pt x="620" y="1119"/>
                  <a:pt x="619" y="1120"/>
                  <a:pt x="618" y="1118"/>
                </a:cubicBezTo>
                <a:cubicBezTo>
                  <a:pt x="619" y="1119"/>
                  <a:pt x="620" y="1119"/>
                  <a:pt x="621" y="1118"/>
                </a:cubicBezTo>
                <a:cubicBezTo>
                  <a:pt x="619" y="1118"/>
                  <a:pt x="615" y="1113"/>
                  <a:pt x="616" y="1110"/>
                </a:cubicBezTo>
                <a:cubicBezTo>
                  <a:pt x="615" y="1111"/>
                  <a:pt x="615" y="1111"/>
                  <a:pt x="614" y="1111"/>
                </a:cubicBezTo>
                <a:cubicBezTo>
                  <a:pt x="614" y="1109"/>
                  <a:pt x="616" y="1107"/>
                  <a:pt x="618" y="1106"/>
                </a:cubicBezTo>
                <a:cubicBezTo>
                  <a:pt x="618" y="1107"/>
                  <a:pt x="618" y="1108"/>
                  <a:pt x="618" y="1108"/>
                </a:cubicBezTo>
                <a:cubicBezTo>
                  <a:pt x="618" y="1108"/>
                  <a:pt x="618" y="1108"/>
                  <a:pt x="618" y="1108"/>
                </a:cubicBezTo>
                <a:cubicBezTo>
                  <a:pt x="621" y="1112"/>
                  <a:pt x="619" y="1115"/>
                  <a:pt x="624" y="1116"/>
                </a:cubicBezTo>
                <a:cubicBezTo>
                  <a:pt x="624" y="1116"/>
                  <a:pt x="624" y="1116"/>
                  <a:pt x="624" y="1116"/>
                </a:cubicBezTo>
                <a:cubicBezTo>
                  <a:pt x="624" y="1111"/>
                  <a:pt x="625" y="1109"/>
                  <a:pt x="623" y="1105"/>
                </a:cubicBezTo>
                <a:cubicBezTo>
                  <a:pt x="622" y="1106"/>
                  <a:pt x="620" y="1105"/>
                  <a:pt x="618" y="1104"/>
                </a:cubicBezTo>
                <a:cubicBezTo>
                  <a:pt x="618" y="1104"/>
                  <a:pt x="618" y="1104"/>
                  <a:pt x="618" y="1104"/>
                </a:cubicBezTo>
                <a:cubicBezTo>
                  <a:pt x="618" y="1104"/>
                  <a:pt x="618" y="1104"/>
                  <a:pt x="618" y="1104"/>
                </a:cubicBezTo>
                <a:cubicBezTo>
                  <a:pt x="617" y="1103"/>
                  <a:pt x="616" y="1101"/>
                  <a:pt x="617" y="1099"/>
                </a:cubicBezTo>
                <a:cubicBezTo>
                  <a:pt x="615" y="1101"/>
                  <a:pt x="612" y="1103"/>
                  <a:pt x="610" y="1105"/>
                </a:cubicBezTo>
                <a:cubicBezTo>
                  <a:pt x="610" y="1102"/>
                  <a:pt x="611" y="1099"/>
                  <a:pt x="615" y="1097"/>
                </a:cubicBezTo>
                <a:cubicBezTo>
                  <a:pt x="615" y="1097"/>
                  <a:pt x="614" y="1097"/>
                  <a:pt x="613" y="1097"/>
                </a:cubicBezTo>
                <a:cubicBezTo>
                  <a:pt x="612" y="1096"/>
                  <a:pt x="614" y="1096"/>
                  <a:pt x="615" y="1095"/>
                </a:cubicBezTo>
                <a:cubicBezTo>
                  <a:pt x="615" y="1095"/>
                  <a:pt x="615" y="1095"/>
                  <a:pt x="615" y="1095"/>
                </a:cubicBezTo>
                <a:cubicBezTo>
                  <a:pt x="608" y="1100"/>
                  <a:pt x="604" y="1099"/>
                  <a:pt x="596" y="1103"/>
                </a:cubicBezTo>
                <a:cubicBezTo>
                  <a:pt x="593" y="1096"/>
                  <a:pt x="588" y="1108"/>
                  <a:pt x="584" y="1104"/>
                </a:cubicBezTo>
                <a:cubicBezTo>
                  <a:pt x="595" y="1099"/>
                  <a:pt x="599" y="1091"/>
                  <a:pt x="605" y="1086"/>
                </a:cubicBezTo>
                <a:cubicBezTo>
                  <a:pt x="603" y="1081"/>
                  <a:pt x="600" y="1075"/>
                  <a:pt x="598" y="1070"/>
                </a:cubicBezTo>
                <a:cubicBezTo>
                  <a:pt x="600" y="1069"/>
                  <a:pt x="599" y="1067"/>
                  <a:pt x="601" y="1066"/>
                </a:cubicBezTo>
                <a:cubicBezTo>
                  <a:pt x="600" y="1063"/>
                  <a:pt x="598" y="1063"/>
                  <a:pt x="596" y="1063"/>
                </a:cubicBezTo>
                <a:cubicBezTo>
                  <a:pt x="596" y="1059"/>
                  <a:pt x="591" y="1056"/>
                  <a:pt x="593" y="1052"/>
                </a:cubicBezTo>
                <a:cubicBezTo>
                  <a:pt x="595" y="1051"/>
                  <a:pt x="595" y="1055"/>
                  <a:pt x="596" y="1057"/>
                </a:cubicBezTo>
                <a:cubicBezTo>
                  <a:pt x="599" y="1055"/>
                  <a:pt x="598" y="1053"/>
                  <a:pt x="598" y="1051"/>
                </a:cubicBezTo>
                <a:cubicBezTo>
                  <a:pt x="602" y="1053"/>
                  <a:pt x="599" y="1059"/>
                  <a:pt x="600" y="1062"/>
                </a:cubicBezTo>
                <a:cubicBezTo>
                  <a:pt x="604" y="1061"/>
                  <a:pt x="611" y="1068"/>
                  <a:pt x="612" y="1073"/>
                </a:cubicBezTo>
                <a:cubicBezTo>
                  <a:pt x="615" y="1073"/>
                  <a:pt x="618" y="1071"/>
                  <a:pt x="621" y="1070"/>
                </a:cubicBezTo>
                <a:cubicBezTo>
                  <a:pt x="620" y="1069"/>
                  <a:pt x="620" y="1070"/>
                  <a:pt x="619" y="1071"/>
                </a:cubicBezTo>
                <a:cubicBezTo>
                  <a:pt x="617" y="1067"/>
                  <a:pt x="619" y="1065"/>
                  <a:pt x="617" y="1062"/>
                </a:cubicBezTo>
                <a:cubicBezTo>
                  <a:pt x="618" y="1061"/>
                  <a:pt x="618" y="1062"/>
                  <a:pt x="619" y="1061"/>
                </a:cubicBezTo>
                <a:cubicBezTo>
                  <a:pt x="620" y="1059"/>
                  <a:pt x="616" y="1057"/>
                  <a:pt x="615" y="1055"/>
                </a:cubicBezTo>
                <a:cubicBezTo>
                  <a:pt x="616" y="1056"/>
                  <a:pt x="622" y="1057"/>
                  <a:pt x="618" y="1053"/>
                </a:cubicBezTo>
                <a:cubicBezTo>
                  <a:pt x="622" y="1047"/>
                  <a:pt x="630" y="1051"/>
                  <a:pt x="630" y="1044"/>
                </a:cubicBezTo>
                <a:cubicBezTo>
                  <a:pt x="631" y="1048"/>
                  <a:pt x="635" y="1051"/>
                  <a:pt x="636" y="1046"/>
                </a:cubicBezTo>
                <a:cubicBezTo>
                  <a:pt x="637" y="1050"/>
                  <a:pt x="637" y="1049"/>
                  <a:pt x="640" y="1051"/>
                </a:cubicBezTo>
                <a:cubicBezTo>
                  <a:pt x="638" y="1054"/>
                  <a:pt x="633" y="1052"/>
                  <a:pt x="635" y="1056"/>
                </a:cubicBezTo>
                <a:cubicBezTo>
                  <a:pt x="637" y="1058"/>
                  <a:pt x="640" y="1051"/>
                  <a:pt x="642" y="1056"/>
                </a:cubicBezTo>
                <a:cubicBezTo>
                  <a:pt x="645" y="1054"/>
                  <a:pt x="644" y="1051"/>
                  <a:pt x="646" y="1049"/>
                </a:cubicBezTo>
                <a:cubicBezTo>
                  <a:pt x="644" y="1046"/>
                  <a:pt x="641" y="1046"/>
                  <a:pt x="639" y="1045"/>
                </a:cubicBezTo>
                <a:cubicBezTo>
                  <a:pt x="638" y="1043"/>
                  <a:pt x="645" y="1045"/>
                  <a:pt x="645" y="1040"/>
                </a:cubicBezTo>
                <a:cubicBezTo>
                  <a:pt x="642" y="1038"/>
                  <a:pt x="643" y="1041"/>
                  <a:pt x="641" y="1042"/>
                </a:cubicBezTo>
                <a:cubicBezTo>
                  <a:pt x="639" y="1042"/>
                  <a:pt x="639" y="1039"/>
                  <a:pt x="636" y="1038"/>
                </a:cubicBezTo>
                <a:cubicBezTo>
                  <a:pt x="635" y="1034"/>
                  <a:pt x="640" y="1040"/>
                  <a:pt x="641" y="1040"/>
                </a:cubicBezTo>
                <a:cubicBezTo>
                  <a:pt x="643" y="1039"/>
                  <a:pt x="638" y="1036"/>
                  <a:pt x="640" y="1035"/>
                </a:cubicBezTo>
                <a:cubicBezTo>
                  <a:pt x="636" y="1033"/>
                  <a:pt x="636" y="1035"/>
                  <a:pt x="632" y="1033"/>
                </a:cubicBezTo>
                <a:cubicBezTo>
                  <a:pt x="633" y="1033"/>
                  <a:pt x="633" y="1032"/>
                  <a:pt x="633" y="1032"/>
                </a:cubicBezTo>
                <a:cubicBezTo>
                  <a:pt x="632" y="1032"/>
                  <a:pt x="632" y="1032"/>
                  <a:pt x="632" y="1032"/>
                </a:cubicBezTo>
                <a:cubicBezTo>
                  <a:pt x="631" y="1030"/>
                  <a:pt x="632" y="1028"/>
                  <a:pt x="632" y="1027"/>
                </a:cubicBezTo>
                <a:cubicBezTo>
                  <a:pt x="632" y="1027"/>
                  <a:pt x="632" y="1027"/>
                  <a:pt x="633" y="1027"/>
                </a:cubicBezTo>
                <a:cubicBezTo>
                  <a:pt x="633" y="1027"/>
                  <a:pt x="634" y="1027"/>
                  <a:pt x="634" y="1028"/>
                </a:cubicBezTo>
                <a:cubicBezTo>
                  <a:pt x="634" y="1028"/>
                  <a:pt x="634" y="1028"/>
                  <a:pt x="634" y="1028"/>
                </a:cubicBezTo>
                <a:cubicBezTo>
                  <a:pt x="636" y="1025"/>
                  <a:pt x="634" y="1026"/>
                  <a:pt x="632" y="1023"/>
                </a:cubicBezTo>
                <a:cubicBezTo>
                  <a:pt x="631" y="1024"/>
                  <a:pt x="630" y="1025"/>
                  <a:pt x="629" y="1026"/>
                </a:cubicBezTo>
                <a:cubicBezTo>
                  <a:pt x="627" y="1019"/>
                  <a:pt x="635" y="1025"/>
                  <a:pt x="637" y="1022"/>
                </a:cubicBezTo>
                <a:cubicBezTo>
                  <a:pt x="636" y="1019"/>
                  <a:pt x="634" y="1018"/>
                  <a:pt x="632" y="1020"/>
                </a:cubicBezTo>
                <a:cubicBezTo>
                  <a:pt x="632" y="1018"/>
                  <a:pt x="629" y="1019"/>
                  <a:pt x="630" y="1016"/>
                </a:cubicBezTo>
                <a:cubicBezTo>
                  <a:pt x="631" y="1015"/>
                  <a:pt x="631" y="1019"/>
                  <a:pt x="633" y="1018"/>
                </a:cubicBezTo>
                <a:cubicBezTo>
                  <a:pt x="637" y="1017"/>
                  <a:pt x="632" y="1014"/>
                  <a:pt x="635" y="1013"/>
                </a:cubicBezTo>
                <a:cubicBezTo>
                  <a:pt x="637" y="1014"/>
                  <a:pt x="639" y="1014"/>
                  <a:pt x="639" y="1016"/>
                </a:cubicBezTo>
                <a:cubicBezTo>
                  <a:pt x="643" y="1012"/>
                  <a:pt x="646" y="1019"/>
                  <a:pt x="650" y="1014"/>
                </a:cubicBezTo>
                <a:cubicBezTo>
                  <a:pt x="647" y="1011"/>
                  <a:pt x="643" y="1010"/>
                  <a:pt x="640" y="1009"/>
                </a:cubicBezTo>
                <a:cubicBezTo>
                  <a:pt x="639" y="1010"/>
                  <a:pt x="641" y="1011"/>
                  <a:pt x="642" y="1013"/>
                </a:cubicBezTo>
                <a:cubicBezTo>
                  <a:pt x="640" y="1013"/>
                  <a:pt x="639" y="1013"/>
                  <a:pt x="638" y="1013"/>
                </a:cubicBezTo>
                <a:cubicBezTo>
                  <a:pt x="636" y="1011"/>
                  <a:pt x="640" y="1011"/>
                  <a:pt x="638" y="1009"/>
                </a:cubicBezTo>
                <a:cubicBezTo>
                  <a:pt x="637" y="1011"/>
                  <a:pt x="634" y="1005"/>
                  <a:pt x="631" y="1006"/>
                </a:cubicBezTo>
                <a:cubicBezTo>
                  <a:pt x="630" y="1002"/>
                  <a:pt x="630" y="1002"/>
                  <a:pt x="627" y="999"/>
                </a:cubicBezTo>
                <a:cubicBezTo>
                  <a:pt x="626" y="999"/>
                  <a:pt x="626" y="999"/>
                  <a:pt x="626" y="999"/>
                </a:cubicBezTo>
                <a:cubicBezTo>
                  <a:pt x="625" y="997"/>
                  <a:pt x="627" y="994"/>
                  <a:pt x="629" y="994"/>
                </a:cubicBezTo>
                <a:cubicBezTo>
                  <a:pt x="629" y="996"/>
                  <a:pt x="628" y="997"/>
                  <a:pt x="627" y="998"/>
                </a:cubicBezTo>
                <a:cubicBezTo>
                  <a:pt x="629" y="999"/>
                  <a:pt x="631" y="998"/>
                  <a:pt x="633" y="998"/>
                </a:cubicBezTo>
                <a:cubicBezTo>
                  <a:pt x="634" y="1001"/>
                  <a:pt x="631" y="1002"/>
                  <a:pt x="633" y="1004"/>
                </a:cubicBezTo>
                <a:cubicBezTo>
                  <a:pt x="635" y="1004"/>
                  <a:pt x="637" y="1003"/>
                  <a:pt x="636" y="1007"/>
                </a:cubicBezTo>
                <a:cubicBezTo>
                  <a:pt x="638" y="1008"/>
                  <a:pt x="641" y="1003"/>
                  <a:pt x="641" y="1008"/>
                </a:cubicBezTo>
                <a:cubicBezTo>
                  <a:pt x="643" y="1006"/>
                  <a:pt x="645" y="1005"/>
                  <a:pt x="647" y="1004"/>
                </a:cubicBezTo>
                <a:cubicBezTo>
                  <a:pt x="649" y="1007"/>
                  <a:pt x="651" y="1011"/>
                  <a:pt x="654" y="1013"/>
                </a:cubicBezTo>
                <a:cubicBezTo>
                  <a:pt x="656" y="1010"/>
                  <a:pt x="658" y="1007"/>
                  <a:pt x="662" y="1007"/>
                </a:cubicBezTo>
                <a:cubicBezTo>
                  <a:pt x="663" y="1009"/>
                  <a:pt x="659" y="1009"/>
                  <a:pt x="658" y="1011"/>
                </a:cubicBezTo>
                <a:cubicBezTo>
                  <a:pt x="660" y="1013"/>
                  <a:pt x="662" y="1010"/>
                  <a:pt x="665" y="1009"/>
                </a:cubicBezTo>
                <a:cubicBezTo>
                  <a:pt x="664" y="1011"/>
                  <a:pt x="661" y="1014"/>
                  <a:pt x="658" y="1017"/>
                </a:cubicBezTo>
                <a:cubicBezTo>
                  <a:pt x="656" y="1019"/>
                  <a:pt x="655" y="1021"/>
                  <a:pt x="657" y="1024"/>
                </a:cubicBezTo>
                <a:cubicBezTo>
                  <a:pt x="658" y="1025"/>
                  <a:pt x="659" y="1024"/>
                  <a:pt x="660" y="1023"/>
                </a:cubicBezTo>
                <a:cubicBezTo>
                  <a:pt x="662" y="1025"/>
                  <a:pt x="662" y="1026"/>
                  <a:pt x="663" y="1028"/>
                </a:cubicBezTo>
                <a:cubicBezTo>
                  <a:pt x="662" y="1028"/>
                  <a:pt x="662" y="1028"/>
                  <a:pt x="662" y="1028"/>
                </a:cubicBezTo>
                <a:cubicBezTo>
                  <a:pt x="662" y="1029"/>
                  <a:pt x="663" y="1030"/>
                  <a:pt x="663" y="1031"/>
                </a:cubicBezTo>
                <a:cubicBezTo>
                  <a:pt x="661" y="1032"/>
                  <a:pt x="660" y="1034"/>
                  <a:pt x="659" y="1035"/>
                </a:cubicBezTo>
                <a:cubicBezTo>
                  <a:pt x="661" y="1038"/>
                  <a:pt x="657" y="1036"/>
                  <a:pt x="656" y="1038"/>
                </a:cubicBezTo>
                <a:cubicBezTo>
                  <a:pt x="658" y="1041"/>
                  <a:pt x="660" y="1039"/>
                  <a:pt x="662" y="1040"/>
                </a:cubicBezTo>
                <a:cubicBezTo>
                  <a:pt x="664" y="1038"/>
                  <a:pt x="661" y="1038"/>
                  <a:pt x="661" y="1036"/>
                </a:cubicBezTo>
                <a:cubicBezTo>
                  <a:pt x="665" y="1035"/>
                  <a:pt x="669" y="1037"/>
                  <a:pt x="673" y="1040"/>
                </a:cubicBezTo>
                <a:cubicBezTo>
                  <a:pt x="677" y="1038"/>
                  <a:pt x="681" y="1035"/>
                  <a:pt x="684" y="1034"/>
                </a:cubicBezTo>
                <a:cubicBezTo>
                  <a:pt x="684" y="1033"/>
                  <a:pt x="683" y="1032"/>
                  <a:pt x="681" y="1033"/>
                </a:cubicBezTo>
                <a:cubicBezTo>
                  <a:pt x="681" y="1031"/>
                  <a:pt x="682" y="1030"/>
                  <a:pt x="683" y="1029"/>
                </a:cubicBezTo>
                <a:cubicBezTo>
                  <a:pt x="684" y="1031"/>
                  <a:pt x="685" y="1032"/>
                  <a:pt x="686" y="1033"/>
                </a:cubicBezTo>
                <a:cubicBezTo>
                  <a:pt x="688" y="1032"/>
                  <a:pt x="690" y="1031"/>
                  <a:pt x="691" y="1031"/>
                </a:cubicBezTo>
                <a:cubicBezTo>
                  <a:pt x="691" y="1031"/>
                  <a:pt x="692" y="1031"/>
                  <a:pt x="692" y="1031"/>
                </a:cubicBezTo>
                <a:cubicBezTo>
                  <a:pt x="691" y="1028"/>
                  <a:pt x="693" y="1027"/>
                  <a:pt x="695" y="1026"/>
                </a:cubicBezTo>
                <a:cubicBezTo>
                  <a:pt x="694" y="1025"/>
                  <a:pt x="692" y="1027"/>
                  <a:pt x="691" y="1028"/>
                </a:cubicBezTo>
                <a:cubicBezTo>
                  <a:pt x="692" y="1026"/>
                  <a:pt x="690" y="1022"/>
                  <a:pt x="688" y="1024"/>
                </a:cubicBezTo>
                <a:cubicBezTo>
                  <a:pt x="691" y="1024"/>
                  <a:pt x="692" y="1016"/>
                  <a:pt x="697" y="1019"/>
                </a:cubicBezTo>
                <a:cubicBezTo>
                  <a:pt x="698" y="1019"/>
                  <a:pt x="694" y="1014"/>
                  <a:pt x="693" y="1015"/>
                </a:cubicBezTo>
                <a:cubicBezTo>
                  <a:pt x="693" y="1012"/>
                  <a:pt x="695" y="1009"/>
                  <a:pt x="696" y="1006"/>
                </a:cubicBezTo>
                <a:cubicBezTo>
                  <a:pt x="695" y="1005"/>
                  <a:pt x="694" y="1007"/>
                  <a:pt x="692" y="1004"/>
                </a:cubicBezTo>
                <a:cubicBezTo>
                  <a:pt x="696" y="1003"/>
                  <a:pt x="696" y="1001"/>
                  <a:pt x="698" y="1001"/>
                </a:cubicBezTo>
                <a:cubicBezTo>
                  <a:pt x="700" y="995"/>
                  <a:pt x="693" y="998"/>
                  <a:pt x="690" y="994"/>
                </a:cubicBezTo>
                <a:cubicBezTo>
                  <a:pt x="689" y="996"/>
                  <a:pt x="688" y="996"/>
                  <a:pt x="687" y="999"/>
                </a:cubicBezTo>
                <a:cubicBezTo>
                  <a:pt x="686" y="999"/>
                  <a:pt x="686" y="998"/>
                  <a:pt x="686" y="998"/>
                </a:cubicBezTo>
                <a:cubicBezTo>
                  <a:pt x="686" y="998"/>
                  <a:pt x="685" y="998"/>
                  <a:pt x="685" y="999"/>
                </a:cubicBezTo>
                <a:cubicBezTo>
                  <a:pt x="685" y="996"/>
                  <a:pt x="686" y="996"/>
                  <a:pt x="683" y="994"/>
                </a:cubicBezTo>
                <a:cubicBezTo>
                  <a:pt x="684" y="994"/>
                  <a:pt x="684" y="994"/>
                  <a:pt x="685" y="994"/>
                </a:cubicBezTo>
                <a:cubicBezTo>
                  <a:pt x="685" y="992"/>
                  <a:pt x="685" y="991"/>
                  <a:pt x="686" y="990"/>
                </a:cubicBezTo>
                <a:cubicBezTo>
                  <a:pt x="686" y="990"/>
                  <a:pt x="686" y="990"/>
                  <a:pt x="685" y="990"/>
                </a:cubicBezTo>
                <a:cubicBezTo>
                  <a:pt x="686" y="989"/>
                  <a:pt x="686" y="989"/>
                  <a:pt x="686" y="989"/>
                </a:cubicBezTo>
                <a:cubicBezTo>
                  <a:pt x="686" y="989"/>
                  <a:pt x="686" y="989"/>
                  <a:pt x="686" y="989"/>
                </a:cubicBezTo>
                <a:cubicBezTo>
                  <a:pt x="685" y="989"/>
                  <a:pt x="683" y="987"/>
                  <a:pt x="681" y="989"/>
                </a:cubicBezTo>
                <a:cubicBezTo>
                  <a:pt x="679" y="987"/>
                  <a:pt x="678" y="984"/>
                  <a:pt x="679" y="983"/>
                </a:cubicBezTo>
                <a:cubicBezTo>
                  <a:pt x="673" y="982"/>
                  <a:pt x="679" y="987"/>
                  <a:pt x="677" y="990"/>
                </a:cubicBezTo>
                <a:cubicBezTo>
                  <a:pt x="677" y="991"/>
                  <a:pt x="669" y="985"/>
                  <a:pt x="674" y="983"/>
                </a:cubicBezTo>
                <a:cubicBezTo>
                  <a:pt x="670" y="985"/>
                  <a:pt x="665" y="987"/>
                  <a:pt x="665" y="992"/>
                </a:cubicBezTo>
                <a:cubicBezTo>
                  <a:pt x="662" y="988"/>
                  <a:pt x="661" y="989"/>
                  <a:pt x="657" y="989"/>
                </a:cubicBezTo>
                <a:cubicBezTo>
                  <a:pt x="660" y="987"/>
                  <a:pt x="660" y="988"/>
                  <a:pt x="662" y="985"/>
                </a:cubicBezTo>
                <a:cubicBezTo>
                  <a:pt x="662" y="986"/>
                  <a:pt x="663" y="987"/>
                  <a:pt x="664" y="987"/>
                </a:cubicBezTo>
                <a:cubicBezTo>
                  <a:pt x="667" y="984"/>
                  <a:pt x="665" y="983"/>
                  <a:pt x="670" y="983"/>
                </a:cubicBezTo>
                <a:cubicBezTo>
                  <a:pt x="668" y="981"/>
                  <a:pt x="666" y="981"/>
                  <a:pt x="664" y="982"/>
                </a:cubicBezTo>
                <a:cubicBezTo>
                  <a:pt x="663" y="983"/>
                  <a:pt x="662" y="984"/>
                  <a:pt x="660" y="984"/>
                </a:cubicBezTo>
                <a:cubicBezTo>
                  <a:pt x="659" y="985"/>
                  <a:pt x="659" y="986"/>
                  <a:pt x="658" y="987"/>
                </a:cubicBezTo>
                <a:cubicBezTo>
                  <a:pt x="657" y="987"/>
                  <a:pt x="656" y="986"/>
                  <a:pt x="656" y="986"/>
                </a:cubicBezTo>
                <a:cubicBezTo>
                  <a:pt x="655" y="985"/>
                  <a:pt x="655" y="985"/>
                  <a:pt x="655" y="985"/>
                </a:cubicBezTo>
                <a:cubicBezTo>
                  <a:pt x="650" y="990"/>
                  <a:pt x="648" y="996"/>
                  <a:pt x="639" y="995"/>
                </a:cubicBezTo>
                <a:cubicBezTo>
                  <a:pt x="639" y="992"/>
                  <a:pt x="643" y="996"/>
                  <a:pt x="645" y="992"/>
                </a:cubicBezTo>
                <a:cubicBezTo>
                  <a:pt x="640" y="989"/>
                  <a:pt x="635" y="992"/>
                  <a:pt x="631" y="995"/>
                </a:cubicBezTo>
                <a:cubicBezTo>
                  <a:pt x="629" y="991"/>
                  <a:pt x="634" y="989"/>
                  <a:pt x="631" y="986"/>
                </a:cubicBezTo>
                <a:cubicBezTo>
                  <a:pt x="640" y="986"/>
                  <a:pt x="642" y="981"/>
                  <a:pt x="649" y="976"/>
                </a:cubicBezTo>
                <a:cubicBezTo>
                  <a:pt x="650" y="978"/>
                  <a:pt x="647" y="978"/>
                  <a:pt x="648" y="980"/>
                </a:cubicBezTo>
                <a:cubicBezTo>
                  <a:pt x="653" y="974"/>
                  <a:pt x="655" y="973"/>
                  <a:pt x="659" y="968"/>
                </a:cubicBezTo>
                <a:cubicBezTo>
                  <a:pt x="659" y="968"/>
                  <a:pt x="659" y="968"/>
                  <a:pt x="659" y="968"/>
                </a:cubicBezTo>
                <a:cubicBezTo>
                  <a:pt x="659" y="967"/>
                  <a:pt x="659" y="967"/>
                  <a:pt x="660" y="967"/>
                </a:cubicBezTo>
                <a:cubicBezTo>
                  <a:pt x="656" y="964"/>
                  <a:pt x="659" y="968"/>
                  <a:pt x="656" y="969"/>
                </a:cubicBezTo>
                <a:cubicBezTo>
                  <a:pt x="655" y="969"/>
                  <a:pt x="654" y="966"/>
                  <a:pt x="654" y="965"/>
                </a:cubicBezTo>
                <a:cubicBezTo>
                  <a:pt x="649" y="962"/>
                  <a:pt x="648" y="971"/>
                  <a:pt x="652" y="975"/>
                </a:cubicBezTo>
                <a:cubicBezTo>
                  <a:pt x="649" y="974"/>
                  <a:pt x="650" y="974"/>
                  <a:pt x="647" y="975"/>
                </a:cubicBezTo>
                <a:cubicBezTo>
                  <a:pt x="644" y="973"/>
                  <a:pt x="648" y="972"/>
                  <a:pt x="649" y="971"/>
                </a:cubicBezTo>
                <a:cubicBezTo>
                  <a:pt x="647" y="970"/>
                  <a:pt x="646" y="967"/>
                  <a:pt x="644" y="969"/>
                </a:cubicBezTo>
                <a:cubicBezTo>
                  <a:pt x="643" y="963"/>
                  <a:pt x="640" y="958"/>
                  <a:pt x="635" y="955"/>
                </a:cubicBezTo>
                <a:cubicBezTo>
                  <a:pt x="637" y="955"/>
                  <a:pt x="639" y="957"/>
                  <a:pt x="642" y="957"/>
                </a:cubicBezTo>
                <a:cubicBezTo>
                  <a:pt x="644" y="954"/>
                  <a:pt x="641" y="954"/>
                  <a:pt x="639" y="952"/>
                </a:cubicBezTo>
                <a:cubicBezTo>
                  <a:pt x="641" y="950"/>
                  <a:pt x="643" y="951"/>
                  <a:pt x="645" y="950"/>
                </a:cubicBezTo>
                <a:cubicBezTo>
                  <a:pt x="648" y="953"/>
                  <a:pt x="643" y="953"/>
                  <a:pt x="644" y="955"/>
                </a:cubicBezTo>
                <a:cubicBezTo>
                  <a:pt x="645" y="956"/>
                  <a:pt x="646" y="956"/>
                  <a:pt x="647" y="957"/>
                </a:cubicBezTo>
                <a:cubicBezTo>
                  <a:pt x="648" y="955"/>
                  <a:pt x="647" y="952"/>
                  <a:pt x="647" y="949"/>
                </a:cubicBezTo>
                <a:cubicBezTo>
                  <a:pt x="650" y="949"/>
                  <a:pt x="649" y="954"/>
                  <a:pt x="652" y="956"/>
                </a:cubicBezTo>
                <a:cubicBezTo>
                  <a:pt x="654" y="955"/>
                  <a:pt x="651" y="952"/>
                  <a:pt x="654" y="951"/>
                </a:cubicBezTo>
                <a:cubicBezTo>
                  <a:pt x="656" y="956"/>
                  <a:pt x="662" y="956"/>
                  <a:pt x="667" y="956"/>
                </a:cubicBezTo>
                <a:cubicBezTo>
                  <a:pt x="668" y="958"/>
                  <a:pt x="665" y="958"/>
                  <a:pt x="667" y="961"/>
                </a:cubicBezTo>
                <a:cubicBezTo>
                  <a:pt x="668" y="962"/>
                  <a:pt x="669" y="962"/>
                  <a:pt x="670" y="962"/>
                </a:cubicBezTo>
                <a:cubicBezTo>
                  <a:pt x="672" y="961"/>
                  <a:pt x="675" y="959"/>
                  <a:pt x="678" y="957"/>
                </a:cubicBezTo>
                <a:cubicBezTo>
                  <a:pt x="678" y="956"/>
                  <a:pt x="677" y="956"/>
                  <a:pt x="677" y="956"/>
                </a:cubicBezTo>
                <a:cubicBezTo>
                  <a:pt x="676" y="954"/>
                  <a:pt x="678" y="954"/>
                  <a:pt x="679" y="956"/>
                </a:cubicBezTo>
                <a:cubicBezTo>
                  <a:pt x="679" y="955"/>
                  <a:pt x="679" y="954"/>
                  <a:pt x="679" y="954"/>
                </a:cubicBezTo>
                <a:cubicBezTo>
                  <a:pt x="679" y="953"/>
                  <a:pt x="676" y="952"/>
                  <a:pt x="679" y="950"/>
                </a:cubicBezTo>
                <a:cubicBezTo>
                  <a:pt x="686" y="960"/>
                  <a:pt x="690" y="940"/>
                  <a:pt x="700" y="943"/>
                </a:cubicBezTo>
                <a:cubicBezTo>
                  <a:pt x="701" y="942"/>
                  <a:pt x="701" y="941"/>
                  <a:pt x="700" y="939"/>
                </a:cubicBezTo>
                <a:cubicBezTo>
                  <a:pt x="719" y="932"/>
                  <a:pt x="727" y="919"/>
                  <a:pt x="741" y="911"/>
                </a:cubicBezTo>
                <a:cubicBezTo>
                  <a:pt x="742" y="912"/>
                  <a:pt x="742" y="913"/>
                  <a:pt x="742" y="915"/>
                </a:cubicBezTo>
                <a:cubicBezTo>
                  <a:pt x="744" y="911"/>
                  <a:pt x="746" y="907"/>
                  <a:pt x="747" y="903"/>
                </a:cubicBezTo>
                <a:cubicBezTo>
                  <a:pt x="747" y="903"/>
                  <a:pt x="748" y="903"/>
                  <a:pt x="748" y="903"/>
                </a:cubicBezTo>
                <a:cubicBezTo>
                  <a:pt x="750" y="901"/>
                  <a:pt x="751" y="900"/>
                  <a:pt x="754" y="900"/>
                </a:cubicBezTo>
                <a:cubicBezTo>
                  <a:pt x="753" y="898"/>
                  <a:pt x="754" y="897"/>
                  <a:pt x="755" y="895"/>
                </a:cubicBezTo>
                <a:cubicBezTo>
                  <a:pt x="755" y="895"/>
                  <a:pt x="755" y="895"/>
                  <a:pt x="755" y="895"/>
                </a:cubicBezTo>
                <a:cubicBezTo>
                  <a:pt x="755" y="895"/>
                  <a:pt x="755" y="895"/>
                  <a:pt x="755" y="895"/>
                </a:cubicBezTo>
                <a:cubicBezTo>
                  <a:pt x="756" y="893"/>
                  <a:pt x="757" y="891"/>
                  <a:pt x="755" y="889"/>
                </a:cubicBezTo>
                <a:cubicBezTo>
                  <a:pt x="754" y="889"/>
                  <a:pt x="753" y="889"/>
                  <a:pt x="753" y="890"/>
                </a:cubicBezTo>
                <a:cubicBezTo>
                  <a:pt x="753" y="891"/>
                  <a:pt x="754" y="892"/>
                  <a:pt x="754" y="893"/>
                </a:cubicBezTo>
                <a:cubicBezTo>
                  <a:pt x="753" y="894"/>
                  <a:pt x="751" y="895"/>
                  <a:pt x="750" y="895"/>
                </a:cubicBezTo>
                <a:cubicBezTo>
                  <a:pt x="750" y="897"/>
                  <a:pt x="749" y="899"/>
                  <a:pt x="748" y="900"/>
                </a:cubicBezTo>
                <a:cubicBezTo>
                  <a:pt x="747" y="901"/>
                  <a:pt x="746" y="899"/>
                  <a:pt x="745" y="898"/>
                </a:cubicBezTo>
                <a:cubicBezTo>
                  <a:pt x="748" y="897"/>
                  <a:pt x="748" y="892"/>
                  <a:pt x="746" y="892"/>
                </a:cubicBezTo>
                <a:cubicBezTo>
                  <a:pt x="747" y="891"/>
                  <a:pt x="747" y="891"/>
                  <a:pt x="748" y="890"/>
                </a:cubicBezTo>
                <a:cubicBezTo>
                  <a:pt x="747" y="890"/>
                  <a:pt x="746" y="890"/>
                  <a:pt x="746" y="889"/>
                </a:cubicBezTo>
                <a:cubicBezTo>
                  <a:pt x="746" y="886"/>
                  <a:pt x="750" y="888"/>
                  <a:pt x="746" y="885"/>
                </a:cubicBezTo>
                <a:cubicBezTo>
                  <a:pt x="747" y="884"/>
                  <a:pt x="749" y="885"/>
                  <a:pt x="750" y="884"/>
                </a:cubicBezTo>
                <a:cubicBezTo>
                  <a:pt x="751" y="885"/>
                  <a:pt x="752" y="886"/>
                  <a:pt x="752" y="887"/>
                </a:cubicBezTo>
                <a:cubicBezTo>
                  <a:pt x="752" y="887"/>
                  <a:pt x="753" y="887"/>
                  <a:pt x="753" y="887"/>
                </a:cubicBezTo>
                <a:cubicBezTo>
                  <a:pt x="753" y="885"/>
                  <a:pt x="755" y="884"/>
                  <a:pt x="756" y="883"/>
                </a:cubicBezTo>
                <a:cubicBezTo>
                  <a:pt x="757" y="884"/>
                  <a:pt x="756" y="885"/>
                  <a:pt x="755" y="885"/>
                </a:cubicBezTo>
                <a:cubicBezTo>
                  <a:pt x="756" y="885"/>
                  <a:pt x="756" y="884"/>
                  <a:pt x="757" y="883"/>
                </a:cubicBezTo>
                <a:cubicBezTo>
                  <a:pt x="757" y="884"/>
                  <a:pt x="757" y="886"/>
                  <a:pt x="758" y="887"/>
                </a:cubicBezTo>
                <a:cubicBezTo>
                  <a:pt x="758" y="887"/>
                  <a:pt x="759" y="887"/>
                  <a:pt x="759" y="887"/>
                </a:cubicBezTo>
                <a:cubicBezTo>
                  <a:pt x="760" y="889"/>
                  <a:pt x="756" y="891"/>
                  <a:pt x="759" y="893"/>
                </a:cubicBezTo>
                <a:cubicBezTo>
                  <a:pt x="762" y="894"/>
                  <a:pt x="769" y="892"/>
                  <a:pt x="768" y="889"/>
                </a:cubicBezTo>
                <a:cubicBezTo>
                  <a:pt x="768" y="889"/>
                  <a:pt x="769" y="889"/>
                  <a:pt x="769" y="889"/>
                </a:cubicBezTo>
                <a:cubicBezTo>
                  <a:pt x="770" y="888"/>
                  <a:pt x="770" y="887"/>
                  <a:pt x="770" y="886"/>
                </a:cubicBezTo>
                <a:cubicBezTo>
                  <a:pt x="771" y="887"/>
                  <a:pt x="772" y="887"/>
                  <a:pt x="773" y="887"/>
                </a:cubicBezTo>
                <a:cubicBezTo>
                  <a:pt x="773" y="887"/>
                  <a:pt x="773" y="887"/>
                  <a:pt x="773" y="887"/>
                </a:cubicBezTo>
                <a:cubicBezTo>
                  <a:pt x="773" y="887"/>
                  <a:pt x="773" y="887"/>
                  <a:pt x="774" y="887"/>
                </a:cubicBezTo>
                <a:cubicBezTo>
                  <a:pt x="776" y="887"/>
                  <a:pt x="777" y="886"/>
                  <a:pt x="779" y="884"/>
                </a:cubicBezTo>
                <a:cubicBezTo>
                  <a:pt x="779" y="884"/>
                  <a:pt x="779" y="884"/>
                  <a:pt x="779" y="883"/>
                </a:cubicBezTo>
                <a:cubicBezTo>
                  <a:pt x="779" y="884"/>
                  <a:pt x="779" y="884"/>
                  <a:pt x="779" y="884"/>
                </a:cubicBezTo>
                <a:cubicBezTo>
                  <a:pt x="780" y="883"/>
                  <a:pt x="781" y="883"/>
                  <a:pt x="782" y="882"/>
                </a:cubicBezTo>
                <a:cubicBezTo>
                  <a:pt x="782" y="881"/>
                  <a:pt x="783" y="880"/>
                  <a:pt x="781" y="879"/>
                </a:cubicBezTo>
                <a:cubicBezTo>
                  <a:pt x="782" y="879"/>
                  <a:pt x="782" y="879"/>
                  <a:pt x="782" y="879"/>
                </a:cubicBezTo>
                <a:cubicBezTo>
                  <a:pt x="782" y="879"/>
                  <a:pt x="782" y="879"/>
                  <a:pt x="782" y="879"/>
                </a:cubicBezTo>
                <a:cubicBezTo>
                  <a:pt x="786" y="878"/>
                  <a:pt x="788" y="877"/>
                  <a:pt x="788" y="874"/>
                </a:cubicBezTo>
                <a:cubicBezTo>
                  <a:pt x="791" y="876"/>
                  <a:pt x="792" y="870"/>
                  <a:pt x="796" y="874"/>
                </a:cubicBezTo>
                <a:cubicBezTo>
                  <a:pt x="796" y="872"/>
                  <a:pt x="796" y="871"/>
                  <a:pt x="799" y="874"/>
                </a:cubicBezTo>
                <a:cubicBezTo>
                  <a:pt x="798" y="871"/>
                  <a:pt x="800" y="871"/>
                  <a:pt x="801" y="870"/>
                </a:cubicBezTo>
                <a:cubicBezTo>
                  <a:pt x="801" y="869"/>
                  <a:pt x="801" y="868"/>
                  <a:pt x="800" y="867"/>
                </a:cubicBezTo>
                <a:cubicBezTo>
                  <a:pt x="800" y="867"/>
                  <a:pt x="801" y="867"/>
                  <a:pt x="802" y="868"/>
                </a:cubicBezTo>
                <a:cubicBezTo>
                  <a:pt x="802" y="868"/>
                  <a:pt x="802" y="868"/>
                  <a:pt x="802" y="867"/>
                </a:cubicBezTo>
                <a:cubicBezTo>
                  <a:pt x="808" y="871"/>
                  <a:pt x="812" y="861"/>
                  <a:pt x="816" y="860"/>
                </a:cubicBezTo>
                <a:cubicBezTo>
                  <a:pt x="815" y="860"/>
                  <a:pt x="814" y="859"/>
                  <a:pt x="814" y="859"/>
                </a:cubicBezTo>
                <a:cubicBezTo>
                  <a:pt x="813" y="861"/>
                  <a:pt x="812" y="860"/>
                  <a:pt x="811" y="862"/>
                </a:cubicBezTo>
                <a:cubicBezTo>
                  <a:pt x="811" y="860"/>
                  <a:pt x="809" y="858"/>
                  <a:pt x="807" y="860"/>
                </a:cubicBezTo>
                <a:cubicBezTo>
                  <a:pt x="808" y="859"/>
                  <a:pt x="804" y="856"/>
                  <a:pt x="805" y="855"/>
                </a:cubicBezTo>
                <a:cubicBezTo>
                  <a:pt x="805" y="856"/>
                  <a:pt x="803" y="854"/>
                  <a:pt x="801" y="853"/>
                </a:cubicBezTo>
                <a:cubicBezTo>
                  <a:pt x="801" y="853"/>
                  <a:pt x="799" y="853"/>
                  <a:pt x="798" y="854"/>
                </a:cubicBezTo>
                <a:cubicBezTo>
                  <a:pt x="799" y="855"/>
                  <a:pt x="800" y="855"/>
                  <a:pt x="801" y="854"/>
                </a:cubicBezTo>
                <a:cubicBezTo>
                  <a:pt x="798" y="856"/>
                  <a:pt x="794" y="857"/>
                  <a:pt x="790" y="859"/>
                </a:cubicBezTo>
                <a:cubicBezTo>
                  <a:pt x="790" y="859"/>
                  <a:pt x="792" y="859"/>
                  <a:pt x="793" y="861"/>
                </a:cubicBezTo>
                <a:cubicBezTo>
                  <a:pt x="791" y="861"/>
                  <a:pt x="789" y="861"/>
                  <a:pt x="788" y="860"/>
                </a:cubicBezTo>
                <a:cubicBezTo>
                  <a:pt x="787" y="860"/>
                  <a:pt x="787" y="860"/>
                  <a:pt x="786" y="861"/>
                </a:cubicBezTo>
                <a:cubicBezTo>
                  <a:pt x="787" y="866"/>
                  <a:pt x="783" y="862"/>
                  <a:pt x="787" y="859"/>
                </a:cubicBezTo>
                <a:cubicBezTo>
                  <a:pt x="786" y="859"/>
                  <a:pt x="785" y="859"/>
                  <a:pt x="785" y="858"/>
                </a:cubicBezTo>
                <a:cubicBezTo>
                  <a:pt x="781" y="858"/>
                  <a:pt x="781" y="861"/>
                  <a:pt x="777" y="860"/>
                </a:cubicBezTo>
                <a:cubicBezTo>
                  <a:pt x="776" y="862"/>
                  <a:pt x="780" y="864"/>
                  <a:pt x="782" y="861"/>
                </a:cubicBezTo>
                <a:cubicBezTo>
                  <a:pt x="782" y="866"/>
                  <a:pt x="774" y="863"/>
                  <a:pt x="778" y="868"/>
                </a:cubicBezTo>
                <a:cubicBezTo>
                  <a:pt x="776" y="868"/>
                  <a:pt x="772" y="866"/>
                  <a:pt x="772" y="870"/>
                </a:cubicBezTo>
                <a:cubicBezTo>
                  <a:pt x="769" y="871"/>
                  <a:pt x="771" y="867"/>
                  <a:pt x="769" y="866"/>
                </a:cubicBezTo>
                <a:cubicBezTo>
                  <a:pt x="767" y="868"/>
                  <a:pt x="770" y="871"/>
                  <a:pt x="767" y="873"/>
                </a:cubicBezTo>
                <a:cubicBezTo>
                  <a:pt x="767" y="870"/>
                  <a:pt x="768" y="868"/>
                  <a:pt x="767" y="865"/>
                </a:cubicBezTo>
                <a:cubicBezTo>
                  <a:pt x="764" y="867"/>
                  <a:pt x="766" y="870"/>
                  <a:pt x="763" y="872"/>
                </a:cubicBezTo>
                <a:cubicBezTo>
                  <a:pt x="762" y="870"/>
                  <a:pt x="760" y="872"/>
                  <a:pt x="759" y="869"/>
                </a:cubicBezTo>
                <a:cubicBezTo>
                  <a:pt x="764" y="870"/>
                  <a:pt x="763" y="867"/>
                  <a:pt x="765" y="864"/>
                </a:cubicBezTo>
                <a:cubicBezTo>
                  <a:pt x="762" y="863"/>
                  <a:pt x="754" y="869"/>
                  <a:pt x="754" y="873"/>
                </a:cubicBezTo>
                <a:cubicBezTo>
                  <a:pt x="752" y="873"/>
                  <a:pt x="750" y="876"/>
                  <a:pt x="748" y="873"/>
                </a:cubicBezTo>
                <a:cubicBezTo>
                  <a:pt x="750" y="871"/>
                  <a:pt x="751" y="873"/>
                  <a:pt x="753" y="871"/>
                </a:cubicBezTo>
                <a:cubicBezTo>
                  <a:pt x="752" y="869"/>
                  <a:pt x="751" y="870"/>
                  <a:pt x="750" y="870"/>
                </a:cubicBezTo>
                <a:cubicBezTo>
                  <a:pt x="751" y="867"/>
                  <a:pt x="758" y="868"/>
                  <a:pt x="759" y="864"/>
                </a:cubicBezTo>
                <a:cubicBezTo>
                  <a:pt x="760" y="863"/>
                  <a:pt x="758" y="863"/>
                  <a:pt x="758" y="862"/>
                </a:cubicBezTo>
                <a:cubicBezTo>
                  <a:pt x="758" y="858"/>
                  <a:pt x="765" y="860"/>
                  <a:pt x="762" y="856"/>
                </a:cubicBezTo>
                <a:cubicBezTo>
                  <a:pt x="767" y="857"/>
                  <a:pt x="772" y="850"/>
                  <a:pt x="774" y="846"/>
                </a:cubicBezTo>
                <a:cubicBezTo>
                  <a:pt x="780" y="848"/>
                  <a:pt x="783" y="843"/>
                  <a:pt x="788" y="841"/>
                </a:cubicBezTo>
                <a:cubicBezTo>
                  <a:pt x="784" y="837"/>
                  <a:pt x="783" y="842"/>
                  <a:pt x="777" y="844"/>
                </a:cubicBezTo>
                <a:cubicBezTo>
                  <a:pt x="777" y="840"/>
                  <a:pt x="784" y="841"/>
                  <a:pt x="786" y="837"/>
                </a:cubicBezTo>
                <a:cubicBezTo>
                  <a:pt x="788" y="842"/>
                  <a:pt x="791" y="833"/>
                  <a:pt x="792" y="839"/>
                </a:cubicBezTo>
                <a:cubicBezTo>
                  <a:pt x="795" y="835"/>
                  <a:pt x="797" y="834"/>
                  <a:pt x="802" y="833"/>
                </a:cubicBezTo>
                <a:cubicBezTo>
                  <a:pt x="801" y="833"/>
                  <a:pt x="801" y="833"/>
                  <a:pt x="800" y="832"/>
                </a:cubicBezTo>
                <a:cubicBezTo>
                  <a:pt x="802" y="832"/>
                  <a:pt x="803" y="832"/>
                  <a:pt x="802" y="830"/>
                </a:cubicBezTo>
                <a:cubicBezTo>
                  <a:pt x="802" y="830"/>
                  <a:pt x="803" y="830"/>
                  <a:pt x="803" y="830"/>
                </a:cubicBezTo>
                <a:cubicBezTo>
                  <a:pt x="805" y="824"/>
                  <a:pt x="815" y="821"/>
                  <a:pt x="816" y="817"/>
                </a:cubicBezTo>
                <a:cubicBezTo>
                  <a:pt x="818" y="815"/>
                  <a:pt x="820" y="814"/>
                  <a:pt x="822" y="812"/>
                </a:cubicBezTo>
                <a:cubicBezTo>
                  <a:pt x="822" y="812"/>
                  <a:pt x="821" y="812"/>
                  <a:pt x="820" y="811"/>
                </a:cubicBezTo>
                <a:cubicBezTo>
                  <a:pt x="821" y="811"/>
                  <a:pt x="824" y="811"/>
                  <a:pt x="826" y="810"/>
                </a:cubicBezTo>
                <a:cubicBezTo>
                  <a:pt x="826" y="810"/>
                  <a:pt x="827" y="809"/>
                  <a:pt x="828" y="809"/>
                </a:cubicBezTo>
                <a:cubicBezTo>
                  <a:pt x="828" y="808"/>
                  <a:pt x="828" y="808"/>
                  <a:pt x="828" y="807"/>
                </a:cubicBezTo>
                <a:cubicBezTo>
                  <a:pt x="825" y="805"/>
                  <a:pt x="827" y="809"/>
                  <a:pt x="825" y="809"/>
                </a:cubicBezTo>
                <a:cubicBezTo>
                  <a:pt x="824" y="803"/>
                  <a:pt x="825" y="803"/>
                  <a:pt x="828" y="801"/>
                </a:cubicBezTo>
                <a:cubicBezTo>
                  <a:pt x="826" y="805"/>
                  <a:pt x="828" y="805"/>
                  <a:pt x="831" y="806"/>
                </a:cubicBezTo>
                <a:cubicBezTo>
                  <a:pt x="832" y="806"/>
                  <a:pt x="833" y="806"/>
                  <a:pt x="833" y="805"/>
                </a:cubicBezTo>
                <a:cubicBezTo>
                  <a:pt x="833" y="804"/>
                  <a:pt x="833" y="803"/>
                  <a:pt x="834" y="803"/>
                </a:cubicBezTo>
                <a:cubicBezTo>
                  <a:pt x="835" y="803"/>
                  <a:pt x="836" y="803"/>
                  <a:pt x="836" y="803"/>
                </a:cubicBezTo>
                <a:cubicBezTo>
                  <a:pt x="839" y="801"/>
                  <a:pt x="842" y="799"/>
                  <a:pt x="845" y="797"/>
                </a:cubicBezTo>
                <a:cubicBezTo>
                  <a:pt x="845" y="797"/>
                  <a:pt x="845" y="797"/>
                  <a:pt x="845" y="797"/>
                </a:cubicBezTo>
                <a:cubicBezTo>
                  <a:pt x="849" y="795"/>
                  <a:pt x="850" y="793"/>
                  <a:pt x="853" y="792"/>
                </a:cubicBezTo>
                <a:cubicBezTo>
                  <a:pt x="855" y="790"/>
                  <a:pt x="858" y="788"/>
                  <a:pt x="861" y="786"/>
                </a:cubicBezTo>
                <a:cubicBezTo>
                  <a:pt x="860" y="785"/>
                  <a:pt x="859" y="785"/>
                  <a:pt x="859" y="783"/>
                </a:cubicBezTo>
                <a:cubicBezTo>
                  <a:pt x="861" y="780"/>
                  <a:pt x="863" y="780"/>
                  <a:pt x="866" y="781"/>
                </a:cubicBezTo>
                <a:cubicBezTo>
                  <a:pt x="873" y="773"/>
                  <a:pt x="874" y="769"/>
                  <a:pt x="865" y="766"/>
                </a:cubicBezTo>
                <a:cubicBezTo>
                  <a:pt x="863" y="768"/>
                  <a:pt x="864" y="771"/>
                  <a:pt x="864" y="773"/>
                </a:cubicBezTo>
                <a:cubicBezTo>
                  <a:pt x="867" y="775"/>
                  <a:pt x="866" y="771"/>
                  <a:pt x="868" y="771"/>
                </a:cubicBezTo>
                <a:cubicBezTo>
                  <a:pt x="869" y="774"/>
                  <a:pt x="867" y="774"/>
                  <a:pt x="866" y="776"/>
                </a:cubicBezTo>
                <a:cubicBezTo>
                  <a:pt x="865" y="775"/>
                  <a:pt x="864" y="775"/>
                  <a:pt x="862" y="776"/>
                </a:cubicBezTo>
                <a:cubicBezTo>
                  <a:pt x="861" y="774"/>
                  <a:pt x="863" y="774"/>
                  <a:pt x="864" y="773"/>
                </a:cubicBezTo>
                <a:cubicBezTo>
                  <a:pt x="863" y="772"/>
                  <a:pt x="863" y="771"/>
                  <a:pt x="863" y="770"/>
                </a:cubicBezTo>
                <a:cubicBezTo>
                  <a:pt x="860" y="769"/>
                  <a:pt x="857" y="772"/>
                  <a:pt x="859" y="775"/>
                </a:cubicBezTo>
                <a:cubicBezTo>
                  <a:pt x="857" y="773"/>
                  <a:pt x="852" y="777"/>
                  <a:pt x="855" y="780"/>
                </a:cubicBezTo>
                <a:cubicBezTo>
                  <a:pt x="851" y="776"/>
                  <a:pt x="847" y="778"/>
                  <a:pt x="846" y="782"/>
                </a:cubicBezTo>
                <a:cubicBezTo>
                  <a:pt x="847" y="783"/>
                  <a:pt x="849" y="780"/>
                  <a:pt x="850" y="783"/>
                </a:cubicBezTo>
                <a:cubicBezTo>
                  <a:pt x="848" y="788"/>
                  <a:pt x="843" y="789"/>
                  <a:pt x="839" y="789"/>
                </a:cubicBezTo>
                <a:cubicBezTo>
                  <a:pt x="833" y="777"/>
                  <a:pt x="816" y="793"/>
                  <a:pt x="809" y="796"/>
                </a:cubicBezTo>
                <a:cubicBezTo>
                  <a:pt x="809" y="794"/>
                  <a:pt x="810" y="792"/>
                  <a:pt x="809" y="790"/>
                </a:cubicBezTo>
                <a:cubicBezTo>
                  <a:pt x="808" y="795"/>
                  <a:pt x="807" y="796"/>
                  <a:pt x="803" y="800"/>
                </a:cubicBezTo>
                <a:cubicBezTo>
                  <a:pt x="802" y="799"/>
                  <a:pt x="801" y="798"/>
                  <a:pt x="800" y="797"/>
                </a:cubicBezTo>
                <a:cubicBezTo>
                  <a:pt x="805" y="798"/>
                  <a:pt x="807" y="793"/>
                  <a:pt x="805" y="789"/>
                </a:cubicBezTo>
                <a:cubicBezTo>
                  <a:pt x="802" y="789"/>
                  <a:pt x="802" y="792"/>
                  <a:pt x="800" y="786"/>
                </a:cubicBezTo>
                <a:cubicBezTo>
                  <a:pt x="796" y="787"/>
                  <a:pt x="800" y="790"/>
                  <a:pt x="802" y="793"/>
                </a:cubicBezTo>
                <a:cubicBezTo>
                  <a:pt x="798" y="793"/>
                  <a:pt x="797" y="794"/>
                  <a:pt x="797" y="798"/>
                </a:cubicBezTo>
                <a:cubicBezTo>
                  <a:pt x="794" y="799"/>
                  <a:pt x="792" y="793"/>
                  <a:pt x="789" y="792"/>
                </a:cubicBezTo>
                <a:cubicBezTo>
                  <a:pt x="788" y="789"/>
                  <a:pt x="788" y="786"/>
                  <a:pt x="791" y="784"/>
                </a:cubicBezTo>
                <a:cubicBezTo>
                  <a:pt x="790" y="782"/>
                  <a:pt x="789" y="781"/>
                  <a:pt x="787" y="779"/>
                </a:cubicBezTo>
                <a:cubicBezTo>
                  <a:pt x="789" y="777"/>
                  <a:pt x="790" y="779"/>
                  <a:pt x="791" y="777"/>
                </a:cubicBezTo>
                <a:cubicBezTo>
                  <a:pt x="786" y="776"/>
                  <a:pt x="786" y="770"/>
                  <a:pt x="789" y="767"/>
                </a:cubicBezTo>
                <a:cubicBezTo>
                  <a:pt x="791" y="769"/>
                  <a:pt x="789" y="770"/>
                  <a:pt x="790" y="772"/>
                </a:cubicBezTo>
                <a:cubicBezTo>
                  <a:pt x="801" y="759"/>
                  <a:pt x="817" y="757"/>
                  <a:pt x="828" y="754"/>
                </a:cubicBezTo>
                <a:cubicBezTo>
                  <a:pt x="828" y="751"/>
                  <a:pt x="828" y="748"/>
                  <a:pt x="832" y="746"/>
                </a:cubicBezTo>
                <a:cubicBezTo>
                  <a:pt x="833" y="748"/>
                  <a:pt x="834" y="748"/>
                  <a:pt x="835" y="748"/>
                </a:cubicBezTo>
                <a:cubicBezTo>
                  <a:pt x="836" y="749"/>
                  <a:pt x="834" y="749"/>
                  <a:pt x="834" y="750"/>
                </a:cubicBezTo>
                <a:cubicBezTo>
                  <a:pt x="841" y="753"/>
                  <a:pt x="843" y="750"/>
                  <a:pt x="850" y="744"/>
                </a:cubicBezTo>
                <a:cubicBezTo>
                  <a:pt x="848" y="741"/>
                  <a:pt x="846" y="745"/>
                  <a:pt x="845" y="742"/>
                </a:cubicBezTo>
                <a:cubicBezTo>
                  <a:pt x="847" y="741"/>
                  <a:pt x="847" y="742"/>
                  <a:pt x="849" y="740"/>
                </a:cubicBezTo>
                <a:cubicBezTo>
                  <a:pt x="850" y="741"/>
                  <a:pt x="849" y="742"/>
                  <a:pt x="850" y="743"/>
                </a:cubicBezTo>
                <a:cubicBezTo>
                  <a:pt x="851" y="738"/>
                  <a:pt x="857" y="743"/>
                  <a:pt x="858" y="738"/>
                </a:cubicBezTo>
                <a:cubicBezTo>
                  <a:pt x="861" y="736"/>
                  <a:pt x="858" y="742"/>
                  <a:pt x="860" y="741"/>
                </a:cubicBezTo>
                <a:cubicBezTo>
                  <a:pt x="861" y="743"/>
                  <a:pt x="857" y="744"/>
                  <a:pt x="856" y="746"/>
                </a:cubicBezTo>
                <a:cubicBezTo>
                  <a:pt x="860" y="750"/>
                  <a:pt x="862" y="743"/>
                  <a:pt x="864" y="743"/>
                </a:cubicBezTo>
                <a:cubicBezTo>
                  <a:pt x="862" y="748"/>
                  <a:pt x="868" y="744"/>
                  <a:pt x="868" y="748"/>
                </a:cubicBezTo>
                <a:cubicBezTo>
                  <a:pt x="872" y="745"/>
                  <a:pt x="870" y="742"/>
                  <a:pt x="875" y="744"/>
                </a:cubicBezTo>
                <a:cubicBezTo>
                  <a:pt x="877" y="742"/>
                  <a:pt x="877" y="741"/>
                  <a:pt x="876" y="739"/>
                </a:cubicBezTo>
                <a:cubicBezTo>
                  <a:pt x="875" y="737"/>
                  <a:pt x="871" y="739"/>
                  <a:pt x="872" y="741"/>
                </a:cubicBezTo>
                <a:cubicBezTo>
                  <a:pt x="870" y="733"/>
                  <a:pt x="882" y="740"/>
                  <a:pt x="888" y="736"/>
                </a:cubicBezTo>
                <a:cubicBezTo>
                  <a:pt x="889" y="744"/>
                  <a:pt x="878" y="742"/>
                  <a:pt x="875" y="750"/>
                </a:cubicBezTo>
                <a:cubicBezTo>
                  <a:pt x="869" y="749"/>
                  <a:pt x="873" y="756"/>
                  <a:pt x="868" y="756"/>
                </a:cubicBezTo>
                <a:cubicBezTo>
                  <a:pt x="867" y="754"/>
                  <a:pt x="869" y="752"/>
                  <a:pt x="870" y="751"/>
                </a:cubicBezTo>
                <a:cubicBezTo>
                  <a:pt x="865" y="749"/>
                  <a:pt x="864" y="755"/>
                  <a:pt x="859" y="756"/>
                </a:cubicBezTo>
                <a:cubicBezTo>
                  <a:pt x="864" y="758"/>
                  <a:pt x="869" y="758"/>
                  <a:pt x="873" y="758"/>
                </a:cubicBezTo>
                <a:cubicBezTo>
                  <a:pt x="876" y="757"/>
                  <a:pt x="873" y="755"/>
                  <a:pt x="876" y="754"/>
                </a:cubicBezTo>
                <a:cubicBezTo>
                  <a:pt x="876" y="755"/>
                  <a:pt x="877" y="756"/>
                  <a:pt x="878" y="756"/>
                </a:cubicBezTo>
                <a:cubicBezTo>
                  <a:pt x="881" y="755"/>
                  <a:pt x="878" y="752"/>
                  <a:pt x="882" y="750"/>
                </a:cubicBezTo>
                <a:cubicBezTo>
                  <a:pt x="880" y="754"/>
                  <a:pt x="884" y="753"/>
                  <a:pt x="886" y="756"/>
                </a:cubicBezTo>
                <a:cubicBezTo>
                  <a:pt x="890" y="754"/>
                  <a:pt x="886" y="753"/>
                  <a:pt x="886" y="750"/>
                </a:cubicBezTo>
                <a:cubicBezTo>
                  <a:pt x="890" y="745"/>
                  <a:pt x="896" y="745"/>
                  <a:pt x="900" y="741"/>
                </a:cubicBezTo>
                <a:cubicBezTo>
                  <a:pt x="900" y="740"/>
                  <a:pt x="899" y="739"/>
                  <a:pt x="898" y="738"/>
                </a:cubicBezTo>
                <a:cubicBezTo>
                  <a:pt x="897" y="740"/>
                  <a:pt x="895" y="744"/>
                  <a:pt x="891" y="743"/>
                </a:cubicBezTo>
                <a:cubicBezTo>
                  <a:pt x="893" y="743"/>
                  <a:pt x="898" y="734"/>
                  <a:pt x="892" y="736"/>
                </a:cubicBezTo>
                <a:cubicBezTo>
                  <a:pt x="894" y="733"/>
                  <a:pt x="894" y="732"/>
                  <a:pt x="894" y="727"/>
                </a:cubicBezTo>
                <a:cubicBezTo>
                  <a:pt x="896" y="728"/>
                  <a:pt x="895" y="729"/>
                  <a:pt x="896" y="731"/>
                </a:cubicBezTo>
                <a:cubicBezTo>
                  <a:pt x="898" y="730"/>
                  <a:pt x="897" y="729"/>
                  <a:pt x="898" y="728"/>
                </a:cubicBezTo>
                <a:cubicBezTo>
                  <a:pt x="894" y="723"/>
                  <a:pt x="894" y="725"/>
                  <a:pt x="890" y="723"/>
                </a:cubicBezTo>
                <a:cubicBezTo>
                  <a:pt x="892" y="724"/>
                  <a:pt x="891" y="719"/>
                  <a:pt x="894" y="721"/>
                </a:cubicBezTo>
                <a:cubicBezTo>
                  <a:pt x="893" y="710"/>
                  <a:pt x="893" y="699"/>
                  <a:pt x="904" y="693"/>
                </a:cubicBezTo>
                <a:cubicBezTo>
                  <a:pt x="902" y="685"/>
                  <a:pt x="910" y="678"/>
                  <a:pt x="909" y="670"/>
                </a:cubicBezTo>
                <a:cubicBezTo>
                  <a:pt x="911" y="667"/>
                  <a:pt x="915" y="666"/>
                  <a:pt x="912" y="663"/>
                </a:cubicBezTo>
                <a:cubicBezTo>
                  <a:pt x="913" y="662"/>
                  <a:pt x="915" y="662"/>
                  <a:pt x="916" y="662"/>
                </a:cubicBezTo>
                <a:cubicBezTo>
                  <a:pt x="918" y="660"/>
                  <a:pt x="911" y="662"/>
                  <a:pt x="914" y="659"/>
                </a:cubicBezTo>
                <a:cubicBezTo>
                  <a:pt x="916" y="656"/>
                  <a:pt x="914" y="661"/>
                  <a:pt x="916" y="660"/>
                </a:cubicBezTo>
                <a:cubicBezTo>
                  <a:pt x="916" y="657"/>
                  <a:pt x="915" y="655"/>
                  <a:pt x="915" y="652"/>
                </a:cubicBezTo>
                <a:cubicBezTo>
                  <a:pt x="919" y="647"/>
                  <a:pt x="929" y="641"/>
                  <a:pt x="932" y="635"/>
                </a:cubicBezTo>
                <a:cubicBezTo>
                  <a:pt x="934" y="635"/>
                  <a:pt x="935" y="635"/>
                  <a:pt x="936" y="636"/>
                </a:cubicBezTo>
                <a:cubicBezTo>
                  <a:pt x="944" y="620"/>
                  <a:pt x="960" y="622"/>
                  <a:pt x="971" y="611"/>
                </a:cubicBezTo>
                <a:cubicBezTo>
                  <a:pt x="975" y="613"/>
                  <a:pt x="975" y="610"/>
                  <a:pt x="980" y="608"/>
                </a:cubicBezTo>
                <a:cubicBezTo>
                  <a:pt x="981" y="609"/>
                  <a:pt x="982" y="609"/>
                  <a:pt x="983" y="610"/>
                </a:cubicBezTo>
                <a:cubicBezTo>
                  <a:pt x="988" y="602"/>
                  <a:pt x="998" y="605"/>
                  <a:pt x="1006" y="599"/>
                </a:cubicBezTo>
                <a:cubicBezTo>
                  <a:pt x="1006" y="600"/>
                  <a:pt x="1007" y="600"/>
                  <a:pt x="1008" y="601"/>
                </a:cubicBezTo>
                <a:cubicBezTo>
                  <a:pt x="1010" y="595"/>
                  <a:pt x="1013" y="600"/>
                  <a:pt x="1015" y="594"/>
                </a:cubicBezTo>
                <a:cubicBezTo>
                  <a:pt x="1018" y="596"/>
                  <a:pt x="1021" y="594"/>
                  <a:pt x="1022" y="591"/>
                </a:cubicBezTo>
                <a:cubicBezTo>
                  <a:pt x="1023" y="594"/>
                  <a:pt x="1024" y="593"/>
                  <a:pt x="1026" y="595"/>
                </a:cubicBezTo>
                <a:cubicBezTo>
                  <a:pt x="1028" y="594"/>
                  <a:pt x="1025" y="592"/>
                  <a:pt x="1028" y="591"/>
                </a:cubicBezTo>
                <a:cubicBezTo>
                  <a:pt x="1037" y="592"/>
                  <a:pt x="1048" y="590"/>
                  <a:pt x="1055" y="584"/>
                </a:cubicBezTo>
                <a:cubicBezTo>
                  <a:pt x="1060" y="587"/>
                  <a:pt x="1066" y="586"/>
                  <a:pt x="1071" y="585"/>
                </a:cubicBezTo>
                <a:cubicBezTo>
                  <a:pt x="1072" y="587"/>
                  <a:pt x="1073" y="590"/>
                  <a:pt x="1074" y="592"/>
                </a:cubicBezTo>
                <a:cubicBezTo>
                  <a:pt x="1084" y="594"/>
                  <a:pt x="1090" y="578"/>
                  <a:pt x="1099" y="582"/>
                </a:cubicBezTo>
                <a:cubicBezTo>
                  <a:pt x="1087" y="587"/>
                  <a:pt x="1075" y="598"/>
                  <a:pt x="1066" y="605"/>
                </a:cubicBezTo>
                <a:cubicBezTo>
                  <a:pt x="1057" y="625"/>
                  <a:pt x="1037" y="631"/>
                  <a:pt x="1022" y="645"/>
                </a:cubicBezTo>
                <a:cubicBezTo>
                  <a:pt x="1004" y="649"/>
                  <a:pt x="992" y="662"/>
                  <a:pt x="981" y="679"/>
                </a:cubicBezTo>
                <a:cubicBezTo>
                  <a:pt x="984" y="683"/>
                  <a:pt x="987" y="679"/>
                  <a:pt x="990" y="684"/>
                </a:cubicBezTo>
                <a:cubicBezTo>
                  <a:pt x="981" y="690"/>
                  <a:pt x="975" y="693"/>
                  <a:pt x="968" y="703"/>
                </a:cubicBezTo>
                <a:cubicBezTo>
                  <a:pt x="970" y="704"/>
                  <a:pt x="971" y="704"/>
                  <a:pt x="972" y="704"/>
                </a:cubicBezTo>
                <a:cubicBezTo>
                  <a:pt x="970" y="697"/>
                  <a:pt x="982" y="700"/>
                  <a:pt x="980" y="696"/>
                </a:cubicBezTo>
                <a:cubicBezTo>
                  <a:pt x="990" y="696"/>
                  <a:pt x="994" y="685"/>
                  <a:pt x="1007" y="687"/>
                </a:cubicBezTo>
                <a:cubicBezTo>
                  <a:pt x="1008" y="686"/>
                  <a:pt x="1003" y="684"/>
                  <a:pt x="1005" y="681"/>
                </a:cubicBezTo>
                <a:cubicBezTo>
                  <a:pt x="1008" y="687"/>
                  <a:pt x="1013" y="680"/>
                  <a:pt x="1014" y="676"/>
                </a:cubicBezTo>
                <a:cubicBezTo>
                  <a:pt x="1014" y="684"/>
                  <a:pt x="1023" y="674"/>
                  <a:pt x="1028" y="674"/>
                </a:cubicBezTo>
                <a:cubicBezTo>
                  <a:pt x="1028" y="675"/>
                  <a:pt x="1027" y="676"/>
                  <a:pt x="1028" y="677"/>
                </a:cubicBezTo>
                <a:cubicBezTo>
                  <a:pt x="1028" y="677"/>
                  <a:pt x="1028" y="676"/>
                  <a:pt x="1028" y="676"/>
                </a:cubicBezTo>
                <a:cubicBezTo>
                  <a:pt x="1028" y="677"/>
                  <a:pt x="1028" y="677"/>
                  <a:pt x="1028" y="677"/>
                </a:cubicBezTo>
                <a:cubicBezTo>
                  <a:pt x="1031" y="676"/>
                  <a:pt x="1032" y="674"/>
                  <a:pt x="1032" y="671"/>
                </a:cubicBezTo>
                <a:cubicBezTo>
                  <a:pt x="1033" y="669"/>
                  <a:pt x="1034" y="673"/>
                  <a:pt x="1036" y="674"/>
                </a:cubicBezTo>
                <a:cubicBezTo>
                  <a:pt x="1039" y="671"/>
                  <a:pt x="1043" y="671"/>
                  <a:pt x="1047" y="669"/>
                </a:cubicBezTo>
                <a:cubicBezTo>
                  <a:pt x="1047" y="669"/>
                  <a:pt x="1047" y="669"/>
                  <a:pt x="1047" y="669"/>
                </a:cubicBezTo>
                <a:cubicBezTo>
                  <a:pt x="1046" y="667"/>
                  <a:pt x="1050" y="667"/>
                  <a:pt x="1050" y="665"/>
                </a:cubicBezTo>
                <a:cubicBezTo>
                  <a:pt x="1049" y="665"/>
                  <a:pt x="1048" y="665"/>
                  <a:pt x="1046" y="665"/>
                </a:cubicBezTo>
                <a:cubicBezTo>
                  <a:pt x="1046" y="661"/>
                  <a:pt x="1051" y="663"/>
                  <a:pt x="1052" y="666"/>
                </a:cubicBezTo>
                <a:cubicBezTo>
                  <a:pt x="1050" y="667"/>
                  <a:pt x="1049" y="668"/>
                  <a:pt x="1049" y="669"/>
                </a:cubicBezTo>
                <a:cubicBezTo>
                  <a:pt x="1051" y="668"/>
                  <a:pt x="1054" y="667"/>
                  <a:pt x="1056" y="664"/>
                </a:cubicBezTo>
                <a:cubicBezTo>
                  <a:pt x="1057" y="667"/>
                  <a:pt x="1059" y="665"/>
                  <a:pt x="1060" y="668"/>
                </a:cubicBezTo>
                <a:cubicBezTo>
                  <a:pt x="1061" y="668"/>
                  <a:pt x="1061" y="667"/>
                  <a:pt x="1062" y="667"/>
                </a:cubicBezTo>
                <a:cubicBezTo>
                  <a:pt x="1063" y="666"/>
                  <a:pt x="1064" y="665"/>
                  <a:pt x="1066" y="664"/>
                </a:cubicBezTo>
                <a:cubicBezTo>
                  <a:pt x="1065" y="663"/>
                  <a:pt x="1065" y="663"/>
                  <a:pt x="1064" y="664"/>
                </a:cubicBezTo>
                <a:cubicBezTo>
                  <a:pt x="1063" y="661"/>
                  <a:pt x="1066" y="664"/>
                  <a:pt x="1068" y="663"/>
                </a:cubicBezTo>
                <a:cubicBezTo>
                  <a:pt x="1068" y="663"/>
                  <a:pt x="1068" y="662"/>
                  <a:pt x="1068" y="662"/>
                </a:cubicBezTo>
                <a:cubicBezTo>
                  <a:pt x="1068" y="662"/>
                  <a:pt x="1068" y="662"/>
                  <a:pt x="1068" y="662"/>
                </a:cubicBezTo>
                <a:cubicBezTo>
                  <a:pt x="1068" y="662"/>
                  <a:pt x="1068" y="662"/>
                  <a:pt x="1069" y="662"/>
                </a:cubicBezTo>
                <a:cubicBezTo>
                  <a:pt x="1071" y="660"/>
                  <a:pt x="1073" y="658"/>
                  <a:pt x="1074" y="655"/>
                </a:cubicBezTo>
                <a:cubicBezTo>
                  <a:pt x="1074" y="656"/>
                  <a:pt x="1075" y="657"/>
                  <a:pt x="1075" y="657"/>
                </a:cubicBezTo>
                <a:cubicBezTo>
                  <a:pt x="1077" y="657"/>
                  <a:pt x="1077" y="656"/>
                  <a:pt x="1078" y="655"/>
                </a:cubicBezTo>
                <a:cubicBezTo>
                  <a:pt x="1078" y="655"/>
                  <a:pt x="1078" y="655"/>
                  <a:pt x="1078" y="655"/>
                </a:cubicBezTo>
                <a:cubicBezTo>
                  <a:pt x="1078" y="655"/>
                  <a:pt x="1078" y="655"/>
                  <a:pt x="1078" y="655"/>
                </a:cubicBezTo>
                <a:cubicBezTo>
                  <a:pt x="1078" y="655"/>
                  <a:pt x="1078" y="654"/>
                  <a:pt x="1079" y="654"/>
                </a:cubicBezTo>
                <a:cubicBezTo>
                  <a:pt x="1078" y="653"/>
                  <a:pt x="1077" y="652"/>
                  <a:pt x="1075" y="652"/>
                </a:cubicBezTo>
                <a:cubicBezTo>
                  <a:pt x="1075" y="651"/>
                  <a:pt x="1079" y="651"/>
                  <a:pt x="1079" y="649"/>
                </a:cubicBezTo>
                <a:cubicBezTo>
                  <a:pt x="1080" y="650"/>
                  <a:pt x="1078" y="652"/>
                  <a:pt x="1081" y="654"/>
                </a:cubicBezTo>
                <a:cubicBezTo>
                  <a:pt x="1083" y="651"/>
                  <a:pt x="1085" y="650"/>
                  <a:pt x="1088" y="650"/>
                </a:cubicBezTo>
                <a:cubicBezTo>
                  <a:pt x="1090" y="649"/>
                  <a:pt x="1086" y="649"/>
                  <a:pt x="1086" y="647"/>
                </a:cubicBezTo>
                <a:cubicBezTo>
                  <a:pt x="1090" y="647"/>
                  <a:pt x="1095" y="647"/>
                  <a:pt x="1091" y="640"/>
                </a:cubicBezTo>
                <a:cubicBezTo>
                  <a:pt x="1097" y="640"/>
                  <a:pt x="1093" y="628"/>
                  <a:pt x="1102" y="624"/>
                </a:cubicBezTo>
                <a:cubicBezTo>
                  <a:pt x="1101" y="628"/>
                  <a:pt x="1102" y="625"/>
                  <a:pt x="1105" y="626"/>
                </a:cubicBezTo>
                <a:cubicBezTo>
                  <a:pt x="1105" y="624"/>
                  <a:pt x="1105" y="622"/>
                  <a:pt x="1105" y="621"/>
                </a:cubicBezTo>
                <a:cubicBezTo>
                  <a:pt x="1108" y="620"/>
                  <a:pt x="1108" y="621"/>
                  <a:pt x="1111" y="618"/>
                </a:cubicBezTo>
                <a:cubicBezTo>
                  <a:pt x="1113" y="620"/>
                  <a:pt x="1111" y="620"/>
                  <a:pt x="1113" y="621"/>
                </a:cubicBezTo>
                <a:cubicBezTo>
                  <a:pt x="1113" y="617"/>
                  <a:pt x="1115" y="617"/>
                  <a:pt x="1116" y="613"/>
                </a:cubicBezTo>
                <a:cubicBezTo>
                  <a:pt x="1117" y="615"/>
                  <a:pt x="1120" y="617"/>
                  <a:pt x="1121" y="612"/>
                </a:cubicBezTo>
                <a:cubicBezTo>
                  <a:pt x="1124" y="614"/>
                  <a:pt x="1127" y="610"/>
                  <a:pt x="1129" y="613"/>
                </a:cubicBezTo>
                <a:cubicBezTo>
                  <a:pt x="1131" y="612"/>
                  <a:pt x="1127" y="609"/>
                  <a:pt x="1130" y="609"/>
                </a:cubicBezTo>
                <a:cubicBezTo>
                  <a:pt x="1133" y="612"/>
                  <a:pt x="1133" y="611"/>
                  <a:pt x="1133" y="614"/>
                </a:cubicBezTo>
                <a:cubicBezTo>
                  <a:pt x="1134" y="613"/>
                  <a:pt x="1136" y="612"/>
                  <a:pt x="1138" y="612"/>
                </a:cubicBezTo>
                <a:cubicBezTo>
                  <a:pt x="1136" y="609"/>
                  <a:pt x="1134" y="612"/>
                  <a:pt x="1133" y="608"/>
                </a:cubicBezTo>
                <a:cubicBezTo>
                  <a:pt x="1137" y="605"/>
                  <a:pt x="1148" y="599"/>
                  <a:pt x="1150" y="604"/>
                </a:cubicBezTo>
                <a:cubicBezTo>
                  <a:pt x="1151" y="603"/>
                  <a:pt x="1149" y="601"/>
                  <a:pt x="1148" y="600"/>
                </a:cubicBezTo>
                <a:cubicBezTo>
                  <a:pt x="1151" y="598"/>
                  <a:pt x="1153" y="601"/>
                  <a:pt x="1155" y="603"/>
                </a:cubicBezTo>
                <a:cubicBezTo>
                  <a:pt x="1151" y="604"/>
                  <a:pt x="1154" y="607"/>
                  <a:pt x="1151" y="608"/>
                </a:cubicBezTo>
                <a:cubicBezTo>
                  <a:pt x="1158" y="609"/>
                  <a:pt x="1158" y="604"/>
                  <a:pt x="1164" y="602"/>
                </a:cubicBezTo>
                <a:cubicBezTo>
                  <a:pt x="1161" y="599"/>
                  <a:pt x="1159" y="598"/>
                  <a:pt x="1156" y="601"/>
                </a:cubicBezTo>
                <a:cubicBezTo>
                  <a:pt x="1156" y="599"/>
                  <a:pt x="1158" y="597"/>
                  <a:pt x="1160" y="596"/>
                </a:cubicBezTo>
                <a:cubicBezTo>
                  <a:pt x="1161" y="597"/>
                  <a:pt x="1162" y="597"/>
                  <a:pt x="1163" y="599"/>
                </a:cubicBezTo>
                <a:cubicBezTo>
                  <a:pt x="1166" y="597"/>
                  <a:pt x="1164" y="595"/>
                  <a:pt x="1167" y="593"/>
                </a:cubicBezTo>
                <a:cubicBezTo>
                  <a:pt x="1168" y="595"/>
                  <a:pt x="1167" y="596"/>
                  <a:pt x="1168" y="597"/>
                </a:cubicBezTo>
                <a:cubicBezTo>
                  <a:pt x="1170" y="580"/>
                  <a:pt x="1186" y="587"/>
                  <a:pt x="1190" y="573"/>
                </a:cubicBezTo>
                <a:cubicBezTo>
                  <a:pt x="1189" y="577"/>
                  <a:pt x="1192" y="578"/>
                  <a:pt x="1190" y="582"/>
                </a:cubicBezTo>
                <a:cubicBezTo>
                  <a:pt x="1191" y="583"/>
                  <a:pt x="1192" y="582"/>
                  <a:pt x="1192" y="581"/>
                </a:cubicBezTo>
                <a:cubicBezTo>
                  <a:pt x="1196" y="589"/>
                  <a:pt x="1202" y="580"/>
                  <a:pt x="1206" y="575"/>
                </a:cubicBezTo>
                <a:cubicBezTo>
                  <a:pt x="1207" y="578"/>
                  <a:pt x="1204" y="581"/>
                  <a:pt x="1202" y="584"/>
                </a:cubicBezTo>
                <a:cubicBezTo>
                  <a:pt x="1205" y="585"/>
                  <a:pt x="1210" y="583"/>
                  <a:pt x="1206" y="579"/>
                </a:cubicBezTo>
                <a:cubicBezTo>
                  <a:pt x="1210" y="578"/>
                  <a:pt x="1210" y="577"/>
                  <a:pt x="1212" y="574"/>
                </a:cubicBezTo>
                <a:cubicBezTo>
                  <a:pt x="1215" y="574"/>
                  <a:pt x="1208" y="578"/>
                  <a:pt x="1210" y="580"/>
                </a:cubicBezTo>
                <a:cubicBezTo>
                  <a:pt x="1215" y="582"/>
                  <a:pt x="1221" y="575"/>
                  <a:pt x="1222" y="574"/>
                </a:cubicBezTo>
                <a:cubicBezTo>
                  <a:pt x="1224" y="573"/>
                  <a:pt x="1225" y="571"/>
                  <a:pt x="1225" y="572"/>
                </a:cubicBezTo>
                <a:cubicBezTo>
                  <a:pt x="1228" y="568"/>
                  <a:pt x="1232" y="570"/>
                  <a:pt x="1235" y="569"/>
                </a:cubicBezTo>
                <a:cubicBezTo>
                  <a:pt x="1236" y="568"/>
                  <a:pt x="1235" y="565"/>
                  <a:pt x="1237" y="564"/>
                </a:cubicBezTo>
                <a:cubicBezTo>
                  <a:pt x="1243" y="561"/>
                  <a:pt x="1255" y="555"/>
                  <a:pt x="1260" y="544"/>
                </a:cubicBezTo>
                <a:cubicBezTo>
                  <a:pt x="1261" y="544"/>
                  <a:pt x="1262" y="546"/>
                  <a:pt x="1263" y="546"/>
                </a:cubicBezTo>
                <a:cubicBezTo>
                  <a:pt x="1264" y="549"/>
                  <a:pt x="1260" y="545"/>
                  <a:pt x="1259" y="547"/>
                </a:cubicBezTo>
                <a:cubicBezTo>
                  <a:pt x="1262" y="551"/>
                  <a:pt x="1267" y="547"/>
                  <a:pt x="1270" y="545"/>
                </a:cubicBezTo>
                <a:cubicBezTo>
                  <a:pt x="1269" y="544"/>
                  <a:pt x="1268" y="545"/>
                  <a:pt x="1267" y="543"/>
                </a:cubicBezTo>
                <a:cubicBezTo>
                  <a:pt x="1271" y="542"/>
                  <a:pt x="1281" y="543"/>
                  <a:pt x="1279" y="536"/>
                </a:cubicBezTo>
                <a:cubicBezTo>
                  <a:pt x="1281" y="534"/>
                  <a:pt x="1282" y="536"/>
                  <a:pt x="1283" y="537"/>
                </a:cubicBezTo>
                <a:cubicBezTo>
                  <a:pt x="1286" y="535"/>
                  <a:pt x="1286" y="535"/>
                  <a:pt x="1287" y="533"/>
                </a:cubicBezTo>
                <a:cubicBezTo>
                  <a:pt x="1286" y="531"/>
                  <a:pt x="1285" y="532"/>
                  <a:pt x="1284" y="532"/>
                </a:cubicBezTo>
                <a:cubicBezTo>
                  <a:pt x="1285" y="526"/>
                  <a:pt x="1291" y="530"/>
                  <a:pt x="1293" y="524"/>
                </a:cubicBezTo>
                <a:cubicBezTo>
                  <a:pt x="1295" y="527"/>
                  <a:pt x="1298" y="524"/>
                  <a:pt x="1300" y="525"/>
                </a:cubicBezTo>
                <a:cubicBezTo>
                  <a:pt x="1307" y="515"/>
                  <a:pt x="1324" y="503"/>
                  <a:pt x="1337" y="497"/>
                </a:cubicBezTo>
                <a:cubicBezTo>
                  <a:pt x="1339" y="488"/>
                  <a:pt x="1349" y="490"/>
                  <a:pt x="1353" y="482"/>
                </a:cubicBezTo>
                <a:cubicBezTo>
                  <a:pt x="1355" y="482"/>
                  <a:pt x="1358" y="481"/>
                  <a:pt x="1359" y="484"/>
                </a:cubicBezTo>
                <a:cubicBezTo>
                  <a:pt x="1360" y="482"/>
                  <a:pt x="1360" y="481"/>
                  <a:pt x="1363" y="480"/>
                </a:cubicBezTo>
                <a:cubicBezTo>
                  <a:pt x="1365" y="479"/>
                  <a:pt x="1361" y="479"/>
                  <a:pt x="1361" y="477"/>
                </a:cubicBezTo>
                <a:cubicBezTo>
                  <a:pt x="1368" y="474"/>
                  <a:pt x="1366" y="466"/>
                  <a:pt x="1370" y="462"/>
                </a:cubicBezTo>
                <a:cubicBezTo>
                  <a:pt x="1373" y="468"/>
                  <a:pt x="1367" y="467"/>
                  <a:pt x="1368" y="472"/>
                </a:cubicBezTo>
                <a:cubicBezTo>
                  <a:pt x="1371" y="472"/>
                  <a:pt x="1377" y="471"/>
                  <a:pt x="1379" y="467"/>
                </a:cubicBezTo>
                <a:cubicBezTo>
                  <a:pt x="1379" y="468"/>
                  <a:pt x="1379" y="469"/>
                  <a:pt x="1380" y="470"/>
                </a:cubicBezTo>
                <a:cubicBezTo>
                  <a:pt x="1380" y="465"/>
                  <a:pt x="1384" y="464"/>
                  <a:pt x="1390" y="462"/>
                </a:cubicBezTo>
                <a:cubicBezTo>
                  <a:pt x="1390" y="461"/>
                  <a:pt x="1388" y="461"/>
                  <a:pt x="1388" y="460"/>
                </a:cubicBezTo>
                <a:cubicBezTo>
                  <a:pt x="1401" y="454"/>
                  <a:pt x="1409" y="443"/>
                  <a:pt x="1423" y="438"/>
                </a:cubicBezTo>
                <a:cubicBezTo>
                  <a:pt x="1424" y="437"/>
                  <a:pt x="1422" y="435"/>
                  <a:pt x="1422" y="434"/>
                </a:cubicBezTo>
                <a:cubicBezTo>
                  <a:pt x="1426" y="431"/>
                  <a:pt x="1427" y="430"/>
                  <a:pt x="1431" y="429"/>
                </a:cubicBezTo>
                <a:cubicBezTo>
                  <a:pt x="1425" y="428"/>
                  <a:pt x="1435" y="426"/>
                  <a:pt x="1437" y="427"/>
                </a:cubicBezTo>
                <a:cubicBezTo>
                  <a:pt x="1438" y="426"/>
                  <a:pt x="1435" y="424"/>
                  <a:pt x="1436" y="422"/>
                </a:cubicBezTo>
                <a:cubicBezTo>
                  <a:pt x="1439" y="421"/>
                  <a:pt x="1438" y="427"/>
                  <a:pt x="1442" y="426"/>
                </a:cubicBezTo>
                <a:cubicBezTo>
                  <a:pt x="1441" y="421"/>
                  <a:pt x="1445" y="421"/>
                  <a:pt x="1448" y="416"/>
                </a:cubicBezTo>
                <a:cubicBezTo>
                  <a:pt x="1451" y="416"/>
                  <a:pt x="1446" y="420"/>
                  <a:pt x="1446" y="421"/>
                </a:cubicBezTo>
                <a:cubicBezTo>
                  <a:pt x="1448" y="425"/>
                  <a:pt x="1451" y="420"/>
                  <a:pt x="1454" y="419"/>
                </a:cubicBezTo>
                <a:cubicBezTo>
                  <a:pt x="1456" y="418"/>
                  <a:pt x="1453" y="415"/>
                  <a:pt x="1452" y="414"/>
                </a:cubicBezTo>
                <a:cubicBezTo>
                  <a:pt x="1455" y="412"/>
                  <a:pt x="1458" y="417"/>
                  <a:pt x="1461" y="413"/>
                </a:cubicBezTo>
                <a:cubicBezTo>
                  <a:pt x="1463" y="410"/>
                  <a:pt x="1459" y="411"/>
                  <a:pt x="1460" y="409"/>
                </a:cubicBezTo>
                <a:cubicBezTo>
                  <a:pt x="1465" y="411"/>
                  <a:pt x="1470" y="404"/>
                  <a:pt x="1476" y="404"/>
                </a:cubicBezTo>
                <a:cubicBezTo>
                  <a:pt x="1477" y="405"/>
                  <a:pt x="1475" y="405"/>
                  <a:pt x="1474" y="406"/>
                </a:cubicBezTo>
                <a:cubicBezTo>
                  <a:pt x="1477" y="408"/>
                  <a:pt x="1476" y="404"/>
                  <a:pt x="1478" y="404"/>
                </a:cubicBezTo>
                <a:cubicBezTo>
                  <a:pt x="1477" y="403"/>
                  <a:pt x="1476" y="402"/>
                  <a:pt x="1475" y="403"/>
                </a:cubicBezTo>
                <a:cubicBezTo>
                  <a:pt x="1477" y="402"/>
                  <a:pt x="1481" y="400"/>
                  <a:pt x="1485" y="399"/>
                </a:cubicBezTo>
                <a:cubicBezTo>
                  <a:pt x="1488" y="399"/>
                  <a:pt x="1484" y="403"/>
                  <a:pt x="1488" y="404"/>
                </a:cubicBezTo>
                <a:cubicBezTo>
                  <a:pt x="1488" y="403"/>
                  <a:pt x="1485" y="399"/>
                  <a:pt x="1490" y="399"/>
                </a:cubicBezTo>
                <a:cubicBezTo>
                  <a:pt x="1491" y="401"/>
                  <a:pt x="1489" y="403"/>
                  <a:pt x="1492" y="406"/>
                </a:cubicBezTo>
                <a:cubicBezTo>
                  <a:pt x="1493" y="406"/>
                  <a:pt x="1494" y="406"/>
                  <a:pt x="1494" y="406"/>
                </a:cubicBezTo>
                <a:cubicBezTo>
                  <a:pt x="1497" y="404"/>
                  <a:pt x="1491" y="403"/>
                  <a:pt x="1494" y="401"/>
                </a:cubicBezTo>
                <a:cubicBezTo>
                  <a:pt x="1497" y="408"/>
                  <a:pt x="1500" y="403"/>
                  <a:pt x="1504" y="402"/>
                </a:cubicBezTo>
                <a:cubicBezTo>
                  <a:pt x="1505" y="404"/>
                  <a:pt x="1501" y="405"/>
                  <a:pt x="1500" y="406"/>
                </a:cubicBezTo>
                <a:cubicBezTo>
                  <a:pt x="1502" y="409"/>
                  <a:pt x="1504" y="407"/>
                  <a:pt x="1506" y="406"/>
                </a:cubicBezTo>
                <a:cubicBezTo>
                  <a:pt x="1509" y="406"/>
                  <a:pt x="1502" y="409"/>
                  <a:pt x="1503" y="411"/>
                </a:cubicBezTo>
                <a:cubicBezTo>
                  <a:pt x="1508" y="409"/>
                  <a:pt x="1519" y="401"/>
                  <a:pt x="1518" y="394"/>
                </a:cubicBezTo>
                <a:cubicBezTo>
                  <a:pt x="1520" y="393"/>
                  <a:pt x="1523" y="393"/>
                  <a:pt x="1522" y="390"/>
                </a:cubicBezTo>
                <a:cubicBezTo>
                  <a:pt x="1530" y="392"/>
                  <a:pt x="1534" y="381"/>
                  <a:pt x="1538" y="381"/>
                </a:cubicBezTo>
                <a:cubicBezTo>
                  <a:pt x="1538" y="383"/>
                  <a:pt x="1537" y="384"/>
                  <a:pt x="1537" y="386"/>
                </a:cubicBezTo>
                <a:cubicBezTo>
                  <a:pt x="1538" y="387"/>
                  <a:pt x="1540" y="387"/>
                  <a:pt x="1541" y="389"/>
                </a:cubicBezTo>
                <a:cubicBezTo>
                  <a:pt x="1550" y="382"/>
                  <a:pt x="1565" y="379"/>
                  <a:pt x="1571" y="369"/>
                </a:cubicBezTo>
                <a:cubicBezTo>
                  <a:pt x="1580" y="369"/>
                  <a:pt x="1581" y="365"/>
                  <a:pt x="1591" y="362"/>
                </a:cubicBezTo>
                <a:cubicBezTo>
                  <a:pt x="1581" y="369"/>
                  <a:pt x="1563" y="378"/>
                  <a:pt x="1550" y="385"/>
                </a:cubicBezTo>
                <a:cubicBezTo>
                  <a:pt x="1547" y="387"/>
                  <a:pt x="1545" y="395"/>
                  <a:pt x="1540" y="389"/>
                </a:cubicBezTo>
                <a:cubicBezTo>
                  <a:pt x="1537" y="391"/>
                  <a:pt x="1533" y="393"/>
                  <a:pt x="1533" y="396"/>
                </a:cubicBezTo>
                <a:cubicBezTo>
                  <a:pt x="1531" y="397"/>
                  <a:pt x="1529" y="394"/>
                  <a:pt x="1527" y="396"/>
                </a:cubicBezTo>
                <a:cubicBezTo>
                  <a:pt x="1527" y="397"/>
                  <a:pt x="1527" y="398"/>
                  <a:pt x="1526" y="398"/>
                </a:cubicBezTo>
                <a:cubicBezTo>
                  <a:pt x="1525" y="399"/>
                  <a:pt x="1529" y="401"/>
                  <a:pt x="1528" y="403"/>
                </a:cubicBezTo>
                <a:cubicBezTo>
                  <a:pt x="1527" y="404"/>
                  <a:pt x="1522" y="399"/>
                  <a:pt x="1524" y="403"/>
                </a:cubicBezTo>
                <a:cubicBezTo>
                  <a:pt x="1512" y="405"/>
                  <a:pt x="1502" y="413"/>
                  <a:pt x="1489" y="423"/>
                </a:cubicBezTo>
                <a:cubicBezTo>
                  <a:pt x="1483" y="420"/>
                  <a:pt x="1477" y="427"/>
                  <a:pt x="1474" y="429"/>
                </a:cubicBezTo>
                <a:cubicBezTo>
                  <a:pt x="1475" y="432"/>
                  <a:pt x="1478" y="425"/>
                  <a:pt x="1479" y="429"/>
                </a:cubicBezTo>
                <a:cubicBezTo>
                  <a:pt x="1483" y="427"/>
                  <a:pt x="1486" y="426"/>
                  <a:pt x="1490" y="426"/>
                </a:cubicBezTo>
                <a:cubicBezTo>
                  <a:pt x="1490" y="426"/>
                  <a:pt x="1490" y="426"/>
                  <a:pt x="1491" y="425"/>
                </a:cubicBezTo>
                <a:cubicBezTo>
                  <a:pt x="1491" y="425"/>
                  <a:pt x="1490" y="426"/>
                  <a:pt x="1490" y="426"/>
                </a:cubicBezTo>
                <a:cubicBezTo>
                  <a:pt x="1492" y="426"/>
                  <a:pt x="1493" y="426"/>
                  <a:pt x="1495" y="426"/>
                </a:cubicBezTo>
                <a:cubicBezTo>
                  <a:pt x="1494" y="428"/>
                  <a:pt x="1492" y="429"/>
                  <a:pt x="1491" y="430"/>
                </a:cubicBezTo>
                <a:cubicBezTo>
                  <a:pt x="1488" y="434"/>
                  <a:pt x="1485" y="435"/>
                  <a:pt x="1481" y="439"/>
                </a:cubicBezTo>
                <a:cubicBezTo>
                  <a:pt x="1481" y="438"/>
                  <a:pt x="1481" y="437"/>
                  <a:pt x="1483" y="436"/>
                </a:cubicBezTo>
                <a:cubicBezTo>
                  <a:pt x="1482" y="436"/>
                  <a:pt x="1482" y="436"/>
                  <a:pt x="1482" y="436"/>
                </a:cubicBezTo>
                <a:cubicBezTo>
                  <a:pt x="1475" y="439"/>
                  <a:pt x="1467" y="441"/>
                  <a:pt x="1462" y="443"/>
                </a:cubicBezTo>
                <a:cubicBezTo>
                  <a:pt x="1455" y="448"/>
                  <a:pt x="1446" y="448"/>
                  <a:pt x="1441" y="455"/>
                </a:cubicBezTo>
                <a:cubicBezTo>
                  <a:pt x="1439" y="453"/>
                  <a:pt x="1438" y="455"/>
                  <a:pt x="1437" y="454"/>
                </a:cubicBezTo>
                <a:cubicBezTo>
                  <a:pt x="1433" y="463"/>
                  <a:pt x="1422" y="463"/>
                  <a:pt x="1417" y="470"/>
                </a:cubicBezTo>
                <a:cubicBezTo>
                  <a:pt x="1403" y="474"/>
                  <a:pt x="1400" y="479"/>
                  <a:pt x="1389" y="489"/>
                </a:cubicBezTo>
                <a:cubicBezTo>
                  <a:pt x="1390" y="489"/>
                  <a:pt x="1391" y="490"/>
                  <a:pt x="1392" y="492"/>
                </a:cubicBezTo>
                <a:cubicBezTo>
                  <a:pt x="1391" y="487"/>
                  <a:pt x="1395" y="491"/>
                  <a:pt x="1398" y="490"/>
                </a:cubicBezTo>
                <a:cubicBezTo>
                  <a:pt x="1398" y="490"/>
                  <a:pt x="1398" y="489"/>
                  <a:pt x="1400" y="488"/>
                </a:cubicBezTo>
                <a:cubicBezTo>
                  <a:pt x="1397" y="487"/>
                  <a:pt x="1394" y="489"/>
                  <a:pt x="1392" y="487"/>
                </a:cubicBezTo>
                <a:cubicBezTo>
                  <a:pt x="1395" y="486"/>
                  <a:pt x="1397" y="488"/>
                  <a:pt x="1399" y="484"/>
                </a:cubicBezTo>
                <a:cubicBezTo>
                  <a:pt x="1402" y="487"/>
                  <a:pt x="1401" y="490"/>
                  <a:pt x="1405" y="487"/>
                </a:cubicBezTo>
                <a:cubicBezTo>
                  <a:pt x="1404" y="488"/>
                  <a:pt x="1405" y="491"/>
                  <a:pt x="1402" y="492"/>
                </a:cubicBezTo>
                <a:cubicBezTo>
                  <a:pt x="1406" y="498"/>
                  <a:pt x="1421" y="483"/>
                  <a:pt x="1413" y="488"/>
                </a:cubicBezTo>
                <a:cubicBezTo>
                  <a:pt x="1413" y="484"/>
                  <a:pt x="1423" y="483"/>
                  <a:pt x="1418" y="480"/>
                </a:cubicBezTo>
                <a:cubicBezTo>
                  <a:pt x="1423" y="475"/>
                  <a:pt x="1427" y="479"/>
                  <a:pt x="1431" y="475"/>
                </a:cubicBezTo>
                <a:cubicBezTo>
                  <a:pt x="1433" y="473"/>
                  <a:pt x="1432" y="468"/>
                  <a:pt x="1434" y="465"/>
                </a:cubicBezTo>
                <a:cubicBezTo>
                  <a:pt x="1434" y="465"/>
                  <a:pt x="1436" y="467"/>
                  <a:pt x="1436" y="467"/>
                </a:cubicBezTo>
                <a:cubicBezTo>
                  <a:pt x="1437" y="465"/>
                  <a:pt x="1438" y="458"/>
                  <a:pt x="1443" y="463"/>
                </a:cubicBezTo>
                <a:cubicBezTo>
                  <a:pt x="1440" y="463"/>
                  <a:pt x="1437" y="466"/>
                  <a:pt x="1439" y="469"/>
                </a:cubicBezTo>
                <a:cubicBezTo>
                  <a:pt x="1441" y="463"/>
                  <a:pt x="1456" y="461"/>
                  <a:pt x="1462" y="452"/>
                </a:cubicBezTo>
                <a:cubicBezTo>
                  <a:pt x="1463" y="452"/>
                  <a:pt x="1464" y="454"/>
                  <a:pt x="1465" y="454"/>
                </a:cubicBezTo>
                <a:cubicBezTo>
                  <a:pt x="1472" y="446"/>
                  <a:pt x="1486" y="444"/>
                  <a:pt x="1491" y="436"/>
                </a:cubicBezTo>
                <a:cubicBezTo>
                  <a:pt x="1492" y="437"/>
                  <a:pt x="1493" y="438"/>
                  <a:pt x="1493" y="438"/>
                </a:cubicBezTo>
                <a:cubicBezTo>
                  <a:pt x="1493" y="434"/>
                  <a:pt x="1496" y="434"/>
                  <a:pt x="1500" y="432"/>
                </a:cubicBezTo>
                <a:cubicBezTo>
                  <a:pt x="1497" y="436"/>
                  <a:pt x="1501" y="436"/>
                  <a:pt x="1496" y="439"/>
                </a:cubicBezTo>
                <a:cubicBezTo>
                  <a:pt x="1501" y="437"/>
                  <a:pt x="1504" y="433"/>
                  <a:pt x="1510" y="434"/>
                </a:cubicBezTo>
                <a:cubicBezTo>
                  <a:pt x="1509" y="433"/>
                  <a:pt x="1509" y="432"/>
                  <a:pt x="1508" y="432"/>
                </a:cubicBezTo>
                <a:cubicBezTo>
                  <a:pt x="1508" y="430"/>
                  <a:pt x="1514" y="430"/>
                  <a:pt x="1516" y="430"/>
                </a:cubicBezTo>
                <a:cubicBezTo>
                  <a:pt x="1516" y="429"/>
                  <a:pt x="1520" y="425"/>
                  <a:pt x="1517" y="425"/>
                </a:cubicBezTo>
                <a:cubicBezTo>
                  <a:pt x="1522" y="421"/>
                  <a:pt x="1528" y="417"/>
                  <a:pt x="1534" y="413"/>
                </a:cubicBezTo>
                <a:cubicBezTo>
                  <a:pt x="1536" y="416"/>
                  <a:pt x="1533" y="418"/>
                  <a:pt x="1537" y="420"/>
                </a:cubicBezTo>
                <a:cubicBezTo>
                  <a:pt x="1530" y="423"/>
                  <a:pt x="1524" y="424"/>
                  <a:pt x="1523" y="432"/>
                </a:cubicBezTo>
                <a:cubicBezTo>
                  <a:pt x="1522" y="432"/>
                  <a:pt x="1521" y="431"/>
                  <a:pt x="1520" y="430"/>
                </a:cubicBezTo>
                <a:cubicBezTo>
                  <a:pt x="1520" y="431"/>
                  <a:pt x="1521" y="432"/>
                  <a:pt x="1520" y="433"/>
                </a:cubicBezTo>
                <a:cubicBezTo>
                  <a:pt x="1523" y="433"/>
                  <a:pt x="1533" y="431"/>
                  <a:pt x="1531" y="425"/>
                </a:cubicBezTo>
                <a:cubicBezTo>
                  <a:pt x="1534" y="425"/>
                  <a:pt x="1537" y="423"/>
                  <a:pt x="1540" y="423"/>
                </a:cubicBezTo>
                <a:cubicBezTo>
                  <a:pt x="1542" y="427"/>
                  <a:pt x="1544" y="430"/>
                  <a:pt x="1539" y="433"/>
                </a:cubicBezTo>
                <a:cubicBezTo>
                  <a:pt x="1538" y="432"/>
                  <a:pt x="1541" y="431"/>
                  <a:pt x="1540" y="429"/>
                </a:cubicBezTo>
                <a:cubicBezTo>
                  <a:pt x="1539" y="426"/>
                  <a:pt x="1537" y="428"/>
                  <a:pt x="1536" y="427"/>
                </a:cubicBezTo>
                <a:cubicBezTo>
                  <a:pt x="1535" y="428"/>
                  <a:pt x="1529" y="433"/>
                  <a:pt x="1534" y="433"/>
                </a:cubicBezTo>
                <a:cubicBezTo>
                  <a:pt x="1533" y="436"/>
                  <a:pt x="1531" y="432"/>
                  <a:pt x="1528" y="432"/>
                </a:cubicBezTo>
                <a:cubicBezTo>
                  <a:pt x="1528" y="435"/>
                  <a:pt x="1529" y="436"/>
                  <a:pt x="1525" y="435"/>
                </a:cubicBezTo>
                <a:cubicBezTo>
                  <a:pt x="1525" y="437"/>
                  <a:pt x="1525" y="439"/>
                  <a:pt x="1525" y="440"/>
                </a:cubicBezTo>
                <a:cubicBezTo>
                  <a:pt x="1519" y="443"/>
                  <a:pt x="1512" y="448"/>
                  <a:pt x="1504" y="455"/>
                </a:cubicBezTo>
                <a:cubicBezTo>
                  <a:pt x="1504" y="454"/>
                  <a:pt x="1505" y="453"/>
                  <a:pt x="1504" y="453"/>
                </a:cubicBezTo>
                <a:cubicBezTo>
                  <a:pt x="1502" y="456"/>
                  <a:pt x="1501" y="457"/>
                  <a:pt x="1497" y="460"/>
                </a:cubicBezTo>
                <a:cubicBezTo>
                  <a:pt x="1498" y="461"/>
                  <a:pt x="1498" y="462"/>
                  <a:pt x="1497" y="463"/>
                </a:cubicBezTo>
                <a:cubicBezTo>
                  <a:pt x="1497" y="461"/>
                  <a:pt x="1496" y="461"/>
                  <a:pt x="1496" y="460"/>
                </a:cubicBezTo>
                <a:cubicBezTo>
                  <a:pt x="1496" y="461"/>
                  <a:pt x="1495" y="461"/>
                  <a:pt x="1495" y="461"/>
                </a:cubicBezTo>
                <a:cubicBezTo>
                  <a:pt x="1495" y="461"/>
                  <a:pt x="1495" y="462"/>
                  <a:pt x="1495" y="462"/>
                </a:cubicBezTo>
                <a:cubicBezTo>
                  <a:pt x="1496" y="463"/>
                  <a:pt x="1496" y="464"/>
                  <a:pt x="1497" y="464"/>
                </a:cubicBezTo>
                <a:cubicBezTo>
                  <a:pt x="1497" y="464"/>
                  <a:pt x="1496" y="465"/>
                  <a:pt x="1495" y="465"/>
                </a:cubicBezTo>
                <a:cubicBezTo>
                  <a:pt x="1495" y="466"/>
                  <a:pt x="1495" y="466"/>
                  <a:pt x="1496" y="466"/>
                </a:cubicBezTo>
                <a:cubicBezTo>
                  <a:pt x="1495" y="466"/>
                  <a:pt x="1494" y="466"/>
                  <a:pt x="1494" y="466"/>
                </a:cubicBezTo>
                <a:cubicBezTo>
                  <a:pt x="1490" y="469"/>
                  <a:pt x="1485" y="474"/>
                  <a:pt x="1482" y="478"/>
                </a:cubicBezTo>
                <a:cubicBezTo>
                  <a:pt x="1485" y="480"/>
                  <a:pt x="1487" y="476"/>
                  <a:pt x="1489" y="473"/>
                </a:cubicBezTo>
                <a:cubicBezTo>
                  <a:pt x="1490" y="477"/>
                  <a:pt x="1486" y="477"/>
                  <a:pt x="1488" y="479"/>
                </a:cubicBezTo>
                <a:cubicBezTo>
                  <a:pt x="1488" y="479"/>
                  <a:pt x="1488" y="479"/>
                  <a:pt x="1488" y="479"/>
                </a:cubicBezTo>
                <a:cubicBezTo>
                  <a:pt x="1490" y="477"/>
                  <a:pt x="1492" y="475"/>
                  <a:pt x="1494" y="474"/>
                </a:cubicBezTo>
                <a:cubicBezTo>
                  <a:pt x="1493" y="475"/>
                  <a:pt x="1491" y="476"/>
                  <a:pt x="1490" y="473"/>
                </a:cubicBezTo>
                <a:cubicBezTo>
                  <a:pt x="1491" y="473"/>
                  <a:pt x="1492" y="472"/>
                  <a:pt x="1493" y="471"/>
                </a:cubicBezTo>
                <a:cubicBezTo>
                  <a:pt x="1493" y="472"/>
                  <a:pt x="1494" y="473"/>
                  <a:pt x="1495" y="474"/>
                </a:cubicBezTo>
                <a:cubicBezTo>
                  <a:pt x="1496" y="473"/>
                  <a:pt x="1497" y="473"/>
                  <a:pt x="1498" y="472"/>
                </a:cubicBezTo>
                <a:cubicBezTo>
                  <a:pt x="1497" y="472"/>
                  <a:pt x="1497" y="471"/>
                  <a:pt x="1497" y="471"/>
                </a:cubicBezTo>
                <a:cubicBezTo>
                  <a:pt x="1499" y="469"/>
                  <a:pt x="1501" y="469"/>
                  <a:pt x="1503" y="468"/>
                </a:cubicBezTo>
                <a:cubicBezTo>
                  <a:pt x="1504" y="468"/>
                  <a:pt x="1504" y="468"/>
                  <a:pt x="1504" y="467"/>
                </a:cubicBezTo>
                <a:cubicBezTo>
                  <a:pt x="1504" y="468"/>
                  <a:pt x="1504" y="468"/>
                  <a:pt x="1504" y="468"/>
                </a:cubicBezTo>
                <a:cubicBezTo>
                  <a:pt x="1508" y="467"/>
                  <a:pt x="1511" y="467"/>
                  <a:pt x="1514" y="466"/>
                </a:cubicBezTo>
                <a:cubicBezTo>
                  <a:pt x="1515" y="464"/>
                  <a:pt x="1518" y="461"/>
                  <a:pt x="1522" y="459"/>
                </a:cubicBezTo>
                <a:cubicBezTo>
                  <a:pt x="1522" y="459"/>
                  <a:pt x="1522" y="458"/>
                  <a:pt x="1522" y="458"/>
                </a:cubicBezTo>
                <a:cubicBezTo>
                  <a:pt x="1523" y="456"/>
                  <a:pt x="1524" y="457"/>
                  <a:pt x="1525" y="458"/>
                </a:cubicBezTo>
                <a:cubicBezTo>
                  <a:pt x="1526" y="458"/>
                  <a:pt x="1526" y="458"/>
                  <a:pt x="1527" y="458"/>
                </a:cubicBezTo>
                <a:cubicBezTo>
                  <a:pt x="1527" y="455"/>
                  <a:pt x="1527" y="453"/>
                  <a:pt x="1529" y="450"/>
                </a:cubicBezTo>
                <a:cubicBezTo>
                  <a:pt x="1529" y="452"/>
                  <a:pt x="1529" y="453"/>
                  <a:pt x="1530" y="454"/>
                </a:cubicBezTo>
                <a:cubicBezTo>
                  <a:pt x="1533" y="451"/>
                  <a:pt x="1538" y="455"/>
                  <a:pt x="1542" y="455"/>
                </a:cubicBezTo>
                <a:cubicBezTo>
                  <a:pt x="1542" y="455"/>
                  <a:pt x="1542" y="454"/>
                  <a:pt x="1542" y="454"/>
                </a:cubicBezTo>
                <a:cubicBezTo>
                  <a:pt x="1541" y="453"/>
                  <a:pt x="1540" y="452"/>
                  <a:pt x="1539" y="451"/>
                </a:cubicBezTo>
                <a:cubicBezTo>
                  <a:pt x="1541" y="450"/>
                  <a:pt x="1540" y="449"/>
                  <a:pt x="1542" y="448"/>
                </a:cubicBezTo>
                <a:cubicBezTo>
                  <a:pt x="1541" y="451"/>
                  <a:pt x="1542" y="451"/>
                  <a:pt x="1543" y="452"/>
                </a:cubicBezTo>
                <a:cubicBezTo>
                  <a:pt x="1544" y="451"/>
                  <a:pt x="1545" y="451"/>
                  <a:pt x="1546" y="451"/>
                </a:cubicBezTo>
                <a:cubicBezTo>
                  <a:pt x="1547" y="450"/>
                  <a:pt x="1549" y="450"/>
                  <a:pt x="1552" y="448"/>
                </a:cubicBezTo>
                <a:cubicBezTo>
                  <a:pt x="1552" y="452"/>
                  <a:pt x="1556" y="449"/>
                  <a:pt x="1558" y="452"/>
                </a:cubicBezTo>
                <a:cubicBezTo>
                  <a:pt x="1563" y="448"/>
                  <a:pt x="1562" y="447"/>
                  <a:pt x="1567" y="444"/>
                </a:cubicBezTo>
                <a:cubicBezTo>
                  <a:pt x="1569" y="442"/>
                  <a:pt x="1565" y="441"/>
                  <a:pt x="1565" y="439"/>
                </a:cubicBezTo>
                <a:cubicBezTo>
                  <a:pt x="1567" y="440"/>
                  <a:pt x="1568" y="438"/>
                  <a:pt x="1570" y="440"/>
                </a:cubicBezTo>
                <a:cubicBezTo>
                  <a:pt x="1571" y="437"/>
                  <a:pt x="1569" y="438"/>
                  <a:pt x="1567" y="436"/>
                </a:cubicBezTo>
                <a:cubicBezTo>
                  <a:pt x="1567" y="436"/>
                  <a:pt x="1567" y="436"/>
                  <a:pt x="1567" y="436"/>
                </a:cubicBezTo>
                <a:cubicBezTo>
                  <a:pt x="1567" y="434"/>
                  <a:pt x="1569" y="433"/>
                  <a:pt x="1567" y="432"/>
                </a:cubicBezTo>
                <a:cubicBezTo>
                  <a:pt x="1569" y="429"/>
                  <a:pt x="1573" y="431"/>
                  <a:pt x="1574" y="427"/>
                </a:cubicBezTo>
                <a:cubicBezTo>
                  <a:pt x="1566" y="424"/>
                  <a:pt x="1563" y="431"/>
                  <a:pt x="1557" y="434"/>
                </a:cubicBezTo>
                <a:cubicBezTo>
                  <a:pt x="1562" y="429"/>
                  <a:pt x="1562" y="417"/>
                  <a:pt x="1566" y="410"/>
                </a:cubicBezTo>
                <a:cubicBezTo>
                  <a:pt x="1570" y="408"/>
                  <a:pt x="1574" y="406"/>
                  <a:pt x="1571" y="401"/>
                </a:cubicBezTo>
                <a:cubicBezTo>
                  <a:pt x="1573" y="400"/>
                  <a:pt x="1575" y="403"/>
                  <a:pt x="1577" y="401"/>
                </a:cubicBezTo>
                <a:cubicBezTo>
                  <a:pt x="1578" y="398"/>
                  <a:pt x="1573" y="397"/>
                  <a:pt x="1579" y="394"/>
                </a:cubicBezTo>
                <a:cubicBezTo>
                  <a:pt x="1580" y="393"/>
                  <a:pt x="1580" y="391"/>
                  <a:pt x="1579" y="390"/>
                </a:cubicBezTo>
                <a:cubicBezTo>
                  <a:pt x="1575" y="388"/>
                  <a:pt x="1571" y="395"/>
                  <a:pt x="1569" y="393"/>
                </a:cubicBezTo>
                <a:cubicBezTo>
                  <a:pt x="1569" y="394"/>
                  <a:pt x="1568" y="394"/>
                  <a:pt x="1568" y="394"/>
                </a:cubicBezTo>
                <a:cubicBezTo>
                  <a:pt x="1568" y="394"/>
                  <a:pt x="1568" y="394"/>
                  <a:pt x="1567" y="394"/>
                </a:cubicBezTo>
                <a:cubicBezTo>
                  <a:pt x="1567" y="394"/>
                  <a:pt x="1567" y="395"/>
                  <a:pt x="1567" y="395"/>
                </a:cubicBezTo>
                <a:cubicBezTo>
                  <a:pt x="1568" y="397"/>
                  <a:pt x="1570" y="392"/>
                  <a:pt x="1571" y="396"/>
                </a:cubicBezTo>
                <a:cubicBezTo>
                  <a:pt x="1571" y="399"/>
                  <a:pt x="1568" y="399"/>
                  <a:pt x="1566" y="396"/>
                </a:cubicBezTo>
                <a:cubicBezTo>
                  <a:pt x="1563" y="399"/>
                  <a:pt x="1565" y="403"/>
                  <a:pt x="1560" y="406"/>
                </a:cubicBezTo>
                <a:cubicBezTo>
                  <a:pt x="1560" y="404"/>
                  <a:pt x="1561" y="403"/>
                  <a:pt x="1564" y="401"/>
                </a:cubicBezTo>
                <a:cubicBezTo>
                  <a:pt x="1562" y="398"/>
                  <a:pt x="1561" y="400"/>
                  <a:pt x="1560" y="398"/>
                </a:cubicBezTo>
                <a:cubicBezTo>
                  <a:pt x="1561" y="397"/>
                  <a:pt x="1562" y="396"/>
                  <a:pt x="1563" y="395"/>
                </a:cubicBezTo>
                <a:cubicBezTo>
                  <a:pt x="1563" y="394"/>
                  <a:pt x="1562" y="394"/>
                  <a:pt x="1562" y="394"/>
                </a:cubicBezTo>
                <a:cubicBezTo>
                  <a:pt x="1561" y="401"/>
                  <a:pt x="1549" y="397"/>
                  <a:pt x="1546" y="401"/>
                </a:cubicBezTo>
                <a:cubicBezTo>
                  <a:pt x="1547" y="397"/>
                  <a:pt x="1548" y="399"/>
                  <a:pt x="1544" y="397"/>
                </a:cubicBezTo>
                <a:cubicBezTo>
                  <a:pt x="1551" y="397"/>
                  <a:pt x="1556" y="389"/>
                  <a:pt x="1562" y="385"/>
                </a:cubicBezTo>
                <a:cubicBezTo>
                  <a:pt x="1563" y="384"/>
                  <a:pt x="1564" y="388"/>
                  <a:pt x="1566" y="387"/>
                </a:cubicBezTo>
                <a:cubicBezTo>
                  <a:pt x="1562" y="383"/>
                  <a:pt x="1573" y="383"/>
                  <a:pt x="1571" y="379"/>
                </a:cubicBezTo>
                <a:cubicBezTo>
                  <a:pt x="1573" y="382"/>
                  <a:pt x="1575" y="379"/>
                  <a:pt x="1578" y="385"/>
                </a:cubicBezTo>
                <a:cubicBezTo>
                  <a:pt x="1578" y="384"/>
                  <a:pt x="1580" y="383"/>
                  <a:pt x="1579" y="381"/>
                </a:cubicBezTo>
                <a:cubicBezTo>
                  <a:pt x="1581" y="380"/>
                  <a:pt x="1580" y="384"/>
                  <a:pt x="1582" y="386"/>
                </a:cubicBezTo>
                <a:cubicBezTo>
                  <a:pt x="1582" y="386"/>
                  <a:pt x="1582" y="386"/>
                  <a:pt x="1582" y="386"/>
                </a:cubicBezTo>
                <a:cubicBezTo>
                  <a:pt x="1585" y="385"/>
                  <a:pt x="1588" y="385"/>
                  <a:pt x="1590" y="387"/>
                </a:cubicBezTo>
                <a:cubicBezTo>
                  <a:pt x="1590" y="386"/>
                  <a:pt x="1591" y="385"/>
                  <a:pt x="1592" y="384"/>
                </a:cubicBezTo>
                <a:cubicBezTo>
                  <a:pt x="1595" y="386"/>
                  <a:pt x="1599" y="386"/>
                  <a:pt x="1602" y="384"/>
                </a:cubicBezTo>
                <a:cubicBezTo>
                  <a:pt x="1610" y="387"/>
                  <a:pt x="1619" y="383"/>
                  <a:pt x="1625" y="387"/>
                </a:cubicBezTo>
                <a:cubicBezTo>
                  <a:pt x="1622" y="387"/>
                  <a:pt x="1619" y="392"/>
                  <a:pt x="1620" y="391"/>
                </a:cubicBezTo>
                <a:cubicBezTo>
                  <a:pt x="1609" y="403"/>
                  <a:pt x="1578" y="406"/>
                  <a:pt x="1576" y="424"/>
                </a:cubicBezTo>
                <a:cubicBezTo>
                  <a:pt x="1579" y="424"/>
                  <a:pt x="1578" y="417"/>
                  <a:pt x="1584" y="415"/>
                </a:cubicBezTo>
                <a:cubicBezTo>
                  <a:pt x="1582" y="420"/>
                  <a:pt x="1584" y="424"/>
                  <a:pt x="1580" y="430"/>
                </a:cubicBezTo>
                <a:cubicBezTo>
                  <a:pt x="1581" y="432"/>
                  <a:pt x="1583" y="429"/>
                  <a:pt x="1584" y="429"/>
                </a:cubicBezTo>
                <a:cubicBezTo>
                  <a:pt x="1584" y="427"/>
                  <a:pt x="1586" y="425"/>
                  <a:pt x="1587" y="424"/>
                </a:cubicBezTo>
                <a:cubicBezTo>
                  <a:pt x="1588" y="425"/>
                  <a:pt x="1588" y="426"/>
                  <a:pt x="1588" y="426"/>
                </a:cubicBezTo>
                <a:cubicBezTo>
                  <a:pt x="1593" y="426"/>
                  <a:pt x="1602" y="423"/>
                  <a:pt x="1608" y="418"/>
                </a:cubicBezTo>
                <a:cubicBezTo>
                  <a:pt x="1607" y="418"/>
                  <a:pt x="1606" y="418"/>
                  <a:pt x="1605" y="418"/>
                </a:cubicBezTo>
                <a:cubicBezTo>
                  <a:pt x="1607" y="416"/>
                  <a:pt x="1610" y="414"/>
                  <a:pt x="1613" y="413"/>
                </a:cubicBezTo>
                <a:cubicBezTo>
                  <a:pt x="1614" y="412"/>
                  <a:pt x="1614" y="411"/>
                  <a:pt x="1615" y="410"/>
                </a:cubicBezTo>
                <a:cubicBezTo>
                  <a:pt x="1621" y="414"/>
                  <a:pt x="1625" y="401"/>
                  <a:pt x="1629" y="406"/>
                </a:cubicBezTo>
                <a:cubicBezTo>
                  <a:pt x="1633" y="398"/>
                  <a:pt x="1642" y="398"/>
                  <a:pt x="1646" y="393"/>
                </a:cubicBezTo>
                <a:cubicBezTo>
                  <a:pt x="1647" y="399"/>
                  <a:pt x="1636" y="401"/>
                  <a:pt x="1632" y="406"/>
                </a:cubicBezTo>
                <a:cubicBezTo>
                  <a:pt x="1632" y="406"/>
                  <a:pt x="1631" y="407"/>
                  <a:pt x="1632" y="408"/>
                </a:cubicBezTo>
                <a:cubicBezTo>
                  <a:pt x="1635" y="407"/>
                  <a:pt x="1637" y="402"/>
                  <a:pt x="1642" y="400"/>
                </a:cubicBezTo>
                <a:cubicBezTo>
                  <a:pt x="1642" y="402"/>
                  <a:pt x="1644" y="404"/>
                  <a:pt x="1644" y="406"/>
                </a:cubicBezTo>
                <a:cubicBezTo>
                  <a:pt x="1646" y="403"/>
                  <a:pt x="1646" y="400"/>
                  <a:pt x="1647" y="398"/>
                </a:cubicBezTo>
                <a:cubicBezTo>
                  <a:pt x="1648" y="397"/>
                  <a:pt x="1649" y="403"/>
                  <a:pt x="1646" y="403"/>
                </a:cubicBezTo>
                <a:cubicBezTo>
                  <a:pt x="1652" y="402"/>
                  <a:pt x="1656" y="395"/>
                  <a:pt x="1659" y="392"/>
                </a:cubicBezTo>
                <a:cubicBezTo>
                  <a:pt x="1658" y="388"/>
                  <a:pt x="1656" y="392"/>
                  <a:pt x="1654" y="389"/>
                </a:cubicBezTo>
                <a:cubicBezTo>
                  <a:pt x="1654" y="385"/>
                  <a:pt x="1657" y="390"/>
                  <a:pt x="1659" y="389"/>
                </a:cubicBezTo>
                <a:cubicBezTo>
                  <a:pt x="1660" y="388"/>
                  <a:pt x="1659" y="387"/>
                  <a:pt x="1658" y="386"/>
                </a:cubicBezTo>
                <a:cubicBezTo>
                  <a:pt x="1665" y="388"/>
                  <a:pt x="1675" y="380"/>
                  <a:pt x="1679" y="387"/>
                </a:cubicBezTo>
                <a:cubicBezTo>
                  <a:pt x="1683" y="383"/>
                  <a:pt x="1686" y="382"/>
                  <a:pt x="1690" y="381"/>
                </a:cubicBezTo>
                <a:cubicBezTo>
                  <a:pt x="1690" y="379"/>
                  <a:pt x="1690" y="377"/>
                  <a:pt x="1690" y="376"/>
                </a:cubicBezTo>
                <a:cubicBezTo>
                  <a:pt x="1694" y="375"/>
                  <a:pt x="1694" y="371"/>
                  <a:pt x="1698" y="369"/>
                </a:cubicBezTo>
                <a:cubicBezTo>
                  <a:pt x="1698" y="371"/>
                  <a:pt x="1700" y="370"/>
                  <a:pt x="1701" y="371"/>
                </a:cubicBezTo>
                <a:cubicBezTo>
                  <a:pt x="1704" y="369"/>
                  <a:pt x="1699" y="366"/>
                  <a:pt x="1704" y="368"/>
                </a:cubicBezTo>
                <a:cubicBezTo>
                  <a:pt x="1705" y="366"/>
                  <a:pt x="1701" y="365"/>
                  <a:pt x="1704" y="362"/>
                </a:cubicBezTo>
                <a:cubicBezTo>
                  <a:pt x="1705" y="369"/>
                  <a:pt x="1709" y="361"/>
                  <a:pt x="1710" y="366"/>
                </a:cubicBezTo>
                <a:cubicBezTo>
                  <a:pt x="1711" y="363"/>
                  <a:pt x="1713" y="363"/>
                  <a:pt x="1712" y="360"/>
                </a:cubicBezTo>
                <a:cubicBezTo>
                  <a:pt x="1714" y="358"/>
                  <a:pt x="1718" y="360"/>
                  <a:pt x="1716" y="362"/>
                </a:cubicBezTo>
                <a:cubicBezTo>
                  <a:pt x="1721" y="364"/>
                  <a:pt x="1723" y="360"/>
                  <a:pt x="1726" y="356"/>
                </a:cubicBezTo>
                <a:cubicBezTo>
                  <a:pt x="1725" y="356"/>
                  <a:pt x="1724" y="357"/>
                  <a:pt x="1723" y="355"/>
                </a:cubicBezTo>
                <a:cubicBezTo>
                  <a:pt x="1726" y="351"/>
                  <a:pt x="1729" y="359"/>
                  <a:pt x="1732" y="356"/>
                </a:cubicBezTo>
                <a:cubicBezTo>
                  <a:pt x="1735" y="354"/>
                  <a:pt x="1738" y="342"/>
                  <a:pt x="1743" y="349"/>
                </a:cubicBezTo>
                <a:cubicBezTo>
                  <a:pt x="1741" y="349"/>
                  <a:pt x="1741" y="349"/>
                  <a:pt x="1740" y="351"/>
                </a:cubicBezTo>
                <a:cubicBezTo>
                  <a:pt x="1741" y="352"/>
                  <a:pt x="1745" y="352"/>
                  <a:pt x="1742" y="354"/>
                </a:cubicBezTo>
                <a:cubicBezTo>
                  <a:pt x="1744" y="354"/>
                  <a:pt x="1745" y="353"/>
                  <a:pt x="1747" y="353"/>
                </a:cubicBezTo>
                <a:cubicBezTo>
                  <a:pt x="1746" y="352"/>
                  <a:pt x="1746" y="347"/>
                  <a:pt x="1750" y="350"/>
                </a:cubicBezTo>
                <a:cubicBezTo>
                  <a:pt x="1748" y="357"/>
                  <a:pt x="1737" y="352"/>
                  <a:pt x="1737" y="360"/>
                </a:cubicBezTo>
                <a:cubicBezTo>
                  <a:pt x="1735" y="360"/>
                  <a:pt x="1734" y="358"/>
                  <a:pt x="1732" y="358"/>
                </a:cubicBezTo>
                <a:cubicBezTo>
                  <a:pt x="1731" y="359"/>
                  <a:pt x="1733" y="361"/>
                  <a:pt x="1733" y="362"/>
                </a:cubicBezTo>
                <a:cubicBezTo>
                  <a:pt x="1733" y="362"/>
                  <a:pt x="1721" y="367"/>
                  <a:pt x="1717" y="369"/>
                </a:cubicBezTo>
                <a:cubicBezTo>
                  <a:pt x="1716" y="370"/>
                  <a:pt x="1718" y="371"/>
                  <a:pt x="1719" y="373"/>
                </a:cubicBezTo>
                <a:cubicBezTo>
                  <a:pt x="1711" y="369"/>
                  <a:pt x="1700" y="380"/>
                  <a:pt x="1696" y="382"/>
                </a:cubicBezTo>
                <a:cubicBezTo>
                  <a:pt x="1691" y="383"/>
                  <a:pt x="1676" y="391"/>
                  <a:pt x="1672" y="397"/>
                </a:cubicBezTo>
                <a:cubicBezTo>
                  <a:pt x="1669" y="399"/>
                  <a:pt x="1666" y="395"/>
                  <a:pt x="1665" y="399"/>
                </a:cubicBezTo>
                <a:cubicBezTo>
                  <a:pt x="1664" y="399"/>
                  <a:pt x="1662" y="398"/>
                  <a:pt x="1661" y="396"/>
                </a:cubicBezTo>
                <a:cubicBezTo>
                  <a:pt x="1660" y="396"/>
                  <a:pt x="1660" y="397"/>
                  <a:pt x="1659" y="397"/>
                </a:cubicBezTo>
                <a:cubicBezTo>
                  <a:pt x="1658" y="398"/>
                  <a:pt x="1660" y="399"/>
                  <a:pt x="1660" y="399"/>
                </a:cubicBezTo>
                <a:cubicBezTo>
                  <a:pt x="1654" y="405"/>
                  <a:pt x="1643" y="409"/>
                  <a:pt x="1635" y="419"/>
                </a:cubicBezTo>
                <a:cubicBezTo>
                  <a:pt x="1642" y="420"/>
                  <a:pt x="1647" y="408"/>
                  <a:pt x="1655" y="416"/>
                </a:cubicBezTo>
                <a:cubicBezTo>
                  <a:pt x="1658" y="415"/>
                  <a:pt x="1654" y="413"/>
                  <a:pt x="1655" y="411"/>
                </a:cubicBezTo>
                <a:cubicBezTo>
                  <a:pt x="1656" y="412"/>
                  <a:pt x="1658" y="414"/>
                  <a:pt x="1660" y="414"/>
                </a:cubicBezTo>
                <a:cubicBezTo>
                  <a:pt x="1660" y="411"/>
                  <a:pt x="1661" y="411"/>
                  <a:pt x="1663" y="408"/>
                </a:cubicBezTo>
                <a:cubicBezTo>
                  <a:pt x="1666" y="408"/>
                  <a:pt x="1661" y="411"/>
                  <a:pt x="1662" y="412"/>
                </a:cubicBezTo>
                <a:cubicBezTo>
                  <a:pt x="1665" y="414"/>
                  <a:pt x="1666" y="408"/>
                  <a:pt x="1668" y="409"/>
                </a:cubicBezTo>
                <a:cubicBezTo>
                  <a:pt x="1671" y="412"/>
                  <a:pt x="1667" y="414"/>
                  <a:pt x="1672" y="412"/>
                </a:cubicBezTo>
                <a:cubicBezTo>
                  <a:pt x="1674" y="414"/>
                  <a:pt x="1666" y="413"/>
                  <a:pt x="1664" y="414"/>
                </a:cubicBezTo>
                <a:cubicBezTo>
                  <a:pt x="1668" y="420"/>
                  <a:pt x="1654" y="413"/>
                  <a:pt x="1652" y="422"/>
                </a:cubicBezTo>
                <a:cubicBezTo>
                  <a:pt x="1654" y="421"/>
                  <a:pt x="1657" y="422"/>
                  <a:pt x="1653" y="425"/>
                </a:cubicBezTo>
                <a:cubicBezTo>
                  <a:pt x="1658" y="428"/>
                  <a:pt x="1664" y="415"/>
                  <a:pt x="1669" y="424"/>
                </a:cubicBezTo>
                <a:cubicBezTo>
                  <a:pt x="1668" y="424"/>
                  <a:pt x="1668" y="425"/>
                  <a:pt x="1669" y="425"/>
                </a:cubicBezTo>
                <a:cubicBezTo>
                  <a:pt x="1666" y="422"/>
                  <a:pt x="1663" y="431"/>
                  <a:pt x="1660" y="427"/>
                </a:cubicBezTo>
                <a:cubicBezTo>
                  <a:pt x="1659" y="431"/>
                  <a:pt x="1655" y="429"/>
                  <a:pt x="1656" y="433"/>
                </a:cubicBezTo>
                <a:cubicBezTo>
                  <a:pt x="1652" y="432"/>
                  <a:pt x="1648" y="435"/>
                  <a:pt x="1644" y="435"/>
                </a:cubicBezTo>
                <a:cubicBezTo>
                  <a:pt x="1644" y="436"/>
                  <a:pt x="1646" y="436"/>
                  <a:pt x="1646" y="438"/>
                </a:cubicBezTo>
                <a:cubicBezTo>
                  <a:pt x="1643" y="440"/>
                  <a:pt x="1639" y="438"/>
                  <a:pt x="1635" y="435"/>
                </a:cubicBezTo>
                <a:cubicBezTo>
                  <a:pt x="1634" y="436"/>
                  <a:pt x="1635" y="437"/>
                  <a:pt x="1636" y="439"/>
                </a:cubicBezTo>
                <a:cubicBezTo>
                  <a:pt x="1635" y="439"/>
                  <a:pt x="1634" y="439"/>
                  <a:pt x="1633" y="440"/>
                </a:cubicBezTo>
                <a:cubicBezTo>
                  <a:pt x="1632" y="439"/>
                  <a:pt x="1633" y="438"/>
                  <a:pt x="1633" y="437"/>
                </a:cubicBezTo>
                <a:cubicBezTo>
                  <a:pt x="1630" y="436"/>
                  <a:pt x="1630" y="442"/>
                  <a:pt x="1629" y="444"/>
                </a:cubicBezTo>
                <a:cubicBezTo>
                  <a:pt x="1626" y="445"/>
                  <a:pt x="1624" y="439"/>
                  <a:pt x="1621" y="443"/>
                </a:cubicBezTo>
                <a:cubicBezTo>
                  <a:pt x="1625" y="446"/>
                  <a:pt x="1627" y="444"/>
                  <a:pt x="1628" y="447"/>
                </a:cubicBezTo>
                <a:cubicBezTo>
                  <a:pt x="1629" y="447"/>
                  <a:pt x="1630" y="447"/>
                  <a:pt x="1630" y="446"/>
                </a:cubicBezTo>
                <a:cubicBezTo>
                  <a:pt x="1630" y="446"/>
                  <a:pt x="1630" y="446"/>
                  <a:pt x="1630" y="445"/>
                </a:cubicBezTo>
                <a:cubicBezTo>
                  <a:pt x="1632" y="445"/>
                  <a:pt x="1634" y="445"/>
                  <a:pt x="1636" y="445"/>
                </a:cubicBezTo>
                <a:cubicBezTo>
                  <a:pt x="1636" y="445"/>
                  <a:pt x="1636" y="444"/>
                  <a:pt x="1637" y="444"/>
                </a:cubicBezTo>
                <a:cubicBezTo>
                  <a:pt x="1637" y="444"/>
                  <a:pt x="1637" y="444"/>
                  <a:pt x="1638" y="445"/>
                </a:cubicBezTo>
                <a:cubicBezTo>
                  <a:pt x="1644" y="444"/>
                  <a:pt x="1651" y="442"/>
                  <a:pt x="1653" y="435"/>
                </a:cubicBezTo>
                <a:cubicBezTo>
                  <a:pt x="1655" y="439"/>
                  <a:pt x="1652" y="441"/>
                  <a:pt x="1651" y="444"/>
                </a:cubicBezTo>
                <a:cubicBezTo>
                  <a:pt x="1652" y="443"/>
                  <a:pt x="1654" y="442"/>
                  <a:pt x="1655" y="441"/>
                </a:cubicBezTo>
                <a:cubicBezTo>
                  <a:pt x="1655" y="441"/>
                  <a:pt x="1655" y="441"/>
                  <a:pt x="1655" y="441"/>
                </a:cubicBezTo>
                <a:cubicBezTo>
                  <a:pt x="1656" y="439"/>
                  <a:pt x="1659" y="429"/>
                  <a:pt x="1663" y="434"/>
                </a:cubicBezTo>
                <a:cubicBezTo>
                  <a:pt x="1659" y="435"/>
                  <a:pt x="1661" y="438"/>
                  <a:pt x="1656" y="439"/>
                </a:cubicBezTo>
                <a:cubicBezTo>
                  <a:pt x="1657" y="440"/>
                  <a:pt x="1657" y="440"/>
                  <a:pt x="1657" y="440"/>
                </a:cubicBezTo>
                <a:cubicBezTo>
                  <a:pt x="1661" y="438"/>
                  <a:pt x="1664" y="435"/>
                  <a:pt x="1667" y="432"/>
                </a:cubicBezTo>
                <a:cubicBezTo>
                  <a:pt x="1666" y="430"/>
                  <a:pt x="1664" y="430"/>
                  <a:pt x="1663" y="431"/>
                </a:cubicBezTo>
                <a:cubicBezTo>
                  <a:pt x="1663" y="426"/>
                  <a:pt x="1667" y="432"/>
                  <a:pt x="1669" y="429"/>
                </a:cubicBezTo>
                <a:cubicBezTo>
                  <a:pt x="1669" y="429"/>
                  <a:pt x="1669" y="429"/>
                  <a:pt x="1669" y="429"/>
                </a:cubicBezTo>
                <a:cubicBezTo>
                  <a:pt x="1673" y="425"/>
                  <a:pt x="1676" y="422"/>
                  <a:pt x="1680" y="423"/>
                </a:cubicBezTo>
                <a:cubicBezTo>
                  <a:pt x="1686" y="411"/>
                  <a:pt x="1700" y="411"/>
                  <a:pt x="1708" y="405"/>
                </a:cubicBezTo>
                <a:cubicBezTo>
                  <a:pt x="1711" y="409"/>
                  <a:pt x="1710" y="412"/>
                  <a:pt x="1711" y="416"/>
                </a:cubicBezTo>
                <a:cubicBezTo>
                  <a:pt x="1704" y="422"/>
                  <a:pt x="1696" y="424"/>
                  <a:pt x="1696" y="431"/>
                </a:cubicBezTo>
                <a:cubicBezTo>
                  <a:pt x="1708" y="425"/>
                  <a:pt x="1718" y="431"/>
                  <a:pt x="1729" y="426"/>
                </a:cubicBezTo>
                <a:cubicBezTo>
                  <a:pt x="1730" y="426"/>
                  <a:pt x="1731" y="429"/>
                  <a:pt x="1733" y="427"/>
                </a:cubicBezTo>
                <a:cubicBezTo>
                  <a:pt x="1735" y="431"/>
                  <a:pt x="1735" y="434"/>
                  <a:pt x="1733" y="437"/>
                </a:cubicBezTo>
                <a:cubicBezTo>
                  <a:pt x="1737" y="434"/>
                  <a:pt x="1740" y="435"/>
                  <a:pt x="1747" y="432"/>
                </a:cubicBezTo>
                <a:cubicBezTo>
                  <a:pt x="1745" y="436"/>
                  <a:pt x="1752" y="434"/>
                  <a:pt x="1747" y="437"/>
                </a:cubicBezTo>
                <a:cubicBezTo>
                  <a:pt x="1750" y="438"/>
                  <a:pt x="1753" y="434"/>
                  <a:pt x="1752" y="433"/>
                </a:cubicBezTo>
                <a:cubicBezTo>
                  <a:pt x="1756" y="431"/>
                  <a:pt x="1757" y="433"/>
                  <a:pt x="1760" y="431"/>
                </a:cubicBezTo>
                <a:cubicBezTo>
                  <a:pt x="1761" y="434"/>
                  <a:pt x="1765" y="432"/>
                  <a:pt x="1765" y="435"/>
                </a:cubicBezTo>
                <a:cubicBezTo>
                  <a:pt x="1766" y="434"/>
                  <a:pt x="1766" y="433"/>
                  <a:pt x="1767" y="432"/>
                </a:cubicBezTo>
                <a:cubicBezTo>
                  <a:pt x="1769" y="434"/>
                  <a:pt x="1767" y="435"/>
                  <a:pt x="1769" y="437"/>
                </a:cubicBezTo>
                <a:cubicBezTo>
                  <a:pt x="1763" y="439"/>
                  <a:pt x="1758" y="432"/>
                  <a:pt x="1752" y="435"/>
                </a:cubicBezTo>
                <a:cubicBezTo>
                  <a:pt x="1755" y="438"/>
                  <a:pt x="1758" y="433"/>
                  <a:pt x="1760" y="437"/>
                </a:cubicBezTo>
                <a:cubicBezTo>
                  <a:pt x="1758" y="438"/>
                  <a:pt x="1760" y="440"/>
                  <a:pt x="1759" y="441"/>
                </a:cubicBezTo>
                <a:cubicBezTo>
                  <a:pt x="1767" y="446"/>
                  <a:pt x="1776" y="445"/>
                  <a:pt x="1782" y="437"/>
                </a:cubicBezTo>
                <a:cubicBezTo>
                  <a:pt x="1787" y="438"/>
                  <a:pt x="1784" y="440"/>
                  <a:pt x="1788" y="445"/>
                </a:cubicBezTo>
                <a:cubicBezTo>
                  <a:pt x="1787" y="446"/>
                  <a:pt x="1786" y="447"/>
                  <a:pt x="1785" y="447"/>
                </a:cubicBezTo>
                <a:cubicBezTo>
                  <a:pt x="1787" y="447"/>
                  <a:pt x="1789" y="448"/>
                  <a:pt x="1786" y="450"/>
                </a:cubicBezTo>
                <a:cubicBezTo>
                  <a:pt x="1791" y="454"/>
                  <a:pt x="1795" y="454"/>
                  <a:pt x="1800" y="456"/>
                </a:cubicBezTo>
                <a:cubicBezTo>
                  <a:pt x="1801" y="458"/>
                  <a:pt x="1804" y="461"/>
                  <a:pt x="1807" y="463"/>
                </a:cubicBezTo>
                <a:cubicBezTo>
                  <a:pt x="1808" y="463"/>
                  <a:pt x="1808" y="463"/>
                  <a:pt x="1808" y="463"/>
                </a:cubicBezTo>
                <a:cubicBezTo>
                  <a:pt x="1808" y="463"/>
                  <a:pt x="1808" y="464"/>
                  <a:pt x="1808" y="464"/>
                </a:cubicBezTo>
                <a:cubicBezTo>
                  <a:pt x="1814" y="469"/>
                  <a:pt x="1820" y="474"/>
                  <a:pt x="1812" y="479"/>
                </a:cubicBezTo>
                <a:cubicBezTo>
                  <a:pt x="1814" y="482"/>
                  <a:pt x="1809" y="487"/>
                  <a:pt x="1811" y="488"/>
                </a:cubicBezTo>
                <a:cubicBezTo>
                  <a:pt x="1806" y="494"/>
                  <a:pt x="1803" y="502"/>
                  <a:pt x="1803" y="510"/>
                </a:cubicBezTo>
                <a:cubicBezTo>
                  <a:pt x="1796" y="512"/>
                  <a:pt x="1800" y="521"/>
                  <a:pt x="1798" y="526"/>
                </a:cubicBezTo>
                <a:cubicBezTo>
                  <a:pt x="1800" y="526"/>
                  <a:pt x="1801" y="525"/>
                  <a:pt x="1803" y="526"/>
                </a:cubicBezTo>
                <a:cubicBezTo>
                  <a:pt x="1801" y="530"/>
                  <a:pt x="1795" y="533"/>
                  <a:pt x="1790" y="530"/>
                </a:cubicBezTo>
                <a:cubicBezTo>
                  <a:pt x="1791" y="529"/>
                  <a:pt x="1791" y="529"/>
                  <a:pt x="1792" y="529"/>
                </a:cubicBezTo>
                <a:cubicBezTo>
                  <a:pt x="1791" y="528"/>
                  <a:pt x="1791" y="528"/>
                  <a:pt x="1790" y="527"/>
                </a:cubicBezTo>
                <a:cubicBezTo>
                  <a:pt x="1782" y="536"/>
                  <a:pt x="1768" y="528"/>
                  <a:pt x="1760" y="541"/>
                </a:cubicBezTo>
                <a:cubicBezTo>
                  <a:pt x="1767" y="545"/>
                  <a:pt x="1775" y="538"/>
                  <a:pt x="1782" y="547"/>
                </a:cubicBezTo>
                <a:cubicBezTo>
                  <a:pt x="1781" y="548"/>
                  <a:pt x="1779" y="548"/>
                  <a:pt x="1779" y="550"/>
                </a:cubicBezTo>
                <a:cubicBezTo>
                  <a:pt x="1781" y="553"/>
                  <a:pt x="1783" y="549"/>
                  <a:pt x="1784" y="550"/>
                </a:cubicBezTo>
                <a:cubicBezTo>
                  <a:pt x="1785" y="552"/>
                  <a:pt x="1784" y="554"/>
                  <a:pt x="1782" y="553"/>
                </a:cubicBezTo>
                <a:cubicBezTo>
                  <a:pt x="1789" y="558"/>
                  <a:pt x="1781" y="564"/>
                  <a:pt x="1789" y="571"/>
                </a:cubicBezTo>
                <a:cubicBezTo>
                  <a:pt x="1785" y="572"/>
                  <a:pt x="1782" y="573"/>
                  <a:pt x="1785" y="577"/>
                </a:cubicBezTo>
                <a:cubicBezTo>
                  <a:pt x="1781" y="578"/>
                  <a:pt x="1777" y="581"/>
                  <a:pt x="1780" y="586"/>
                </a:cubicBezTo>
                <a:cubicBezTo>
                  <a:pt x="1771" y="591"/>
                  <a:pt x="1760" y="578"/>
                  <a:pt x="1753" y="585"/>
                </a:cubicBezTo>
                <a:cubicBezTo>
                  <a:pt x="1751" y="584"/>
                  <a:pt x="1749" y="582"/>
                  <a:pt x="1747" y="582"/>
                </a:cubicBezTo>
                <a:cubicBezTo>
                  <a:pt x="1747" y="581"/>
                  <a:pt x="1747" y="580"/>
                  <a:pt x="1748" y="579"/>
                </a:cubicBezTo>
                <a:cubicBezTo>
                  <a:pt x="1742" y="575"/>
                  <a:pt x="1735" y="583"/>
                  <a:pt x="1729" y="578"/>
                </a:cubicBezTo>
                <a:cubicBezTo>
                  <a:pt x="1725" y="584"/>
                  <a:pt x="1722" y="588"/>
                  <a:pt x="1715" y="589"/>
                </a:cubicBezTo>
                <a:cubicBezTo>
                  <a:pt x="1716" y="595"/>
                  <a:pt x="1721" y="587"/>
                  <a:pt x="1720" y="592"/>
                </a:cubicBezTo>
                <a:cubicBezTo>
                  <a:pt x="1720" y="591"/>
                  <a:pt x="1721" y="590"/>
                  <a:pt x="1723" y="589"/>
                </a:cubicBezTo>
                <a:cubicBezTo>
                  <a:pt x="1724" y="589"/>
                  <a:pt x="1726" y="593"/>
                  <a:pt x="1728" y="592"/>
                </a:cubicBezTo>
                <a:cubicBezTo>
                  <a:pt x="1729" y="594"/>
                  <a:pt x="1725" y="594"/>
                  <a:pt x="1725" y="594"/>
                </a:cubicBezTo>
                <a:cubicBezTo>
                  <a:pt x="1726" y="597"/>
                  <a:pt x="1729" y="597"/>
                  <a:pt x="1729" y="600"/>
                </a:cubicBezTo>
                <a:cubicBezTo>
                  <a:pt x="1734" y="598"/>
                  <a:pt x="1729" y="594"/>
                  <a:pt x="1732" y="591"/>
                </a:cubicBezTo>
                <a:cubicBezTo>
                  <a:pt x="1735" y="592"/>
                  <a:pt x="1734" y="599"/>
                  <a:pt x="1739" y="595"/>
                </a:cubicBezTo>
                <a:cubicBezTo>
                  <a:pt x="1741" y="597"/>
                  <a:pt x="1739" y="598"/>
                  <a:pt x="1738" y="599"/>
                </a:cubicBezTo>
                <a:cubicBezTo>
                  <a:pt x="1739" y="599"/>
                  <a:pt x="1740" y="599"/>
                  <a:pt x="1740" y="601"/>
                </a:cubicBezTo>
                <a:cubicBezTo>
                  <a:pt x="1741" y="598"/>
                  <a:pt x="1740" y="599"/>
                  <a:pt x="1743" y="598"/>
                </a:cubicBezTo>
                <a:cubicBezTo>
                  <a:pt x="1744" y="600"/>
                  <a:pt x="1745" y="600"/>
                  <a:pt x="1746" y="601"/>
                </a:cubicBezTo>
                <a:cubicBezTo>
                  <a:pt x="1746" y="605"/>
                  <a:pt x="1752" y="608"/>
                  <a:pt x="1755" y="604"/>
                </a:cubicBezTo>
                <a:cubicBezTo>
                  <a:pt x="1755" y="610"/>
                  <a:pt x="1761" y="610"/>
                  <a:pt x="1764" y="609"/>
                </a:cubicBezTo>
                <a:cubicBezTo>
                  <a:pt x="1765" y="612"/>
                  <a:pt x="1764" y="612"/>
                  <a:pt x="1762" y="612"/>
                </a:cubicBezTo>
                <a:cubicBezTo>
                  <a:pt x="1773" y="623"/>
                  <a:pt x="1786" y="608"/>
                  <a:pt x="1798" y="601"/>
                </a:cubicBezTo>
                <a:cubicBezTo>
                  <a:pt x="1798" y="600"/>
                  <a:pt x="1797" y="600"/>
                  <a:pt x="1796" y="600"/>
                </a:cubicBezTo>
                <a:cubicBezTo>
                  <a:pt x="1798" y="599"/>
                  <a:pt x="1802" y="596"/>
                  <a:pt x="1806" y="595"/>
                </a:cubicBezTo>
                <a:cubicBezTo>
                  <a:pt x="1807" y="595"/>
                  <a:pt x="1806" y="594"/>
                  <a:pt x="1805" y="592"/>
                </a:cubicBezTo>
                <a:cubicBezTo>
                  <a:pt x="1819" y="581"/>
                  <a:pt x="1826" y="569"/>
                  <a:pt x="1843" y="559"/>
                </a:cubicBezTo>
                <a:cubicBezTo>
                  <a:pt x="1844" y="558"/>
                  <a:pt x="1842" y="557"/>
                  <a:pt x="1842" y="556"/>
                </a:cubicBezTo>
                <a:cubicBezTo>
                  <a:pt x="1853" y="546"/>
                  <a:pt x="1856" y="537"/>
                  <a:pt x="1868" y="529"/>
                </a:cubicBezTo>
                <a:cubicBezTo>
                  <a:pt x="1866" y="527"/>
                  <a:pt x="1865" y="527"/>
                  <a:pt x="1863" y="527"/>
                </a:cubicBezTo>
                <a:cubicBezTo>
                  <a:pt x="1862" y="525"/>
                  <a:pt x="1868" y="524"/>
                  <a:pt x="1865" y="521"/>
                </a:cubicBezTo>
                <a:cubicBezTo>
                  <a:pt x="1868" y="520"/>
                  <a:pt x="1871" y="521"/>
                  <a:pt x="1874" y="517"/>
                </a:cubicBezTo>
                <a:cubicBezTo>
                  <a:pt x="1873" y="516"/>
                  <a:pt x="1872" y="516"/>
                  <a:pt x="1871" y="516"/>
                </a:cubicBezTo>
                <a:cubicBezTo>
                  <a:pt x="1879" y="514"/>
                  <a:pt x="1900" y="497"/>
                  <a:pt x="1914" y="507"/>
                </a:cubicBezTo>
                <a:cubicBezTo>
                  <a:pt x="1920" y="497"/>
                  <a:pt x="1913" y="488"/>
                  <a:pt x="1918" y="478"/>
                </a:cubicBezTo>
                <a:cubicBezTo>
                  <a:pt x="1924" y="478"/>
                  <a:pt x="1929" y="484"/>
                  <a:pt x="1935" y="484"/>
                </a:cubicBezTo>
                <a:cubicBezTo>
                  <a:pt x="1934" y="488"/>
                  <a:pt x="1939" y="493"/>
                  <a:pt x="1942" y="492"/>
                </a:cubicBezTo>
                <a:cubicBezTo>
                  <a:pt x="1940" y="499"/>
                  <a:pt x="1930" y="505"/>
                  <a:pt x="1925" y="511"/>
                </a:cubicBezTo>
                <a:cubicBezTo>
                  <a:pt x="1931" y="520"/>
                  <a:pt x="1939" y="510"/>
                  <a:pt x="1944" y="523"/>
                </a:cubicBezTo>
                <a:cubicBezTo>
                  <a:pt x="1943" y="525"/>
                  <a:pt x="1942" y="527"/>
                  <a:pt x="1943" y="530"/>
                </a:cubicBezTo>
                <a:cubicBezTo>
                  <a:pt x="1945" y="531"/>
                  <a:pt x="1946" y="530"/>
                  <a:pt x="1948" y="532"/>
                </a:cubicBezTo>
                <a:cubicBezTo>
                  <a:pt x="1949" y="536"/>
                  <a:pt x="1947" y="538"/>
                  <a:pt x="1949" y="542"/>
                </a:cubicBezTo>
                <a:cubicBezTo>
                  <a:pt x="1939" y="548"/>
                  <a:pt x="1946" y="558"/>
                  <a:pt x="1936" y="564"/>
                </a:cubicBezTo>
                <a:cubicBezTo>
                  <a:pt x="1942" y="575"/>
                  <a:pt x="1953" y="577"/>
                  <a:pt x="1961" y="584"/>
                </a:cubicBezTo>
                <a:cubicBezTo>
                  <a:pt x="1965" y="584"/>
                  <a:pt x="1960" y="581"/>
                  <a:pt x="1963" y="580"/>
                </a:cubicBezTo>
                <a:cubicBezTo>
                  <a:pt x="1971" y="583"/>
                  <a:pt x="1976" y="583"/>
                  <a:pt x="1980" y="592"/>
                </a:cubicBezTo>
                <a:cubicBezTo>
                  <a:pt x="1987" y="592"/>
                  <a:pt x="1995" y="588"/>
                  <a:pt x="2002" y="591"/>
                </a:cubicBezTo>
                <a:cubicBezTo>
                  <a:pt x="1994" y="597"/>
                  <a:pt x="1984" y="599"/>
                  <a:pt x="1976" y="602"/>
                </a:cubicBezTo>
                <a:cubicBezTo>
                  <a:pt x="1973" y="603"/>
                  <a:pt x="1975" y="605"/>
                  <a:pt x="1974" y="606"/>
                </a:cubicBezTo>
                <a:cubicBezTo>
                  <a:pt x="1977" y="609"/>
                  <a:pt x="1978" y="609"/>
                  <a:pt x="1976" y="612"/>
                </a:cubicBezTo>
                <a:cubicBezTo>
                  <a:pt x="1978" y="615"/>
                  <a:pt x="1983" y="611"/>
                  <a:pt x="1983" y="617"/>
                </a:cubicBezTo>
                <a:cubicBezTo>
                  <a:pt x="1986" y="614"/>
                  <a:pt x="1988" y="615"/>
                  <a:pt x="1990" y="616"/>
                </a:cubicBezTo>
                <a:cubicBezTo>
                  <a:pt x="1992" y="614"/>
                  <a:pt x="1993" y="611"/>
                  <a:pt x="1995" y="609"/>
                </a:cubicBezTo>
                <a:cubicBezTo>
                  <a:pt x="1996" y="611"/>
                  <a:pt x="1996" y="612"/>
                  <a:pt x="1996" y="613"/>
                </a:cubicBezTo>
                <a:cubicBezTo>
                  <a:pt x="2007" y="614"/>
                  <a:pt x="2017" y="615"/>
                  <a:pt x="2027" y="619"/>
                </a:cubicBezTo>
                <a:cubicBezTo>
                  <a:pt x="2029" y="617"/>
                  <a:pt x="2031" y="615"/>
                  <a:pt x="2032" y="616"/>
                </a:cubicBezTo>
                <a:cubicBezTo>
                  <a:pt x="2032" y="628"/>
                  <a:pt x="2014" y="617"/>
                  <a:pt x="2005" y="624"/>
                </a:cubicBezTo>
                <a:cubicBezTo>
                  <a:pt x="2005" y="628"/>
                  <a:pt x="2009" y="628"/>
                  <a:pt x="2008" y="631"/>
                </a:cubicBezTo>
                <a:cubicBezTo>
                  <a:pt x="2006" y="632"/>
                  <a:pt x="2000" y="629"/>
                  <a:pt x="2004" y="635"/>
                </a:cubicBezTo>
                <a:cubicBezTo>
                  <a:pt x="2001" y="636"/>
                  <a:pt x="1999" y="633"/>
                  <a:pt x="1997" y="634"/>
                </a:cubicBezTo>
                <a:cubicBezTo>
                  <a:pt x="1996" y="631"/>
                  <a:pt x="1999" y="633"/>
                  <a:pt x="2000" y="632"/>
                </a:cubicBezTo>
                <a:cubicBezTo>
                  <a:pt x="1997" y="628"/>
                  <a:pt x="1994" y="632"/>
                  <a:pt x="1992" y="634"/>
                </a:cubicBezTo>
                <a:cubicBezTo>
                  <a:pt x="1986" y="630"/>
                  <a:pt x="1984" y="625"/>
                  <a:pt x="1977" y="622"/>
                </a:cubicBezTo>
                <a:cubicBezTo>
                  <a:pt x="1977" y="620"/>
                  <a:pt x="1979" y="619"/>
                  <a:pt x="1978" y="617"/>
                </a:cubicBezTo>
                <a:cubicBezTo>
                  <a:pt x="1974" y="616"/>
                  <a:pt x="1971" y="622"/>
                  <a:pt x="1973" y="625"/>
                </a:cubicBezTo>
                <a:cubicBezTo>
                  <a:pt x="1968" y="624"/>
                  <a:pt x="1962" y="629"/>
                  <a:pt x="1957" y="625"/>
                </a:cubicBezTo>
                <a:cubicBezTo>
                  <a:pt x="1952" y="620"/>
                  <a:pt x="1953" y="615"/>
                  <a:pt x="1951" y="610"/>
                </a:cubicBezTo>
                <a:cubicBezTo>
                  <a:pt x="1947" y="608"/>
                  <a:pt x="1943" y="610"/>
                  <a:pt x="1938" y="612"/>
                </a:cubicBezTo>
                <a:cubicBezTo>
                  <a:pt x="1931" y="602"/>
                  <a:pt x="1916" y="615"/>
                  <a:pt x="1906" y="607"/>
                </a:cubicBezTo>
                <a:cubicBezTo>
                  <a:pt x="1903" y="608"/>
                  <a:pt x="1900" y="609"/>
                  <a:pt x="1898" y="610"/>
                </a:cubicBezTo>
                <a:cubicBezTo>
                  <a:pt x="1897" y="611"/>
                  <a:pt x="1897" y="611"/>
                  <a:pt x="1898" y="612"/>
                </a:cubicBezTo>
                <a:cubicBezTo>
                  <a:pt x="1897" y="612"/>
                  <a:pt x="1896" y="612"/>
                  <a:pt x="1896" y="611"/>
                </a:cubicBezTo>
                <a:cubicBezTo>
                  <a:pt x="1889" y="614"/>
                  <a:pt x="1882" y="618"/>
                  <a:pt x="1877" y="622"/>
                </a:cubicBezTo>
                <a:cubicBezTo>
                  <a:pt x="1875" y="620"/>
                  <a:pt x="1878" y="619"/>
                  <a:pt x="1876" y="618"/>
                </a:cubicBezTo>
                <a:cubicBezTo>
                  <a:pt x="1869" y="619"/>
                  <a:pt x="1861" y="628"/>
                  <a:pt x="1855" y="621"/>
                </a:cubicBezTo>
                <a:cubicBezTo>
                  <a:pt x="1850" y="624"/>
                  <a:pt x="1845" y="625"/>
                  <a:pt x="1840" y="626"/>
                </a:cubicBezTo>
                <a:cubicBezTo>
                  <a:pt x="1840" y="626"/>
                  <a:pt x="1841" y="627"/>
                  <a:pt x="1841" y="627"/>
                </a:cubicBezTo>
                <a:cubicBezTo>
                  <a:pt x="1839" y="627"/>
                  <a:pt x="1837" y="629"/>
                  <a:pt x="1836" y="629"/>
                </a:cubicBezTo>
                <a:cubicBezTo>
                  <a:pt x="1835" y="628"/>
                  <a:pt x="1835" y="627"/>
                  <a:pt x="1836" y="627"/>
                </a:cubicBezTo>
                <a:cubicBezTo>
                  <a:pt x="1834" y="627"/>
                  <a:pt x="1833" y="627"/>
                  <a:pt x="1832" y="627"/>
                </a:cubicBezTo>
                <a:cubicBezTo>
                  <a:pt x="1830" y="624"/>
                  <a:pt x="1832" y="622"/>
                  <a:pt x="1834" y="620"/>
                </a:cubicBezTo>
                <a:cubicBezTo>
                  <a:pt x="1830" y="616"/>
                  <a:pt x="1826" y="618"/>
                  <a:pt x="1822" y="618"/>
                </a:cubicBezTo>
                <a:cubicBezTo>
                  <a:pt x="1818" y="627"/>
                  <a:pt x="1803" y="621"/>
                  <a:pt x="1797" y="630"/>
                </a:cubicBezTo>
                <a:cubicBezTo>
                  <a:pt x="1799" y="632"/>
                  <a:pt x="1802" y="634"/>
                  <a:pt x="1805" y="635"/>
                </a:cubicBezTo>
                <a:cubicBezTo>
                  <a:pt x="1805" y="635"/>
                  <a:pt x="1805" y="635"/>
                  <a:pt x="1805" y="635"/>
                </a:cubicBezTo>
                <a:cubicBezTo>
                  <a:pt x="1805" y="635"/>
                  <a:pt x="1805" y="635"/>
                  <a:pt x="1805" y="635"/>
                </a:cubicBezTo>
                <a:cubicBezTo>
                  <a:pt x="1810" y="638"/>
                  <a:pt x="1816" y="639"/>
                  <a:pt x="1820" y="643"/>
                </a:cubicBezTo>
                <a:cubicBezTo>
                  <a:pt x="1820" y="643"/>
                  <a:pt x="1821" y="649"/>
                  <a:pt x="1824" y="646"/>
                </a:cubicBezTo>
                <a:cubicBezTo>
                  <a:pt x="1825" y="648"/>
                  <a:pt x="1824" y="649"/>
                  <a:pt x="1823" y="650"/>
                </a:cubicBezTo>
                <a:cubicBezTo>
                  <a:pt x="1824" y="651"/>
                  <a:pt x="1825" y="651"/>
                  <a:pt x="1827" y="649"/>
                </a:cubicBezTo>
                <a:cubicBezTo>
                  <a:pt x="1827" y="655"/>
                  <a:pt x="1835" y="655"/>
                  <a:pt x="1836" y="660"/>
                </a:cubicBezTo>
                <a:cubicBezTo>
                  <a:pt x="1844" y="660"/>
                  <a:pt x="1852" y="666"/>
                  <a:pt x="1861" y="666"/>
                </a:cubicBezTo>
                <a:cubicBezTo>
                  <a:pt x="1882" y="682"/>
                  <a:pt x="1893" y="688"/>
                  <a:pt x="1909" y="705"/>
                </a:cubicBezTo>
                <a:cubicBezTo>
                  <a:pt x="1910" y="707"/>
                  <a:pt x="1912" y="704"/>
                  <a:pt x="1913" y="705"/>
                </a:cubicBezTo>
                <a:cubicBezTo>
                  <a:pt x="1913" y="707"/>
                  <a:pt x="1916" y="710"/>
                  <a:pt x="1913" y="712"/>
                </a:cubicBezTo>
                <a:cubicBezTo>
                  <a:pt x="1914" y="713"/>
                  <a:pt x="1916" y="711"/>
                  <a:pt x="1917" y="712"/>
                </a:cubicBezTo>
                <a:cubicBezTo>
                  <a:pt x="1916" y="719"/>
                  <a:pt x="1921" y="723"/>
                  <a:pt x="1926" y="729"/>
                </a:cubicBezTo>
                <a:cubicBezTo>
                  <a:pt x="1926" y="730"/>
                  <a:pt x="1925" y="731"/>
                  <a:pt x="1924" y="732"/>
                </a:cubicBezTo>
                <a:cubicBezTo>
                  <a:pt x="1933" y="737"/>
                  <a:pt x="1928" y="745"/>
                  <a:pt x="1936" y="752"/>
                </a:cubicBezTo>
                <a:cubicBezTo>
                  <a:pt x="1919" y="763"/>
                  <a:pt x="1927" y="787"/>
                  <a:pt x="1910" y="799"/>
                </a:cubicBezTo>
                <a:cubicBezTo>
                  <a:pt x="1907" y="794"/>
                  <a:pt x="1903" y="795"/>
                  <a:pt x="1900" y="795"/>
                </a:cubicBezTo>
                <a:cubicBezTo>
                  <a:pt x="1903" y="782"/>
                  <a:pt x="1910" y="771"/>
                  <a:pt x="1912" y="758"/>
                </a:cubicBezTo>
                <a:cubicBezTo>
                  <a:pt x="1911" y="755"/>
                  <a:pt x="1909" y="755"/>
                  <a:pt x="1907" y="755"/>
                </a:cubicBezTo>
                <a:cubicBezTo>
                  <a:pt x="1905" y="756"/>
                  <a:pt x="1910" y="759"/>
                  <a:pt x="1906" y="760"/>
                </a:cubicBezTo>
                <a:cubicBezTo>
                  <a:pt x="1900" y="749"/>
                  <a:pt x="1893" y="766"/>
                  <a:pt x="1887" y="770"/>
                </a:cubicBezTo>
                <a:cubicBezTo>
                  <a:pt x="1885" y="771"/>
                  <a:pt x="1883" y="769"/>
                  <a:pt x="1881" y="769"/>
                </a:cubicBezTo>
                <a:cubicBezTo>
                  <a:pt x="1879" y="775"/>
                  <a:pt x="1873" y="781"/>
                  <a:pt x="1868" y="781"/>
                </a:cubicBezTo>
                <a:cubicBezTo>
                  <a:pt x="1863" y="790"/>
                  <a:pt x="1855" y="800"/>
                  <a:pt x="1847" y="799"/>
                </a:cubicBezTo>
                <a:cubicBezTo>
                  <a:pt x="1857" y="795"/>
                  <a:pt x="1864" y="785"/>
                  <a:pt x="1867" y="776"/>
                </a:cubicBezTo>
                <a:cubicBezTo>
                  <a:pt x="1862" y="773"/>
                  <a:pt x="1861" y="781"/>
                  <a:pt x="1858" y="783"/>
                </a:cubicBezTo>
                <a:cubicBezTo>
                  <a:pt x="1858" y="779"/>
                  <a:pt x="1859" y="776"/>
                  <a:pt x="1860" y="775"/>
                </a:cubicBezTo>
                <a:cubicBezTo>
                  <a:pt x="1853" y="771"/>
                  <a:pt x="1855" y="781"/>
                  <a:pt x="1853" y="784"/>
                </a:cubicBezTo>
                <a:cubicBezTo>
                  <a:pt x="1845" y="781"/>
                  <a:pt x="1838" y="789"/>
                  <a:pt x="1836" y="794"/>
                </a:cubicBezTo>
                <a:cubicBezTo>
                  <a:pt x="1838" y="795"/>
                  <a:pt x="1840" y="795"/>
                  <a:pt x="1842" y="796"/>
                </a:cubicBezTo>
                <a:cubicBezTo>
                  <a:pt x="1842" y="798"/>
                  <a:pt x="1842" y="800"/>
                  <a:pt x="1842" y="802"/>
                </a:cubicBezTo>
                <a:cubicBezTo>
                  <a:pt x="1844" y="803"/>
                  <a:pt x="1846" y="803"/>
                  <a:pt x="1848" y="801"/>
                </a:cubicBezTo>
                <a:cubicBezTo>
                  <a:pt x="1849" y="807"/>
                  <a:pt x="1855" y="805"/>
                  <a:pt x="1858" y="805"/>
                </a:cubicBezTo>
                <a:cubicBezTo>
                  <a:pt x="1860" y="810"/>
                  <a:pt x="1852" y="808"/>
                  <a:pt x="1852" y="806"/>
                </a:cubicBezTo>
                <a:cubicBezTo>
                  <a:pt x="1851" y="806"/>
                  <a:pt x="1850" y="808"/>
                  <a:pt x="1851" y="808"/>
                </a:cubicBezTo>
                <a:cubicBezTo>
                  <a:pt x="1852" y="809"/>
                  <a:pt x="1850" y="810"/>
                  <a:pt x="1849" y="809"/>
                </a:cubicBezTo>
                <a:cubicBezTo>
                  <a:pt x="1850" y="812"/>
                  <a:pt x="1850" y="815"/>
                  <a:pt x="1855" y="819"/>
                </a:cubicBezTo>
                <a:cubicBezTo>
                  <a:pt x="1849" y="821"/>
                  <a:pt x="1853" y="830"/>
                  <a:pt x="1848" y="834"/>
                </a:cubicBezTo>
                <a:cubicBezTo>
                  <a:pt x="1849" y="837"/>
                  <a:pt x="1853" y="835"/>
                  <a:pt x="1852" y="837"/>
                </a:cubicBezTo>
                <a:cubicBezTo>
                  <a:pt x="1851" y="839"/>
                  <a:pt x="1850" y="838"/>
                  <a:pt x="1849" y="837"/>
                </a:cubicBezTo>
                <a:cubicBezTo>
                  <a:pt x="1845" y="841"/>
                  <a:pt x="1843" y="842"/>
                  <a:pt x="1839" y="846"/>
                </a:cubicBezTo>
                <a:cubicBezTo>
                  <a:pt x="1839" y="851"/>
                  <a:pt x="1841" y="856"/>
                  <a:pt x="1834" y="860"/>
                </a:cubicBezTo>
                <a:cubicBezTo>
                  <a:pt x="1838" y="865"/>
                  <a:pt x="1840" y="864"/>
                  <a:pt x="1842" y="870"/>
                </a:cubicBezTo>
                <a:cubicBezTo>
                  <a:pt x="1837" y="883"/>
                  <a:pt x="1810" y="874"/>
                  <a:pt x="1816" y="893"/>
                </a:cubicBezTo>
                <a:cubicBezTo>
                  <a:pt x="1813" y="893"/>
                  <a:pt x="1811" y="890"/>
                  <a:pt x="1810" y="886"/>
                </a:cubicBezTo>
                <a:cubicBezTo>
                  <a:pt x="1797" y="886"/>
                  <a:pt x="1780" y="893"/>
                  <a:pt x="1769" y="901"/>
                </a:cubicBezTo>
                <a:cubicBezTo>
                  <a:pt x="1771" y="903"/>
                  <a:pt x="1773" y="906"/>
                  <a:pt x="1776" y="905"/>
                </a:cubicBezTo>
                <a:cubicBezTo>
                  <a:pt x="1776" y="909"/>
                  <a:pt x="1780" y="910"/>
                  <a:pt x="1782" y="914"/>
                </a:cubicBezTo>
                <a:cubicBezTo>
                  <a:pt x="1780" y="914"/>
                  <a:pt x="1777" y="914"/>
                  <a:pt x="1774" y="915"/>
                </a:cubicBezTo>
                <a:cubicBezTo>
                  <a:pt x="1774" y="914"/>
                  <a:pt x="1774" y="911"/>
                  <a:pt x="1772" y="913"/>
                </a:cubicBezTo>
                <a:cubicBezTo>
                  <a:pt x="1771" y="912"/>
                  <a:pt x="1771" y="910"/>
                  <a:pt x="1772" y="909"/>
                </a:cubicBezTo>
                <a:cubicBezTo>
                  <a:pt x="1770" y="909"/>
                  <a:pt x="1770" y="910"/>
                  <a:pt x="1766" y="910"/>
                </a:cubicBezTo>
                <a:cubicBezTo>
                  <a:pt x="1765" y="911"/>
                  <a:pt x="1768" y="914"/>
                  <a:pt x="1767" y="915"/>
                </a:cubicBezTo>
                <a:cubicBezTo>
                  <a:pt x="1765" y="916"/>
                  <a:pt x="1763" y="915"/>
                  <a:pt x="1762" y="911"/>
                </a:cubicBezTo>
                <a:cubicBezTo>
                  <a:pt x="1760" y="915"/>
                  <a:pt x="1760" y="912"/>
                  <a:pt x="1757" y="912"/>
                </a:cubicBezTo>
                <a:cubicBezTo>
                  <a:pt x="1756" y="912"/>
                  <a:pt x="1758" y="915"/>
                  <a:pt x="1759" y="915"/>
                </a:cubicBezTo>
                <a:cubicBezTo>
                  <a:pt x="1756" y="916"/>
                  <a:pt x="1752" y="921"/>
                  <a:pt x="1750" y="924"/>
                </a:cubicBezTo>
                <a:cubicBezTo>
                  <a:pt x="1751" y="920"/>
                  <a:pt x="1742" y="927"/>
                  <a:pt x="1746" y="922"/>
                </a:cubicBezTo>
                <a:cubicBezTo>
                  <a:pt x="1734" y="927"/>
                  <a:pt x="1730" y="930"/>
                  <a:pt x="1719" y="931"/>
                </a:cubicBezTo>
                <a:cubicBezTo>
                  <a:pt x="1718" y="933"/>
                  <a:pt x="1721" y="932"/>
                  <a:pt x="1720" y="935"/>
                </a:cubicBezTo>
                <a:cubicBezTo>
                  <a:pt x="1715" y="934"/>
                  <a:pt x="1709" y="938"/>
                  <a:pt x="1705" y="933"/>
                </a:cubicBezTo>
                <a:cubicBezTo>
                  <a:pt x="1700" y="936"/>
                  <a:pt x="1697" y="938"/>
                  <a:pt x="1695" y="941"/>
                </a:cubicBezTo>
                <a:cubicBezTo>
                  <a:pt x="1696" y="942"/>
                  <a:pt x="1697" y="942"/>
                  <a:pt x="1698" y="941"/>
                </a:cubicBezTo>
                <a:cubicBezTo>
                  <a:pt x="1698" y="946"/>
                  <a:pt x="1693" y="941"/>
                  <a:pt x="1691" y="941"/>
                </a:cubicBezTo>
                <a:cubicBezTo>
                  <a:pt x="1687" y="946"/>
                  <a:pt x="1681" y="946"/>
                  <a:pt x="1678" y="952"/>
                </a:cubicBezTo>
                <a:cubicBezTo>
                  <a:pt x="1677" y="948"/>
                  <a:pt x="1675" y="950"/>
                  <a:pt x="1673" y="949"/>
                </a:cubicBezTo>
                <a:cubicBezTo>
                  <a:pt x="1673" y="950"/>
                  <a:pt x="1671" y="950"/>
                  <a:pt x="1672" y="952"/>
                </a:cubicBezTo>
                <a:cubicBezTo>
                  <a:pt x="1674" y="954"/>
                  <a:pt x="1673" y="949"/>
                  <a:pt x="1675" y="951"/>
                </a:cubicBezTo>
                <a:cubicBezTo>
                  <a:pt x="1670" y="955"/>
                  <a:pt x="1659" y="960"/>
                  <a:pt x="1658" y="969"/>
                </a:cubicBezTo>
                <a:cubicBezTo>
                  <a:pt x="1655" y="970"/>
                  <a:pt x="1656" y="968"/>
                  <a:pt x="1655" y="966"/>
                </a:cubicBezTo>
                <a:cubicBezTo>
                  <a:pt x="1651" y="969"/>
                  <a:pt x="1654" y="973"/>
                  <a:pt x="1649" y="975"/>
                </a:cubicBezTo>
                <a:cubicBezTo>
                  <a:pt x="1649" y="972"/>
                  <a:pt x="1652" y="970"/>
                  <a:pt x="1651" y="966"/>
                </a:cubicBezTo>
                <a:cubicBezTo>
                  <a:pt x="1647" y="968"/>
                  <a:pt x="1644" y="965"/>
                  <a:pt x="1641" y="968"/>
                </a:cubicBezTo>
                <a:cubicBezTo>
                  <a:pt x="1640" y="969"/>
                  <a:pt x="1644" y="970"/>
                  <a:pt x="1640" y="971"/>
                </a:cubicBezTo>
                <a:cubicBezTo>
                  <a:pt x="1642" y="974"/>
                  <a:pt x="1644" y="973"/>
                  <a:pt x="1645" y="976"/>
                </a:cubicBezTo>
                <a:cubicBezTo>
                  <a:pt x="1643" y="976"/>
                  <a:pt x="1639" y="975"/>
                  <a:pt x="1639" y="972"/>
                </a:cubicBezTo>
                <a:cubicBezTo>
                  <a:pt x="1638" y="973"/>
                  <a:pt x="1637" y="973"/>
                  <a:pt x="1636" y="972"/>
                </a:cubicBezTo>
                <a:cubicBezTo>
                  <a:pt x="1635" y="974"/>
                  <a:pt x="1634" y="977"/>
                  <a:pt x="1632" y="979"/>
                </a:cubicBezTo>
                <a:cubicBezTo>
                  <a:pt x="1634" y="981"/>
                  <a:pt x="1634" y="977"/>
                  <a:pt x="1636" y="977"/>
                </a:cubicBezTo>
                <a:cubicBezTo>
                  <a:pt x="1637" y="981"/>
                  <a:pt x="1631" y="984"/>
                  <a:pt x="1629" y="988"/>
                </a:cubicBezTo>
                <a:cubicBezTo>
                  <a:pt x="1629" y="985"/>
                  <a:pt x="1630" y="982"/>
                  <a:pt x="1631" y="980"/>
                </a:cubicBezTo>
                <a:cubicBezTo>
                  <a:pt x="1629" y="979"/>
                  <a:pt x="1627" y="980"/>
                  <a:pt x="1625" y="982"/>
                </a:cubicBezTo>
                <a:cubicBezTo>
                  <a:pt x="1625" y="981"/>
                  <a:pt x="1625" y="980"/>
                  <a:pt x="1624" y="979"/>
                </a:cubicBezTo>
                <a:cubicBezTo>
                  <a:pt x="1620" y="983"/>
                  <a:pt x="1618" y="984"/>
                  <a:pt x="1614" y="989"/>
                </a:cubicBezTo>
                <a:cubicBezTo>
                  <a:pt x="1613" y="988"/>
                  <a:pt x="1612" y="988"/>
                  <a:pt x="1610" y="988"/>
                </a:cubicBezTo>
                <a:cubicBezTo>
                  <a:pt x="1609" y="990"/>
                  <a:pt x="1609" y="992"/>
                  <a:pt x="1606" y="991"/>
                </a:cubicBezTo>
                <a:cubicBezTo>
                  <a:pt x="1606" y="992"/>
                  <a:pt x="1605" y="993"/>
                  <a:pt x="1606" y="994"/>
                </a:cubicBezTo>
                <a:cubicBezTo>
                  <a:pt x="1607" y="995"/>
                  <a:pt x="1609" y="992"/>
                  <a:pt x="1610" y="993"/>
                </a:cubicBezTo>
                <a:cubicBezTo>
                  <a:pt x="1611" y="994"/>
                  <a:pt x="1606" y="996"/>
                  <a:pt x="1605" y="995"/>
                </a:cubicBezTo>
                <a:cubicBezTo>
                  <a:pt x="1606" y="998"/>
                  <a:pt x="1601" y="998"/>
                  <a:pt x="1601" y="1002"/>
                </a:cubicBezTo>
                <a:cubicBezTo>
                  <a:pt x="1591" y="1005"/>
                  <a:pt x="1584" y="1020"/>
                  <a:pt x="1574" y="1024"/>
                </a:cubicBezTo>
                <a:cubicBezTo>
                  <a:pt x="1572" y="1025"/>
                  <a:pt x="1571" y="1027"/>
                  <a:pt x="1569" y="1028"/>
                </a:cubicBezTo>
                <a:cubicBezTo>
                  <a:pt x="1568" y="1029"/>
                  <a:pt x="1568" y="1030"/>
                  <a:pt x="1566" y="1031"/>
                </a:cubicBezTo>
                <a:cubicBezTo>
                  <a:pt x="1566" y="1031"/>
                  <a:pt x="1566" y="1031"/>
                  <a:pt x="1566" y="1030"/>
                </a:cubicBezTo>
                <a:cubicBezTo>
                  <a:pt x="1564" y="1032"/>
                  <a:pt x="1562" y="1035"/>
                  <a:pt x="1562" y="1037"/>
                </a:cubicBezTo>
                <a:cubicBezTo>
                  <a:pt x="1552" y="1035"/>
                  <a:pt x="1556" y="1050"/>
                  <a:pt x="1549" y="1045"/>
                </a:cubicBezTo>
                <a:cubicBezTo>
                  <a:pt x="1548" y="1046"/>
                  <a:pt x="1547" y="1047"/>
                  <a:pt x="1547" y="1049"/>
                </a:cubicBezTo>
                <a:cubicBezTo>
                  <a:pt x="1545" y="1049"/>
                  <a:pt x="1543" y="1048"/>
                  <a:pt x="1541" y="1048"/>
                </a:cubicBezTo>
                <a:cubicBezTo>
                  <a:pt x="1541" y="1049"/>
                  <a:pt x="1541" y="1051"/>
                  <a:pt x="1542" y="1050"/>
                </a:cubicBezTo>
                <a:cubicBezTo>
                  <a:pt x="1541" y="1053"/>
                  <a:pt x="1539" y="1053"/>
                  <a:pt x="1536" y="1052"/>
                </a:cubicBezTo>
                <a:cubicBezTo>
                  <a:pt x="1528" y="1059"/>
                  <a:pt x="1524" y="1066"/>
                  <a:pt x="1514" y="1070"/>
                </a:cubicBezTo>
                <a:cubicBezTo>
                  <a:pt x="1512" y="1078"/>
                  <a:pt x="1500" y="1082"/>
                  <a:pt x="1493" y="1085"/>
                </a:cubicBezTo>
                <a:cubicBezTo>
                  <a:pt x="1481" y="1100"/>
                  <a:pt x="1462" y="1104"/>
                  <a:pt x="1456" y="1117"/>
                </a:cubicBezTo>
                <a:cubicBezTo>
                  <a:pt x="1455" y="1115"/>
                  <a:pt x="1453" y="1116"/>
                  <a:pt x="1452" y="1114"/>
                </a:cubicBezTo>
                <a:cubicBezTo>
                  <a:pt x="1450" y="1115"/>
                  <a:pt x="1451" y="1117"/>
                  <a:pt x="1453" y="1119"/>
                </a:cubicBezTo>
                <a:cubicBezTo>
                  <a:pt x="1450" y="1120"/>
                  <a:pt x="1450" y="1118"/>
                  <a:pt x="1448" y="1117"/>
                </a:cubicBezTo>
                <a:cubicBezTo>
                  <a:pt x="1450" y="1121"/>
                  <a:pt x="1448" y="1120"/>
                  <a:pt x="1445" y="1121"/>
                </a:cubicBezTo>
                <a:cubicBezTo>
                  <a:pt x="1446" y="1125"/>
                  <a:pt x="1449" y="1119"/>
                  <a:pt x="1451" y="1123"/>
                </a:cubicBezTo>
                <a:cubicBezTo>
                  <a:pt x="1447" y="1123"/>
                  <a:pt x="1440" y="1127"/>
                  <a:pt x="1439" y="1123"/>
                </a:cubicBezTo>
                <a:cubicBezTo>
                  <a:pt x="1436" y="1124"/>
                  <a:pt x="1437" y="1126"/>
                  <a:pt x="1439" y="1128"/>
                </a:cubicBezTo>
                <a:cubicBezTo>
                  <a:pt x="1431" y="1134"/>
                  <a:pt x="1425" y="1129"/>
                  <a:pt x="1419" y="1140"/>
                </a:cubicBezTo>
                <a:cubicBezTo>
                  <a:pt x="1419" y="1138"/>
                  <a:pt x="1418" y="1139"/>
                  <a:pt x="1417" y="1138"/>
                </a:cubicBezTo>
                <a:cubicBezTo>
                  <a:pt x="1414" y="1139"/>
                  <a:pt x="1414" y="1141"/>
                  <a:pt x="1415" y="1143"/>
                </a:cubicBezTo>
                <a:cubicBezTo>
                  <a:pt x="1413" y="1145"/>
                  <a:pt x="1411" y="1142"/>
                  <a:pt x="1410" y="1143"/>
                </a:cubicBezTo>
                <a:cubicBezTo>
                  <a:pt x="1406" y="1146"/>
                  <a:pt x="1410" y="1150"/>
                  <a:pt x="1406" y="1153"/>
                </a:cubicBezTo>
                <a:cubicBezTo>
                  <a:pt x="1405" y="1147"/>
                  <a:pt x="1400" y="1155"/>
                  <a:pt x="1397" y="1154"/>
                </a:cubicBezTo>
                <a:cubicBezTo>
                  <a:pt x="1395" y="1156"/>
                  <a:pt x="1397" y="1159"/>
                  <a:pt x="1395" y="1161"/>
                </a:cubicBezTo>
                <a:cubicBezTo>
                  <a:pt x="1393" y="1159"/>
                  <a:pt x="1396" y="1158"/>
                  <a:pt x="1395" y="1157"/>
                </a:cubicBezTo>
                <a:cubicBezTo>
                  <a:pt x="1387" y="1161"/>
                  <a:pt x="1386" y="1165"/>
                  <a:pt x="1378" y="1169"/>
                </a:cubicBezTo>
                <a:cubicBezTo>
                  <a:pt x="1374" y="1171"/>
                  <a:pt x="1371" y="1176"/>
                  <a:pt x="1368" y="1176"/>
                </a:cubicBezTo>
                <a:cubicBezTo>
                  <a:pt x="1366" y="1177"/>
                  <a:pt x="1363" y="1175"/>
                  <a:pt x="1360" y="1176"/>
                </a:cubicBezTo>
                <a:cubicBezTo>
                  <a:pt x="1356" y="1178"/>
                  <a:pt x="1352" y="1186"/>
                  <a:pt x="1348" y="1183"/>
                </a:cubicBezTo>
                <a:cubicBezTo>
                  <a:pt x="1343" y="1190"/>
                  <a:pt x="1336" y="1194"/>
                  <a:pt x="1327" y="1200"/>
                </a:cubicBezTo>
                <a:cubicBezTo>
                  <a:pt x="1329" y="1204"/>
                  <a:pt x="1319" y="1207"/>
                  <a:pt x="1317" y="1207"/>
                </a:cubicBezTo>
                <a:cubicBezTo>
                  <a:pt x="1315" y="1209"/>
                  <a:pt x="1317" y="1209"/>
                  <a:pt x="1318" y="1211"/>
                </a:cubicBezTo>
                <a:cubicBezTo>
                  <a:pt x="1316" y="1212"/>
                  <a:pt x="1313" y="1210"/>
                  <a:pt x="1310" y="1213"/>
                </a:cubicBezTo>
                <a:cubicBezTo>
                  <a:pt x="1309" y="1215"/>
                  <a:pt x="1311" y="1216"/>
                  <a:pt x="1313" y="1218"/>
                </a:cubicBezTo>
                <a:cubicBezTo>
                  <a:pt x="1312" y="1219"/>
                  <a:pt x="1311" y="1218"/>
                  <a:pt x="1310" y="1216"/>
                </a:cubicBezTo>
                <a:cubicBezTo>
                  <a:pt x="1301" y="1219"/>
                  <a:pt x="1300" y="1232"/>
                  <a:pt x="1289" y="1231"/>
                </a:cubicBezTo>
                <a:cubicBezTo>
                  <a:pt x="1289" y="1236"/>
                  <a:pt x="1278" y="1236"/>
                  <a:pt x="1280" y="1244"/>
                </a:cubicBezTo>
                <a:cubicBezTo>
                  <a:pt x="1279" y="1243"/>
                  <a:pt x="1277" y="1245"/>
                  <a:pt x="1275" y="1242"/>
                </a:cubicBezTo>
                <a:cubicBezTo>
                  <a:pt x="1273" y="1244"/>
                  <a:pt x="1275" y="1246"/>
                  <a:pt x="1275" y="1248"/>
                </a:cubicBezTo>
                <a:cubicBezTo>
                  <a:pt x="1271" y="1242"/>
                  <a:pt x="1267" y="1253"/>
                  <a:pt x="1263" y="1256"/>
                </a:cubicBezTo>
                <a:cubicBezTo>
                  <a:pt x="1261" y="1258"/>
                  <a:pt x="1254" y="1256"/>
                  <a:pt x="1255" y="1262"/>
                </a:cubicBezTo>
                <a:cubicBezTo>
                  <a:pt x="1248" y="1259"/>
                  <a:pt x="1246" y="1267"/>
                  <a:pt x="1241" y="1272"/>
                </a:cubicBezTo>
                <a:cubicBezTo>
                  <a:pt x="1240" y="1273"/>
                  <a:pt x="1242" y="1274"/>
                  <a:pt x="1242" y="1275"/>
                </a:cubicBezTo>
                <a:cubicBezTo>
                  <a:pt x="1232" y="1278"/>
                  <a:pt x="1230" y="1286"/>
                  <a:pt x="1225" y="1291"/>
                </a:cubicBezTo>
                <a:cubicBezTo>
                  <a:pt x="1223" y="1293"/>
                  <a:pt x="1220" y="1292"/>
                  <a:pt x="1218" y="1290"/>
                </a:cubicBezTo>
                <a:cubicBezTo>
                  <a:pt x="1214" y="1292"/>
                  <a:pt x="1216" y="1296"/>
                  <a:pt x="1214" y="1298"/>
                </a:cubicBezTo>
                <a:cubicBezTo>
                  <a:pt x="1211" y="1294"/>
                  <a:pt x="1208" y="1303"/>
                  <a:pt x="1206" y="1299"/>
                </a:cubicBezTo>
                <a:cubicBezTo>
                  <a:pt x="1206" y="1304"/>
                  <a:pt x="1201" y="1306"/>
                  <a:pt x="1197" y="1307"/>
                </a:cubicBezTo>
                <a:cubicBezTo>
                  <a:pt x="1199" y="1306"/>
                  <a:pt x="1192" y="1307"/>
                  <a:pt x="1190" y="1308"/>
                </a:cubicBezTo>
                <a:cubicBezTo>
                  <a:pt x="1188" y="1310"/>
                  <a:pt x="1188" y="1313"/>
                  <a:pt x="1186" y="1314"/>
                </a:cubicBezTo>
                <a:cubicBezTo>
                  <a:pt x="1184" y="1316"/>
                  <a:pt x="1180" y="1315"/>
                  <a:pt x="1177" y="1316"/>
                </a:cubicBezTo>
                <a:cubicBezTo>
                  <a:pt x="1173" y="1318"/>
                  <a:pt x="1166" y="1322"/>
                  <a:pt x="1161" y="1328"/>
                </a:cubicBezTo>
                <a:cubicBezTo>
                  <a:pt x="1158" y="1327"/>
                  <a:pt x="1158" y="1328"/>
                  <a:pt x="1157" y="1324"/>
                </a:cubicBezTo>
                <a:cubicBezTo>
                  <a:pt x="1156" y="1335"/>
                  <a:pt x="1148" y="1330"/>
                  <a:pt x="1143" y="1335"/>
                </a:cubicBezTo>
                <a:cubicBezTo>
                  <a:pt x="1146" y="1337"/>
                  <a:pt x="1148" y="1335"/>
                  <a:pt x="1150" y="1338"/>
                </a:cubicBezTo>
                <a:cubicBezTo>
                  <a:pt x="1143" y="1333"/>
                  <a:pt x="1136" y="1346"/>
                  <a:pt x="1130" y="1349"/>
                </a:cubicBezTo>
                <a:cubicBezTo>
                  <a:pt x="1133" y="1352"/>
                  <a:pt x="1136" y="1345"/>
                  <a:pt x="1140" y="1350"/>
                </a:cubicBezTo>
                <a:cubicBezTo>
                  <a:pt x="1139" y="1343"/>
                  <a:pt x="1146" y="1345"/>
                  <a:pt x="1149" y="1340"/>
                </a:cubicBezTo>
                <a:cubicBezTo>
                  <a:pt x="1142" y="1353"/>
                  <a:pt x="1127" y="1365"/>
                  <a:pt x="1120" y="1373"/>
                </a:cubicBezTo>
                <a:cubicBezTo>
                  <a:pt x="1128" y="1377"/>
                  <a:pt x="1135" y="1358"/>
                  <a:pt x="1144" y="1364"/>
                </a:cubicBezTo>
                <a:cubicBezTo>
                  <a:pt x="1147" y="1358"/>
                  <a:pt x="1148" y="1358"/>
                  <a:pt x="1150" y="1354"/>
                </a:cubicBezTo>
                <a:cubicBezTo>
                  <a:pt x="1151" y="1357"/>
                  <a:pt x="1152" y="1358"/>
                  <a:pt x="1155" y="1358"/>
                </a:cubicBezTo>
                <a:cubicBezTo>
                  <a:pt x="1154" y="1348"/>
                  <a:pt x="1169" y="1349"/>
                  <a:pt x="1167" y="1340"/>
                </a:cubicBezTo>
                <a:cubicBezTo>
                  <a:pt x="1172" y="1344"/>
                  <a:pt x="1172" y="1337"/>
                  <a:pt x="1175" y="1337"/>
                </a:cubicBezTo>
                <a:cubicBezTo>
                  <a:pt x="1176" y="1338"/>
                  <a:pt x="1173" y="1339"/>
                  <a:pt x="1174" y="1340"/>
                </a:cubicBezTo>
                <a:cubicBezTo>
                  <a:pt x="1178" y="1344"/>
                  <a:pt x="1185" y="1334"/>
                  <a:pt x="1182" y="1332"/>
                </a:cubicBezTo>
                <a:cubicBezTo>
                  <a:pt x="1189" y="1334"/>
                  <a:pt x="1191" y="1327"/>
                  <a:pt x="1195" y="1321"/>
                </a:cubicBezTo>
                <a:cubicBezTo>
                  <a:pt x="1200" y="1322"/>
                  <a:pt x="1214" y="1315"/>
                  <a:pt x="1213" y="1307"/>
                </a:cubicBezTo>
                <a:cubicBezTo>
                  <a:pt x="1215" y="1307"/>
                  <a:pt x="1216" y="1308"/>
                  <a:pt x="1217" y="1310"/>
                </a:cubicBezTo>
                <a:cubicBezTo>
                  <a:pt x="1224" y="1303"/>
                  <a:pt x="1228" y="1299"/>
                  <a:pt x="1238" y="1296"/>
                </a:cubicBezTo>
                <a:cubicBezTo>
                  <a:pt x="1233" y="1303"/>
                  <a:pt x="1225" y="1304"/>
                  <a:pt x="1224" y="1312"/>
                </a:cubicBezTo>
                <a:cubicBezTo>
                  <a:pt x="1226" y="1312"/>
                  <a:pt x="1227" y="1311"/>
                  <a:pt x="1228" y="1313"/>
                </a:cubicBezTo>
                <a:cubicBezTo>
                  <a:pt x="1230" y="1311"/>
                  <a:pt x="1230" y="1310"/>
                  <a:pt x="1233" y="1310"/>
                </a:cubicBezTo>
                <a:cubicBezTo>
                  <a:pt x="1234" y="1306"/>
                  <a:pt x="1237" y="1301"/>
                  <a:pt x="1241" y="1302"/>
                </a:cubicBezTo>
                <a:cubicBezTo>
                  <a:pt x="1240" y="1297"/>
                  <a:pt x="1246" y="1296"/>
                  <a:pt x="1246" y="1290"/>
                </a:cubicBezTo>
                <a:cubicBezTo>
                  <a:pt x="1245" y="1295"/>
                  <a:pt x="1249" y="1291"/>
                  <a:pt x="1252" y="1290"/>
                </a:cubicBezTo>
                <a:cubicBezTo>
                  <a:pt x="1244" y="1304"/>
                  <a:pt x="1231" y="1312"/>
                  <a:pt x="1224" y="1321"/>
                </a:cubicBezTo>
                <a:cubicBezTo>
                  <a:pt x="1222" y="1322"/>
                  <a:pt x="1216" y="1320"/>
                  <a:pt x="1218" y="1325"/>
                </a:cubicBezTo>
                <a:cubicBezTo>
                  <a:pt x="1216" y="1325"/>
                  <a:pt x="1213" y="1323"/>
                  <a:pt x="1211" y="1324"/>
                </a:cubicBezTo>
                <a:cubicBezTo>
                  <a:pt x="1213" y="1325"/>
                  <a:pt x="1211" y="1326"/>
                  <a:pt x="1211" y="1329"/>
                </a:cubicBezTo>
                <a:cubicBezTo>
                  <a:pt x="1209" y="1330"/>
                  <a:pt x="1208" y="1327"/>
                  <a:pt x="1207" y="1329"/>
                </a:cubicBezTo>
                <a:cubicBezTo>
                  <a:pt x="1203" y="1330"/>
                  <a:pt x="1208" y="1334"/>
                  <a:pt x="1205" y="1335"/>
                </a:cubicBezTo>
                <a:cubicBezTo>
                  <a:pt x="1204" y="1334"/>
                  <a:pt x="1203" y="1334"/>
                  <a:pt x="1203" y="1335"/>
                </a:cubicBezTo>
                <a:cubicBezTo>
                  <a:pt x="1201" y="1345"/>
                  <a:pt x="1184" y="1348"/>
                  <a:pt x="1181" y="1355"/>
                </a:cubicBezTo>
                <a:cubicBezTo>
                  <a:pt x="1172" y="1355"/>
                  <a:pt x="1170" y="1365"/>
                  <a:pt x="1160" y="1369"/>
                </a:cubicBezTo>
                <a:cubicBezTo>
                  <a:pt x="1158" y="1373"/>
                  <a:pt x="1154" y="1379"/>
                  <a:pt x="1150" y="1376"/>
                </a:cubicBezTo>
                <a:cubicBezTo>
                  <a:pt x="1149" y="1378"/>
                  <a:pt x="1149" y="1380"/>
                  <a:pt x="1149" y="1381"/>
                </a:cubicBezTo>
                <a:cubicBezTo>
                  <a:pt x="1150" y="1382"/>
                  <a:pt x="1151" y="1381"/>
                  <a:pt x="1152" y="1383"/>
                </a:cubicBezTo>
                <a:cubicBezTo>
                  <a:pt x="1149" y="1380"/>
                  <a:pt x="1149" y="1384"/>
                  <a:pt x="1147" y="1386"/>
                </a:cubicBezTo>
                <a:cubicBezTo>
                  <a:pt x="1138" y="1391"/>
                  <a:pt x="1126" y="1400"/>
                  <a:pt x="1116" y="1406"/>
                </a:cubicBezTo>
                <a:cubicBezTo>
                  <a:pt x="1114" y="1403"/>
                  <a:pt x="1116" y="1403"/>
                  <a:pt x="1118" y="1402"/>
                </a:cubicBezTo>
                <a:cubicBezTo>
                  <a:pt x="1117" y="1401"/>
                  <a:pt x="1117" y="1400"/>
                  <a:pt x="1117" y="1400"/>
                </a:cubicBezTo>
                <a:cubicBezTo>
                  <a:pt x="1116" y="1399"/>
                  <a:pt x="1115" y="1400"/>
                  <a:pt x="1116" y="1401"/>
                </a:cubicBezTo>
                <a:cubicBezTo>
                  <a:pt x="1113" y="1402"/>
                  <a:pt x="1115" y="1398"/>
                  <a:pt x="1113" y="1398"/>
                </a:cubicBezTo>
                <a:cubicBezTo>
                  <a:pt x="1114" y="1409"/>
                  <a:pt x="1101" y="1407"/>
                  <a:pt x="1095" y="1412"/>
                </a:cubicBezTo>
                <a:cubicBezTo>
                  <a:pt x="1095" y="1413"/>
                  <a:pt x="1097" y="1412"/>
                  <a:pt x="1097" y="1412"/>
                </a:cubicBezTo>
                <a:cubicBezTo>
                  <a:pt x="1093" y="1421"/>
                  <a:pt x="1084" y="1430"/>
                  <a:pt x="1077" y="1429"/>
                </a:cubicBezTo>
                <a:cubicBezTo>
                  <a:pt x="1075" y="1430"/>
                  <a:pt x="1080" y="1433"/>
                  <a:pt x="1077" y="1434"/>
                </a:cubicBezTo>
                <a:cubicBezTo>
                  <a:pt x="1077" y="1430"/>
                  <a:pt x="1073" y="1435"/>
                  <a:pt x="1071" y="1431"/>
                </a:cubicBezTo>
                <a:cubicBezTo>
                  <a:pt x="1071" y="1434"/>
                  <a:pt x="1069" y="1435"/>
                  <a:pt x="1066" y="1434"/>
                </a:cubicBezTo>
                <a:cubicBezTo>
                  <a:pt x="1067" y="1430"/>
                  <a:pt x="1062" y="1431"/>
                  <a:pt x="1061" y="1431"/>
                </a:cubicBezTo>
                <a:cubicBezTo>
                  <a:pt x="1061" y="1436"/>
                  <a:pt x="1059" y="1438"/>
                  <a:pt x="1057" y="1440"/>
                </a:cubicBezTo>
                <a:cubicBezTo>
                  <a:pt x="1055" y="1438"/>
                  <a:pt x="1057" y="1437"/>
                  <a:pt x="1059" y="1437"/>
                </a:cubicBezTo>
                <a:cubicBezTo>
                  <a:pt x="1057" y="1434"/>
                  <a:pt x="1058" y="1433"/>
                  <a:pt x="1054" y="1430"/>
                </a:cubicBezTo>
                <a:cubicBezTo>
                  <a:pt x="1055" y="1435"/>
                  <a:pt x="1050" y="1431"/>
                  <a:pt x="1050" y="1435"/>
                </a:cubicBezTo>
                <a:close/>
                <a:moveTo>
                  <a:pt x="1745" y="919"/>
                </a:moveTo>
                <a:cubicBezTo>
                  <a:pt x="1747" y="917"/>
                  <a:pt x="1748" y="921"/>
                  <a:pt x="1750" y="919"/>
                </a:cubicBezTo>
                <a:cubicBezTo>
                  <a:pt x="1748" y="917"/>
                  <a:pt x="1754" y="917"/>
                  <a:pt x="1752" y="915"/>
                </a:cubicBezTo>
                <a:cubicBezTo>
                  <a:pt x="1749" y="917"/>
                  <a:pt x="1744" y="914"/>
                  <a:pt x="1745" y="919"/>
                </a:cubicBezTo>
                <a:close/>
                <a:moveTo>
                  <a:pt x="1773" y="882"/>
                </a:moveTo>
                <a:cubicBezTo>
                  <a:pt x="1772" y="888"/>
                  <a:pt x="1765" y="888"/>
                  <a:pt x="1762" y="892"/>
                </a:cubicBezTo>
                <a:cubicBezTo>
                  <a:pt x="1765" y="893"/>
                  <a:pt x="1768" y="892"/>
                  <a:pt x="1771" y="891"/>
                </a:cubicBezTo>
                <a:cubicBezTo>
                  <a:pt x="1771" y="893"/>
                  <a:pt x="1772" y="895"/>
                  <a:pt x="1774" y="895"/>
                </a:cubicBezTo>
                <a:cubicBezTo>
                  <a:pt x="1778" y="892"/>
                  <a:pt x="1780" y="890"/>
                  <a:pt x="1782" y="885"/>
                </a:cubicBezTo>
                <a:cubicBezTo>
                  <a:pt x="1780" y="886"/>
                  <a:pt x="1782" y="883"/>
                  <a:pt x="1780" y="882"/>
                </a:cubicBezTo>
                <a:cubicBezTo>
                  <a:pt x="1777" y="885"/>
                  <a:pt x="1776" y="880"/>
                  <a:pt x="1773" y="882"/>
                </a:cubicBezTo>
                <a:close/>
                <a:moveTo>
                  <a:pt x="1759" y="565"/>
                </a:moveTo>
                <a:cubicBezTo>
                  <a:pt x="1760" y="565"/>
                  <a:pt x="1761" y="564"/>
                  <a:pt x="1762" y="566"/>
                </a:cubicBezTo>
                <a:cubicBezTo>
                  <a:pt x="1763" y="565"/>
                  <a:pt x="1764" y="563"/>
                  <a:pt x="1764" y="562"/>
                </a:cubicBezTo>
                <a:cubicBezTo>
                  <a:pt x="1763" y="562"/>
                  <a:pt x="1758" y="563"/>
                  <a:pt x="1759" y="565"/>
                </a:cubicBezTo>
                <a:close/>
                <a:moveTo>
                  <a:pt x="1797" y="527"/>
                </a:moveTo>
                <a:cubicBezTo>
                  <a:pt x="1797" y="528"/>
                  <a:pt x="1796" y="529"/>
                  <a:pt x="1795" y="529"/>
                </a:cubicBezTo>
                <a:cubicBezTo>
                  <a:pt x="1796" y="529"/>
                  <a:pt x="1797" y="529"/>
                  <a:pt x="1798" y="529"/>
                </a:cubicBezTo>
                <a:cubicBezTo>
                  <a:pt x="1798" y="529"/>
                  <a:pt x="1798" y="528"/>
                  <a:pt x="1798" y="527"/>
                </a:cubicBezTo>
                <a:cubicBezTo>
                  <a:pt x="1798" y="527"/>
                  <a:pt x="1797" y="527"/>
                  <a:pt x="1797" y="527"/>
                </a:cubicBezTo>
                <a:close/>
                <a:moveTo>
                  <a:pt x="1643" y="434"/>
                </a:moveTo>
                <a:cubicBezTo>
                  <a:pt x="1641" y="428"/>
                  <a:pt x="1637" y="433"/>
                  <a:pt x="1639" y="436"/>
                </a:cubicBezTo>
                <a:cubicBezTo>
                  <a:pt x="1640" y="435"/>
                  <a:pt x="1642" y="433"/>
                  <a:pt x="1643" y="434"/>
                </a:cubicBezTo>
                <a:close/>
                <a:moveTo>
                  <a:pt x="1650" y="424"/>
                </a:moveTo>
                <a:cubicBezTo>
                  <a:pt x="1649" y="428"/>
                  <a:pt x="1646" y="427"/>
                  <a:pt x="1643" y="430"/>
                </a:cubicBezTo>
                <a:cubicBezTo>
                  <a:pt x="1645" y="434"/>
                  <a:pt x="1647" y="427"/>
                  <a:pt x="1649" y="429"/>
                </a:cubicBezTo>
                <a:cubicBezTo>
                  <a:pt x="1650" y="431"/>
                  <a:pt x="1645" y="431"/>
                  <a:pt x="1648" y="433"/>
                </a:cubicBezTo>
                <a:cubicBezTo>
                  <a:pt x="1651" y="430"/>
                  <a:pt x="1651" y="432"/>
                  <a:pt x="1655" y="430"/>
                </a:cubicBezTo>
                <a:cubicBezTo>
                  <a:pt x="1652" y="428"/>
                  <a:pt x="1653" y="425"/>
                  <a:pt x="1650" y="424"/>
                </a:cubicBezTo>
                <a:close/>
                <a:moveTo>
                  <a:pt x="1696" y="377"/>
                </a:moveTo>
                <a:cubicBezTo>
                  <a:pt x="1697" y="375"/>
                  <a:pt x="1699" y="374"/>
                  <a:pt x="1698" y="371"/>
                </a:cubicBezTo>
                <a:cubicBezTo>
                  <a:pt x="1696" y="372"/>
                  <a:pt x="1693" y="374"/>
                  <a:pt x="1696" y="377"/>
                </a:cubicBezTo>
                <a:close/>
                <a:moveTo>
                  <a:pt x="1584" y="429"/>
                </a:moveTo>
                <a:cubicBezTo>
                  <a:pt x="1585" y="429"/>
                  <a:pt x="1585" y="429"/>
                  <a:pt x="1586" y="430"/>
                </a:cubicBezTo>
                <a:cubicBezTo>
                  <a:pt x="1585" y="430"/>
                  <a:pt x="1585" y="430"/>
                  <a:pt x="1585" y="431"/>
                </a:cubicBezTo>
                <a:cubicBezTo>
                  <a:pt x="1586" y="430"/>
                  <a:pt x="1586" y="430"/>
                  <a:pt x="1587" y="429"/>
                </a:cubicBezTo>
                <a:cubicBezTo>
                  <a:pt x="1586" y="428"/>
                  <a:pt x="1585" y="428"/>
                  <a:pt x="1584" y="429"/>
                </a:cubicBezTo>
                <a:close/>
                <a:moveTo>
                  <a:pt x="1582" y="433"/>
                </a:moveTo>
                <a:cubicBezTo>
                  <a:pt x="1582" y="433"/>
                  <a:pt x="1582" y="433"/>
                  <a:pt x="1582" y="432"/>
                </a:cubicBezTo>
                <a:cubicBezTo>
                  <a:pt x="1582" y="432"/>
                  <a:pt x="1582" y="433"/>
                  <a:pt x="1582" y="433"/>
                </a:cubicBezTo>
                <a:close/>
                <a:moveTo>
                  <a:pt x="1578" y="436"/>
                </a:moveTo>
                <a:cubicBezTo>
                  <a:pt x="1578" y="435"/>
                  <a:pt x="1579" y="434"/>
                  <a:pt x="1580" y="434"/>
                </a:cubicBezTo>
                <a:cubicBezTo>
                  <a:pt x="1580" y="428"/>
                  <a:pt x="1574" y="431"/>
                  <a:pt x="1570" y="434"/>
                </a:cubicBezTo>
                <a:cubicBezTo>
                  <a:pt x="1572" y="433"/>
                  <a:pt x="1574" y="434"/>
                  <a:pt x="1576" y="431"/>
                </a:cubicBezTo>
                <a:cubicBezTo>
                  <a:pt x="1577" y="433"/>
                  <a:pt x="1577" y="434"/>
                  <a:pt x="1578" y="436"/>
                </a:cubicBezTo>
                <a:close/>
                <a:moveTo>
                  <a:pt x="913" y="682"/>
                </a:moveTo>
                <a:cubicBezTo>
                  <a:pt x="915" y="681"/>
                  <a:pt x="912" y="678"/>
                  <a:pt x="912" y="675"/>
                </a:cubicBezTo>
                <a:cubicBezTo>
                  <a:pt x="909" y="677"/>
                  <a:pt x="911" y="680"/>
                  <a:pt x="913" y="682"/>
                </a:cubicBezTo>
                <a:close/>
                <a:moveTo>
                  <a:pt x="800" y="785"/>
                </a:moveTo>
                <a:cubicBezTo>
                  <a:pt x="801" y="783"/>
                  <a:pt x="802" y="782"/>
                  <a:pt x="800" y="779"/>
                </a:cubicBezTo>
                <a:cubicBezTo>
                  <a:pt x="799" y="781"/>
                  <a:pt x="797" y="783"/>
                  <a:pt x="800" y="785"/>
                </a:cubicBezTo>
                <a:close/>
                <a:moveTo>
                  <a:pt x="796" y="788"/>
                </a:moveTo>
                <a:cubicBezTo>
                  <a:pt x="795" y="787"/>
                  <a:pt x="793" y="791"/>
                  <a:pt x="792" y="788"/>
                </a:cubicBezTo>
                <a:cubicBezTo>
                  <a:pt x="791" y="788"/>
                  <a:pt x="790" y="789"/>
                  <a:pt x="789" y="790"/>
                </a:cubicBezTo>
                <a:cubicBezTo>
                  <a:pt x="790" y="792"/>
                  <a:pt x="792" y="791"/>
                  <a:pt x="793" y="794"/>
                </a:cubicBezTo>
                <a:cubicBezTo>
                  <a:pt x="797" y="792"/>
                  <a:pt x="794" y="790"/>
                  <a:pt x="796" y="788"/>
                </a:cubicBezTo>
                <a:close/>
                <a:moveTo>
                  <a:pt x="854" y="753"/>
                </a:moveTo>
                <a:cubicBezTo>
                  <a:pt x="855" y="751"/>
                  <a:pt x="858" y="749"/>
                  <a:pt x="856" y="746"/>
                </a:cubicBezTo>
                <a:cubicBezTo>
                  <a:pt x="855" y="749"/>
                  <a:pt x="850" y="748"/>
                  <a:pt x="854" y="753"/>
                </a:cubicBezTo>
                <a:close/>
                <a:moveTo>
                  <a:pt x="954" y="711"/>
                </a:moveTo>
                <a:cubicBezTo>
                  <a:pt x="952" y="714"/>
                  <a:pt x="954" y="715"/>
                  <a:pt x="951" y="715"/>
                </a:cubicBezTo>
                <a:cubicBezTo>
                  <a:pt x="953" y="719"/>
                  <a:pt x="957" y="713"/>
                  <a:pt x="954" y="711"/>
                </a:cubicBezTo>
                <a:close/>
                <a:moveTo>
                  <a:pt x="661" y="956"/>
                </a:moveTo>
                <a:cubicBezTo>
                  <a:pt x="658" y="959"/>
                  <a:pt x="655" y="958"/>
                  <a:pt x="657" y="962"/>
                </a:cubicBezTo>
                <a:cubicBezTo>
                  <a:pt x="659" y="959"/>
                  <a:pt x="664" y="961"/>
                  <a:pt x="661" y="956"/>
                </a:cubicBezTo>
                <a:close/>
                <a:moveTo>
                  <a:pt x="657" y="1036"/>
                </a:moveTo>
                <a:cubicBezTo>
                  <a:pt x="656" y="1035"/>
                  <a:pt x="656" y="1034"/>
                  <a:pt x="655" y="1033"/>
                </a:cubicBezTo>
                <a:cubicBezTo>
                  <a:pt x="659" y="1035"/>
                  <a:pt x="660" y="1031"/>
                  <a:pt x="661" y="1028"/>
                </a:cubicBezTo>
                <a:cubicBezTo>
                  <a:pt x="659" y="1029"/>
                  <a:pt x="659" y="1031"/>
                  <a:pt x="657" y="1031"/>
                </a:cubicBezTo>
                <a:cubicBezTo>
                  <a:pt x="654" y="1029"/>
                  <a:pt x="657" y="1029"/>
                  <a:pt x="655" y="1027"/>
                </a:cubicBezTo>
                <a:cubicBezTo>
                  <a:pt x="650" y="1025"/>
                  <a:pt x="649" y="1034"/>
                  <a:pt x="648" y="1037"/>
                </a:cubicBezTo>
                <a:cubicBezTo>
                  <a:pt x="650" y="1036"/>
                  <a:pt x="653" y="1037"/>
                  <a:pt x="657" y="1036"/>
                </a:cubicBezTo>
                <a:close/>
                <a:moveTo>
                  <a:pt x="942" y="1384"/>
                </a:moveTo>
                <a:cubicBezTo>
                  <a:pt x="943" y="1388"/>
                  <a:pt x="948" y="1385"/>
                  <a:pt x="947" y="1383"/>
                </a:cubicBezTo>
                <a:cubicBezTo>
                  <a:pt x="945" y="1383"/>
                  <a:pt x="944" y="1382"/>
                  <a:pt x="942" y="1384"/>
                </a:cubicBezTo>
                <a:close/>
                <a:moveTo>
                  <a:pt x="927" y="1384"/>
                </a:moveTo>
                <a:cubicBezTo>
                  <a:pt x="927" y="1387"/>
                  <a:pt x="936" y="1389"/>
                  <a:pt x="934" y="1384"/>
                </a:cubicBezTo>
                <a:cubicBezTo>
                  <a:pt x="932" y="1384"/>
                  <a:pt x="930" y="1382"/>
                  <a:pt x="927" y="1384"/>
                </a:cubicBezTo>
                <a:close/>
                <a:moveTo>
                  <a:pt x="932" y="1379"/>
                </a:moveTo>
                <a:cubicBezTo>
                  <a:pt x="933" y="1378"/>
                  <a:pt x="934" y="1378"/>
                  <a:pt x="936" y="1379"/>
                </a:cubicBezTo>
                <a:cubicBezTo>
                  <a:pt x="935" y="1379"/>
                  <a:pt x="934" y="1380"/>
                  <a:pt x="935" y="1381"/>
                </a:cubicBezTo>
                <a:cubicBezTo>
                  <a:pt x="938" y="1380"/>
                  <a:pt x="935" y="1377"/>
                  <a:pt x="935" y="1375"/>
                </a:cubicBezTo>
                <a:cubicBezTo>
                  <a:pt x="933" y="1375"/>
                  <a:pt x="931" y="1376"/>
                  <a:pt x="932" y="1379"/>
                </a:cubicBezTo>
                <a:close/>
                <a:moveTo>
                  <a:pt x="928" y="1373"/>
                </a:moveTo>
                <a:cubicBezTo>
                  <a:pt x="931" y="1372"/>
                  <a:pt x="922" y="1375"/>
                  <a:pt x="924" y="1378"/>
                </a:cubicBezTo>
                <a:cubicBezTo>
                  <a:pt x="926" y="1378"/>
                  <a:pt x="927" y="1379"/>
                  <a:pt x="929" y="1377"/>
                </a:cubicBezTo>
                <a:cubicBezTo>
                  <a:pt x="928" y="1376"/>
                  <a:pt x="927" y="1375"/>
                  <a:pt x="928" y="1374"/>
                </a:cubicBezTo>
                <a:cubicBezTo>
                  <a:pt x="930" y="1377"/>
                  <a:pt x="933" y="1375"/>
                  <a:pt x="933" y="1373"/>
                </a:cubicBezTo>
                <a:cubicBezTo>
                  <a:pt x="931" y="1372"/>
                  <a:pt x="927" y="1370"/>
                  <a:pt x="928" y="1373"/>
                </a:cubicBezTo>
                <a:close/>
                <a:moveTo>
                  <a:pt x="888" y="1325"/>
                </a:moveTo>
                <a:cubicBezTo>
                  <a:pt x="887" y="1324"/>
                  <a:pt x="887" y="1323"/>
                  <a:pt x="888" y="1323"/>
                </a:cubicBezTo>
                <a:cubicBezTo>
                  <a:pt x="886" y="1323"/>
                  <a:pt x="885" y="1325"/>
                  <a:pt x="884" y="1325"/>
                </a:cubicBezTo>
                <a:cubicBezTo>
                  <a:pt x="884" y="1326"/>
                  <a:pt x="884" y="1328"/>
                  <a:pt x="884" y="1329"/>
                </a:cubicBezTo>
                <a:cubicBezTo>
                  <a:pt x="885" y="1329"/>
                  <a:pt x="885" y="1329"/>
                  <a:pt x="885" y="1329"/>
                </a:cubicBezTo>
                <a:cubicBezTo>
                  <a:pt x="886" y="1328"/>
                  <a:pt x="886" y="1328"/>
                  <a:pt x="886" y="1328"/>
                </a:cubicBezTo>
                <a:cubicBezTo>
                  <a:pt x="887" y="1327"/>
                  <a:pt x="887" y="1326"/>
                  <a:pt x="888" y="1325"/>
                </a:cubicBezTo>
                <a:close/>
                <a:moveTo>
                  <a:pt x="709" y="1186"/>
                </a:moveTo>
                <a:cubicBezTo>
                  <a:pt x="712" y="1189"/>
                  <a:pt x="714" y="1191"/>
                  <a:pt x="716" y="1192"/>
                </a:cubicBezTo>
                <a:cubicBezTo>
                  <a:pt x="722" y="1182"/>
                  <a:pt x="731" y="1187"/>
                  <a:pt x="730" y="1176"/>
                </a:cubicBezTo>
                <a:cubicBezTo>
                  <a:pt x="729" y="1176"/>
                  <a:pt x="728" y="1177"/>
                  <a:pt x="727" y="1177"/>
                </a:cubicBezTo>
                <a:cubicBezTo>
                  <a:pt x="733" y="1174"/>
                  <a:pt x="734" y="1171"/>
                  <a:pt x="742" y="1166"/>
                </a:cubicBezTo>
                <a:cubicBezTo>
                  <a:pt x="739" y="1164"/>
                  <a:pt x="735" y="1164"/>
                  <a:pt x="732" y="1165"/>
                </a:cubicBezTo>
                <a:cubicBezTo>
                  <a:pt x="733" y="1167"/>
                  <a:pt x="736" y="1166"/>
                  <a:pt x="735" y="1168"/>
                </a:cubicBezTo>
                <a:cubicBezTo>
                  <a:pt x="732" y="1167"/>
                  <a:pt x="730" y="1168"/>
                  <a:pt x="729" y="1171"/>
                </a:cubicBezTo>
                <a:cubicBezTo>
                  <a:pt x="719" y="1165"/>
                  <a:pt x="710" y="1179"/>
                  <a:pt x="700" y="1183"/>
                </a:cubicBezTo>
                <a:cubicBezTo>
                  <a:pt x="703" y="1187"/>
                  <a:pt x="708" y="1184"/>
                  <a:pt x="709" y="1190"/>
                </a:cubicBezTo>
                <a:cubicBezTo>
                  <a:pt x="710" y="1189"/>
                  <a:pt x="709" y="1188"/>
                  <a:pt x="709" y="1186"/>
                </a:cubicBezTo>
                <a:close/>
                <a:moveTo>
                  <a:pt x="786" y="924"/>
                </a:moveTo>
                <a:cubicBezTo>
                  <a:pt x="786" y="924"/>
                  <a:pt x="786" y="924"/>
                  <a:pt x="786" y="924"/>
                </a:cubicBezTo>
                <a:cubicBezTo>
                  <a:pt x="786" y="924"/>
                  <a:pt x="786" y="924"/>
                  <a:pt x="786" y="924"/>
                </a:cubicBezTo>
                <a:cubicBezTo>
                  <a:pt x="786" y="924"/>
                  <a:pt x="786" y="924"/>
                  <a:pt x="786" y="924"/>
                </a:cubicBezTo>
                <a:close/>
                <a:moveTo>
                  <a:pt x="777" y="913"/>
                </a:moveTo>
                <a:cubicBezTo>
                  <a:pt x="775" y="912"/>
                  <a:pt x="772" y="913"/>
                  <a:pt x="774" y="917"/>
                </a:cubicBezTo>
                <a:cubicBezTo>
                  <a:pt x="775" y="915"/>
                  <a:pt x="779" y="915"/>
                  <a:pt x="777" y="913"/>
                </a:cubicBezTo>
                <a:close/>
                <a:moveTo>
                  <a:pt x="820" y="888"/>
                </a:moveTo>
                <a:cubicBezTo>
                  <a:pt x="822" y="886"/>
                  <a:pt x="825" y="884"/>
                  <a:pt x="828" y="884"/>
                </a:cubicBezTo>
                <a:cubicBezTo>
                  <a:pt x="829" y="884"/>
                  <a:pt x="831" y="884"/>
                  <a:pt x="832" y="885"/>
                </a:cubicBezTo>
                <a:cubicBezTo>
                  <a:pt x="833" y="884"/>
                  <a:pt x="832" y="882"/>
                  <a:pt x="831" y="880"/>
                </a:cubicBezTo>
                <a:cubicBezTo>
                  <a:pt x="836" y="881"/>
                  <a:pt x="836" y="877"/>
                  <a:pt x="837" y="873"/>
                </a:cubicBezTo>
                <a:cubicBezTo>
                  <a:pt x="836" y="872"/>
                  <a:pt x="835" y="872"/>
                  <a:pt x="835" y="875"/>
                </a:cubicBezTo>
                <a:cubicBezTo>
                  <a:pt x="835" y="874"/>
                  <a:pt x="831" y="867"/>
                  <a:pt x="830" y="868"/>
                </a:cubicBezTo>
                <a:cubicBezTo>
                  <a:pt x="826" y="867"/>
                  <a:pt x="823" y="878"/>
                  <a:pt x="819" y="879"/>
                </a:cubicBezTo>
                <a:cubicBezTo>
                  <a:pt x="820" y="877"/>
                  <a:pt x="822" y="873"/>
                  <a:pt x="824" y="870"/>
                </a:cubicBezTo>
                <a:cubicBezTo>
                  <a:pt x="814" y="876"/>
                  <a:pt x="806" y="882"/>
                  <a:pt x="798" y="888"/>
                </a:cubicBezTo>
                <a:cubicBezTo>
                  <a:pt x="799" y="888"/>
                  <a:pt x="800" y="888"/>
                  <a:pt x="803" y="886"/>
                </a:cubicBezTo>
                <a:cubicBezTo>
                  <a:pt x="805" y="889"/>
                  <a:pt x="807" y="888"/>
                  <a:pt x="809" y="891"/>
                </a:cubicBezTo>
                <a:cubicBezTo>
                  <a:pt x="810" y="889"/>
                  <a:pt x="811" y="887"/>
                  <a:pt x="808" y="884"/>
                </a:cubicBezTo>
                <a:cubicBezTo>
                  <a:pt x="809" y="882"/>
                  <a:pt x="812" y="881"/>
                  <a:pt x="815" y="884"/>
                </a:cubicBezTo>
                <a:cubicBezTo>
                  <a:pt x="813" y="886"/>
                  <a:pt x="811" y="881"/>
                  <a:pt x="809" y="885"/>
                </a:cubicBezTo>
                <a:cubicBezTo>
                  <a:pt x="811" y="888"/>
                  <a:pt x="816" y="886"/>
                  <a:pt x="816" y="883"/>
                </a:cubicBezTo>
                <a:cubicBezTo>
                  <a:pt x="815" y="882"/>
                  <a:pt x="819" y="885"/>
                  <a:pt x="816" y="887"/>
                </a:cubicBezTo>
                <a:cubicBezTo>
                  <a:pt x="817" y="888"/>
                  <a:pt x="818" y="888"/>
                  <a:pt x="820" y="888"/>
                </a:cubicBezTo>
                <a:close/>
                <a:moveTo>
                  <a:pt x="1106" y="665"/>
                </a:moveTo>
                <a:cubicBezTo>
                  <a:pt x="1107" y="665"/>
                  <a:pt x="1107" y="665"/>
                  <a:pt x="1108" y="665"/>
                </a:cubicBezTo>
                <a:cubicBezTo>
                  <a:pt x="1108" y="665"/>
                  <a:pt x="1109" y="664"/>
                  <a:pt x="1109" y="664"/>
                </a:cubicBezTo>
                <a:cubicBezTo>
                  <a:pt x="1109" y="664"/>
                  <a:pt x="1109" y="665"/>
                  <a:pt x="1109" y="665"/>
                </a:cubicBezTo>
                <a:cubicBezTo>
                  <a:pt x="1111" y="664"/>
                  <a:pt x="1113" y="664"/>
                  <a:pt x="1115" y="663"/>
                </a:cubicBezTo>
                <a:cubicBezTo>
                  <a:pt x="1114" y="661"/>
                  <a:pt x="1112" y="662"/>
                  <a:pt x="1111" y="660"/>
                </a:cubicBezTo>
                <a:cubicBezTo>
                  <a:pt x="1109" y="663"/>
                  <a:pt x="1104" y="662"/>
                  <a:pt x="1106" y="665"/>
                </a:cubicBezTo>
                <a:close/>
                <a:moveTo>
                  <a:pt x="1350" y="536"/>
                </a:moveTo>
                <a:cubicBezTo>
                  <a:pt x="1347" y="533"/>
                  <a:pt x="1344" y="539"/>
                  <a:pt x="1341" y="537"/>
                </a:cubicBezTo>
                <a:cubicBezTo>
                  <a:pt x="1342" y="540"/>
                  <a:pt x="1340" y="541"/>
                  <a:pt x="1341" y="544"/>
                </a:cubicBezTo>
                <a:cubicBezTo>
                  <a:pt x="1346" y="543"/>
                  <a:pt x="1345" y="536"/>
                  <a:pt x="1350" y="536"/>
                </a:cubicBezTo>
                <a:close/>
                <a:moveTo>
                  <a:pt x="1395" y="506"/>
                </a:moveTo>
                <a:cubicBezTo>
                  <a:pt x="1388" y="514"/>
                  <a:pt x="1375" y="519"/>
                  <a:pt x="1372" y="525"/>
                </a:cubicBezTo>
                <a:cubicBezTo>
                  <a:pt x="1373" y="524"/>
                  <a:pt x="1375" y="521"/>
                  <a:pt x="1376" y="524"/>
                </a:cubicBezTo>
                <a:cubicBezTo>
                  <a:pt x="1383" y="517"/>
                  <a:pt x="1395" y="516"/>
                  <a:pt x="1395" y="506"/>
                </a:cubicBezTo>
                <a:close/>
                <a:moveTo>
                  <a:pt x="1372" y="530"/>
                </a:moveTo>
                <a:cubicBezTo>
                  <a:pt x="1372" y="523"/>
                  <a:pt x="1359" y="531"/>
                  <a:pt x="1355" y="537"/>
                </a:cubicBezTo>
                <a:cubicBezTo>
                  <a:pt x="1363" y="536"/>
                  <a:pt x="1366" y="529"/>
                  <a:pt x="1372" y="530"/>
                </a:cubicBezTo>
                <a:close/>
                <a:moveTo>
                  <a:pt x="1324" y="548"/>
                </a:moveTo>
                <a:cubicBezTo>
                  <a:pt x="1326" y="550"/>
                  <a:pt x="1326" y="552"/>
                  <a:pt x="1327" y="554"/>
                </a:cubicBezTo>
                <a:cubicBezTo>
                  <a:pt x="1331" y="550"/>
                  <a:pt x="1337" y="550"/>
                  <a:pt x="1337" y="545"/>
                </a:cubicBezTo>
                <a:cubicBezTo>
                  <a:pt x="1331" y="546"/>
                  <a:pt x="1328" y="546"/>
                  <a:pt x="1324" y="548"/>
                </a:cubicBezTo>
                <a:close/>
                <a:moveTo>
                  <a:pt x="1316" y="546"/>
                </a:moveTo>
                <a:cubicBezTo>
                  <a:pt x="1319" y="549"/>
                  <a:pt x="1319" y="550"/>
                  <a:pt x="1318" y="553"/>
                </a:cubicBezTo>
                <a:cubicBezTo>
                  <a:pt x="1317" y="550"/>
                  <a:pt x="1312" y="552"/>
                  <a:pt x="1313" y="555"/>
                </a:cubicBezTo>
                <a:cubicBezTo>
                  <a:pt x="1315" y="556"/>
                  <a:pt x="1316" y="553"/>
                  <a:pt x="1318" y="555"/>
                </a:cubicBezTo>
                <a:cubicBezTo>
                  <a:pt x="1308" y="560"/>
                  <a:pt x="1300" y="566"/>
                  <a:pt x="1290" y="570"/>
                </a:cubicBezTo>
                <a:cubicBezTo>
                  <a:pt x="1288" y="578"/>
                  <a:pt x="1270" y="581"/>
                  <a:pt x="1270" y="590"/>
                </a:cubicBezTo>
                <a:cubicBezTo>
                  <a:pt x="1273" y="591"/>
                  <a:pt x="1275" y="593"/>
                  <a:pt x="1278" y="589"/>
                </a:cubicBezTo>
                <a:cubicBezTo>
                  <a:pt x="1277" y="587"/>
                  <a:pt x="1276" y="585"/>
                  <a:pt x="1278" y="584"/>
                </a:cubicBezTo>
                <a:cubicBezTo>
                  <a:pt x="1278" y="586"/>
                  <a:pt x="1279" y="587"/>
                  <a:pt x="1281" y="589"/>
                </a:cubicBezTo>
                <a:cubicBezTo>
                  <a:pt x="1282" y="586"/>
                  <a:pt x="1285" y="583"/>
                  <a:pt x="1289" y="582"/>
                </a:cubicBezTo>
                <a:cubicBezTo>
                  <a:pt x="1288" y="578"/>
                  <a:pt x="1285" y="585"/>
                  <a:pt x="1283" y="582"/>
                </a:cubicBezTo>
                <a:cubicBezTo>
                  <a:pt x="1288" y="577"/>
                  <a:pt x="1289" y="579"/>
                  <a:pt x="1295" y="577"/>
                </a:cubicBezTo>
                <a:cubicBezTo>
                  <a:pt x="1296" y="573"/>
                  <a:pt x="1291" y="575"/>
                  <a:pt x="1293" y="573"/>
                </a:cubicBezTo>
                <a:cubicBezTo>
                  <a:pt x="1296" y="576"/>
                  <a:pt x="1297" y="570"/>
                  <a:pt x="1300" y="573"/>
                </a:cubicBezTo>
                <a:cubicBezTo>
                  <a:pt x="1308" y="567"/>
                  <a:pt x="1308" y="566"/>
                  <a:pt x="1315" y="560"/>
                </a:cubicBezTo>
                <a:cubicBezTo>
                  <a:pt x="1316" y="562"/>
                  <a:pt x="1317" y="564"/>
                  <a:pt x="1318" y="563"/>
                </a:cubicBezTo>
                <a:cubicBezTo>
                  <a:pt x="1317" y="561"/>
                  <a:pt x="1322" y="561"/>
                  <a:pt x="1320" y="558"/>
                </a:cubicBezTo>
                <a:cubicBezTo>
                  <a:pt x="1318" y="559"/>
                  <a:pt x="1316" y="560"/>
                  <a:pt x="1315" y="559"/>
                </a:cubicBezTo>
                <a:cubicBezTo>
                  <a:pt x="1324" y="554"/>
                  <a:pt x="1326" y="547"/>
                  <a:pt x="1316" y="546"/>
                </a:cubicBezTo>
                <a:close/>
                <a:moveTo>
                  <a:pt x="1494" y="463"/>
                </a:moveTo>
                <a:cubicBezTo>
                  <a:pt x="1494" y="462"/>
                  <a:pt x="1494" y="462"/>
                  <a:pt x="1494" y="462"/>
                </a:cubicBezTo>
                <a:cubicBezTo>
                  <a:pt x="1493" y="463"/>
                  <a:pt x="1489" y="464"/>
                  <a:pt x="1490" y="466"/>
                </a:cubicBezTo>
                <a:cubicBezTo>
                  <a:pt x="1491" y="466"/>
                  <a:pt x="1493" y="465"/>
                  <a:pt x="1494" y="464"/>
                </a:cubicBezTo>
                <a:cubicBezTo>
                  <a:pt x="1494" y="464"/>
                  <a:pt x="1494" y="463"/>
                  <a:pt x="1494" y="463"/>
                </a:cubicBezTo>
                <a:close/>
                <a:moveTo>
                  <a:pt x="1362" y="546"/>
                </a:moveTo>
                <a:cubicBezTo>
                  <a:pt x="1355" y="553"/>
                  <a:pt x="1355" y="555"/>
                  <a:pt x="1346" y="562"/>
                </a:cubicBezTo>
                <a:cubicBezTo>
                  <a:pt x="1345" y="561"/>
                  <a:pt x="1345" y="560"/>
                  <a:pt x="1345" y="560"/>
                </a:cubicBezTo>
                <a:cubicBezTo>
                  <a:pt x="1342" y="563"/>
                  <a:pt x="1343" y="565"/>
                  <a:pt x="1346" y="566"/>
                </a:cubicBezTo>
                <a:cubicBezTo>
                  <a:pt x="1346" y="566"/>
                  <a:pt x="1347" y="566"/>
                  <a:pt x="1347" y="566"/>
                </a:cubicBezTo>
                <a:cubicBezTo>
                  <a:pt x="1347" y="566"/>
                  <a:pt x="1347" y="567"/>
                  <a:pt x="1347" y="567"/>
                </a:cubicBezTo>
                <a:cubicBezTo>
                  <a:pt x="1348" y="567"/>
                  <a:pt x="1348" y="567"/>
                  <a:pt x="1349" y="567"/>
                </a:cubicBezTo>
                <a:cubicBezTo>
                  <a:pt x="1349" y="567"/>
                  <a:pt x="1349" y="567"/>
                  <a:pt x="1349" y="567"/>
                </a:cubicBezTo>
                <a:cubicBezTo>
                  <a:pt x="1353" y="563"/>
                  <a:pt x="1371" y="553"/>
                  <a:pt x="1362" y="546"/>
                </a:cubicBezTo>
                <a:close/>
                <a:moveTo>
                  <a:pt x="1449" y="501"/>
                </a:moveTo>
                <a:cubicBezTo>
                  <a:pt x="1447" y="502"/>
                  <a:pt x="1442" y="500"/>
                  <a:pt x="1440" y="502"/>
                </a:cubicBezTo>
                <a:cubicBezTo>
                  <a:pt x="1438" y="503"/>
                  <a:pt x="1438" y="507"/>
                  <a:pt x="1437" y="509"/>
                </a:cubicBezTo>
                <a:cubicBezTo>
                  <a:pt x="1438" y="509"/>
                  <a:pt x="1439" y="510"/>
                  <a:pt x="1439" y="510"/>
                </a:cubicBezTo>
                <a:cubicBezTo>
                  <a:pt x="1440" y="509"/>
                  <a:pt x="1440" y="509"/>
                  <a:pt x="1439" y="508"/>
                </a:cubicBezTo>
                <a:cubicBezTo>
                  <a:pt x="1439" y="504"/>
                  <a:pt x="1440" y="511"/>
                  <a:pt x="1441" y="509"/>
                </a:cubicBezTo>
                <a:cubicBezTo>
                  <a:pt x="1442" y="512"/>
                  <a:pt x="1437" y="513"/>
                  <a:pt x="1437" y="510"/>
                </a:cubicBezTo>
                <a:cubicBezTo>
                  <a:pt x="1437" y="510"/>
                  <a:pt x="1437" y="510"/>
                  <a:pt x="1437" y="510"/>
                </a:cubicBezTo>
                <a:cubicBezTo>
                  <a:pt x="1435" y="512"/>
                  <a:pt x="1432" y="512"/>
                  <a:pt x="1429" y="513"/>
                </a:cubicBezTo>
                <a:cubicBezTo>
                  <a:pt x="1429" y="513"/>
                  <a:pt x="1429" y="514"/>
                  <a:pt x="1430" y="515"/>
                </a:cubicBezTo>
                <a:cubicBezTo>
                  <a:pt x="1429" y="514"/>
                  <a:pt x="1428" y="514"/>
                  <a:pt x="1427" y="514"/>
                </a:cubicBezTo>
                <a:cubicBezTo>
                  <a:pt x="1426" y="515"/>
                  <a:pt x="1426" y="515"/>
                  <a:pt x="1426" y="516"/>
                </a:cubicBezTo>
                <a:cubicBezTo>
                  <a:pt x="1426" y="516"/>
                  <a:pt x="1426" y="516"/>
                  <a:pt x="1426" y="516"/>
                </a:cubicBezTo>
                <a:cubicBezTo>
                  <a:pt x="1426" y="516"/>
                  <a:pt x="1426" y="516"/>
                  <a:pt x="1426" y="516"/>
                </a:cubicBezTo>
                <a:cubicBezTo>
                  <a:pt x="1426" y="517"/>
                  <a:pt x="1426" y="517"/>
                  <a:pt x="1426" y="517"/>
                </a:cubicBezTo>
                <a:cubicBezTo>
                  <a:pt x="1423" y="518"/>
                  <a:pt x="1422" y="516"/>
                  <a:pt x="1419" y="517"/>
                </a:cubicBezTo>
                <a:cubicBezTo>
                  <a:pt x="1414" y="524"/>
                  <a:pt x="1407" y="529"/>
                  <a:pt x="1400" y="537"/>
                </a:cubicBezTo>
                <a:cubicBezTo>
                  <a:pt x="1400" y="537"/>
                  <a:pt x="1400" y="538"/>
                  <a:pt x="1400" y="538"/>
                </a:cubicBezTo>
                <a:cubicBezTo>
                  <a:pt x="1401" y="538"/>
                  <a:pt x="1401" y="538"/>
                  <a:pt x="1401" y="536"/>
                </a:cubicBezTo>
                <a:cubicBezTo>
                  <a:pt x="1402" y="538"/>
                  <a:pt x="1403" y="537"/>
                  <a:pt x="1404" y="539"/>
                </a:cubicBezTo>
                <a:cubicBezTo>
                  <a:pt x="1403" y="539"/>
                  <a:pt x="1402" y="540"/>
                  <a:pt x="1401" y="540"/>
                </a:cubicBezTo>
                <a:cubicBezTo>
                  <a:pt x="1401" y="544"/>
                  <a:pt x="1402" y="547"/>
                  <a:pt x="1404" y="545"/>
                </a:cubicBezTo>
                <a:cubicBezTo>
                  <a:pt x="1403" y="546"/>
                  <a:pt x="1400" y="548"/>
                  <a:pt x="1399" y="550"/>
                </a:cubicBezTo>
                <a:cubicBezTo>
                  <a:pt x="1401" y="548"/>
                  <a:pt x="1404" y="546"/>
                  <a:pt x="1406" y="544"/>
                </a:cubicBezTo>
                <a:cubicBezTo>
                  <a:pt x="1408" y="546"/>
                  <a:pt x="1411" y="544"/>
                  <a:pt x="1413" y="544"/>
                </a:cubicBezTo>
                <a:cubicBezTo>
                  <a:pt x="1414" y="541"/>
                  <a:pt x="1408" y="545"/>
                  <a:pt x="1409" y="540"/>
                </a:cubicBezTo>
                <a:cubicBezTo>
                  <a:pt x="1411" y="541"/>
                  <a:pt x="1413" y="543"/>
                  <a:pt x="1415" y="539"/>
                </a:cubicBezTo>
                <a:cubicBezTo>
                  <a:pt x="1415" y="540"/>
                  <a:pt x="1416" y="541"/>
                  <a:pt x="1416" y="543"/>
                </a:cubicBezTo>
                <a:cubicBezTo>
                  <a:pt x="1417" y="539"/>
                  <a:pt x="1420" y="537"/>
                  <a:pt x="1423" y="538"/>
                </a:cubicBezTo>
                <a:cubicBezTo>
                  <a:pt x="1425" y="537"/>
                  <a:pt x="1426" y="536"/>
                  <a:pt x="1427" y="535"/>
                </a:cubicBezTo>
                <a:cubicBezTo>
                  <a:pt x="1431" y="532"/>
                  <a:pt x="1435" y="530"/>
                  <a:pt x="1439" y="528"/>
                </a:cubicBezTo>
                <a:cubicBezTo>
                  <a:pt x="1442" y="525"/>
                  <a:pt x="1446" y="523"/>
                  <a:pt x="1449" y="521"/>
                </a:cubicBezTo>
                <a:cubicBezTo>
                  <a:pt x="1449" y="521"/>
                  <a:pt x="1448" y="520"/>
                  <a:pt x="1448" y="520"/>
                </a:cubicBezTo>
                <a:cubicBezTo>
                  <a:pt x="1449" y="520"/>
                  <a:pt x="1449" y="520"/>
                  <a:pt x="1450" y="520"/>
                </a:cubicBezTo>
                <a:cubicBezTo>
                  <a:pt x="1452" y="519"/>
                  <a:pt x="1454" y="518"/>
                  <a:pt x="1456" y="516"/>
                </a:cubicBezTo>
                <a:cubicBezTo>
                  <a:pt x="1457" y="515"/>
                  <a:pt x="1460" y="512"/>
                  <a:pt x="1460" y="511"/>
                </a:cubicBezTo>
                <a:cubicBezTo>
                  <a:pt x="1460" y="512"/>
                  <a:pt x="1461" y="512"/>
                  <a:pt x="1462" y="513"/>
                </a:cubicBezTo>
                <a:cubicBezTo>
                  <a:pt x="1463" y="510"/>
                  <a:pt x="1466" y="510"/>
                  <a:pt x="1469" y="505"/>
                </a:cubicBezTo>
                <a:cubicBezTo>
                  <a:pt x="1478" y="504"/>
                  <a:pt x="1484" y="505"/>
                  <a:pt x="1487" y="496"/>
                </a:cubicBezTo>
                <a:cubicBezTo>
                  <a:pt x="1486" y="493"/>
                  <a:pt x="1484" y="494"/>
                  <a:pt x="1483" y="492"/>
                </a:cubicBezTo>
                <a:cubicBezTo>
                  <a:pt x="1481" y="495"/>
                  <a:pt x="1485" y="496"/>
                  <a:pt x="1482" y="498"/>
                </a:cubicBezTo>
                <a:cubicBezTo>
                  <a:pt x="1482" y="492"/>
                  <a:pt x="1472" y="495"/>
                  <a:pt x="1476" y="499"/>
                </a:cubicBezTo>
                <a:cubicBezTo>
                  <a:pt x="1470" y="496"/>
                  <a:pt x="1465" y="502"/>
                  <a:pt x="1462" y="507"/>
                </a:cubicBezTo>
                <a:cubicBezTo>
                  <a:pt x="1461" y="506"/>
                  <a:pt x="1461" y="505"/>
                  <a:pt x="1461" y="503"/>
                </a:cubicBezTo>
                <a:cubicBezTo>
                  <a:pt x="1459" y="502"/>
                  <a:pt x="1457" y="510"/>
                  <a:pt x="1454" y="505"/>
                </a:cubicBezTo>
                <a:cubicBezTo>
                  <a:pt x="1453" y="506"/>
                  <a:pt x="1454" y="508"/>
                  <a:pt x="1452" y="509"/>
                </a:cubicBezTo>
                <a:cubicBezTo>
                  <a:pt x="1452" y="508"/>
                  <a:pt x="1452" y="507"/>
                  <a:pt x="1453" y="506"/>
                </a:cubicBezTo>
                <a:cubicBezTo>
                  <a:pt x="1449" y="504"/>
                  <a:pt x="1449" y="507"/>
                  <a:pt x="1445" y="509"/>
                </a:cubicBezTo>
                <a:cubicBezTo>
                  <a:pt x="1446" y="507"/>
                  <a:pt x="1447" y="505"/>
                  <a:pt x="1446" y="503"/>
                </a:cubicBezTo>
                <a:cubicBezTo>
                  <a:pt x="1451" y="503"/>
                  <a:pt x="1454" y="499"/>
                  <a:pt x="1454" y="496"/>
                </a:cubicBezTo>
                <a:cubicBezTo>
                  <a:pt x="1456" y="496"/>
                  <a:pt x="1457" y="498"/>
                  <a:pt x="1459" y="497"/>
                </a:cubicBezTo>
                <a:cubicBezTo>
                  <a:pt x="1460" y="496"/>
                  <a:pt x="1460" y="495"/>
                  <a:pt x="1460" y="493"/>
                </a:cubicBezTo>
                <a:cubicBezTo>
                  <a:pt x="1459" y="494"/>
                  <a:pt x="1459" y="494"/>
                  <a:pt x="1459" y="494"/>
                </a:cubicBezTo>
                <a:cubicBezTo>
                  <a:pt x="1458" y="494"/>
                  <a:pt x="1456" y="492"/>
                  <a:pt x="1456" y="492"/>
                </a:cubicBezTo>
                <a:cubicBezTo>
                  <a:pt x="1454" y="493"/>
                  <a:pt x="1455" y="496"/>
                  <a:pt x="1453" y="498"/>
                </a:cubicBezTo>
                <a:cubicBezTo>
                  <a:pt x="1453" y="498"/>
                  <a:pt x="1452" y="496"/>
                  <a:pt x="1452" y="496"/>
                </a:cubicBezTo>
                <a:cubicBezTo>
                  <a:pt x="1451" y="497"/>
                  <a:pt x="1450" y="500"/>
                  <a:pt x="1449" y="501"/>
                </a:cubicBezTo>
                <a:close/>
                <a:moveTo>
                  <a:pt x="1612" y="465"/>
                </a:moveTo>
                <a:cubicBezTo>
                  <a:pt x="1604" y="465"/>
                  <a:pt x="1596" y="474"/>
                  <a:pt x="1588" y="478"/>
                </a:cubicBezTo>
                <a:cubicBezTo>
                  <a:pt x="1587" y="478"/>
                  <a:pt x="1587" y="478"/>
                  <a:pt x="1587" y="479"/>
                </a:cubicBezTo>
                <a:cubicBezTo>
                  <a:pt x="1587" y="478"/>
                  <a:pt x="1587" y="478"/>
                  <a:pt x="1587" y="478"/>
                </a:cubicBezTo>
                <a:cubicBezTo>
                  <a:pt x="1585" y="479"/>
                  <a:pt x="1583" y="479"/>
                  <a:pt x="1581" y="479"/>
                </a:cubicBezTo>
                <a:cubicBezTo>
                  <a:pt x="1579" y="477"/>
                  <a:pt x="1585" y="477"/>
                  <a:pt x="1583" y="475"/>
                </a:cubicBezTo>
                <a:cubicBezTo>
                  <a:pt x="1580" y="475"/>
                  <a:pt x="1577" y="480"/>
                  <a:pt x="1575" y="478"/>
                </a:cubicBezTo>
                <a:cubicBezTo>
                  <a:pt x="1575" y="481"/>
                  <a:pt x="1574" y="484"/>
                  <a:pt x="1573" y="487"/>
                </a:cubicBezTo>
                <a:cubicBezTo>
                  <a:pt x="1574" y="485"/>
                  <a:pt x="1577" y="489"/>
                  <a:pt x="1580" y="488"/>
                </a:cubicBezTo>
                <a:cubicBezTo>
                  <a:pt x="1580" y="491"/>
                  <a:pt x="1575" y="492"/>
                  <a:pt x="1573" y="495"/>
                </a:cubicBezTo>
                <a:cubicBezTo>
                  <a:pt x="1569" y="493"/>
                  <a:pt x="1566" y="497"/>
                  <a:pt x="1562" y="502"/>
                </a:cubicBezTo>
                <a:cubicBezTo>
                  <a:pt x="1561" y="504"/>
                  <a:pt x="1561" y="507"/>
                  <a:pt x="1560" y="509"/>
                </a:cubicBezTo>
                <a:cubicBezTo>
                  <a:pt x="1561" y="510"/>
                  <a:pt x="1561" y="510"/>
                  <a:pt x="1561" y="511"/>
                </a:cubicBezTo>
                <a:cubicBezTo>
                  <a:pt x="1560" y="512"/>
                  <a:pt x="1559" y="513"/>
                  <a:pt x="1559" y="516"/>
                </a:cubicBezTo>
                <a:cubicBezTo>
                  <a:pt x="1564" y="514"/>
                  <a:pt x="1565" y="503"/>
                  <a:pt x="1568" y="503"/>
                </a:cubicBezTo>
                <a:cubicBezTo>
                  <a:pt x="1571" y="505"/>
                  <a:pt x="1565" y="506"/>
                  <a:pt x="1569" y="509"/>
                </a:cubicBezTo>
                <a:cubicBezTo>
                  <a:pt x="1566" y="509"/>
                  <a:pt x="1564" y="511"/>
                  <a:pt x="1565" y="514"/>
                </a:cubicBezTo>
                <a:cubicBezTo>
                  <a:pt x="1566" y="514"/>
                  <a:pt x="1571" y="512"/>
                  <a:pt x="1570" y="509"/>
                </a:cubicBezTo>
                <a:cubicBezTo>
                  <a:pt x="1569" y="509"/>
                  <a:pt x="1569" y="508"/>
                  <a:pt x="1569" y="507"/>
                </a:cubicBezTo>
                <a:cubicBezTo>
                  <a:pt x="1569" y="507"/>
                  <a:pt x="1569" y="507"/>
                  <a:pt x="1569" y="507"/>
                </a:cubicBezTo>
                <a:cubicBezTo>
                  <a:pt x="1569" y="507"/>
                  <a:pt x="1569" y="507"/>
                  <a:pt x="1569" y="507"/>
                </a:cubicBezTo>
                <a:cubicBezTo>
                  <a:pt x="1569" y="506"/>
                  <a:pt x="1571" y="505"/>
                  <a:pt x="1574" y="506"/>
                </a:cubicBezTo>
                <a:cubicBezTo>
                  <a:pt x="1574" y="506"/>
                  <a:pt x="1574" y="506"/>
                  <a:pt x="1574" y="506"/>
                </a:cubicBezTo>
                <a:cubicBezTo>
                  <a:pt x="1576" y="506"/>
                  <a:pt x="1578" y="504"/>
                  <a:pt x="1580" y="502"/>
                </a:cubicBezTo>
                <a:cubicBezTo>
                  <a:pt x="1581" y="505"/>
                  <a:pt x="1579" y="506"/>
                  <a:pt x="1580" y="509"/>
                </a:cubicBezTo>
                <a:cubicBezTo>
                  <a:pt x="1581" y="509"/>
                  <a:pt x="1582" y="509"/>
                  <a:pt x="1584" y="508"/>
                </a:cubicBezTo>
                <a:cubicBezTo>
                  <a:pt x="1585" y="506"/>
                  <a:pt x="1587" y="502"/>
                  <a:pt x="1591" y="502"/>
                </a:cubicBezTo>
                <a:cubicBezTo>
                  <a:pt x="1590" y="502"/>
                  <a:pt x="1590" y="502"/>
                  <a:pt x="1590" y="501"/>
                </a:cubicBezTo>
                <a:cubicBezTo>
                  <a:pt x="1590" y="501"/>
                  <a:pt x="1591" y="501"/>
                  <a:pt x="1591" y="501"/>
                </a:cubicBezTo>
                <a:cubicBezTo>
                  <a:pt x="1591" y="500"/>
                  <a:pt x="1590" y="500"/>
                  <a:pt x="1590" y="499"/>
                </a:cubicBezTo>
                <a:cubicBezTo>
                  <a:pt x="1588" y="500"/>
                  <a:pt x="1586" y="501"/>
                  <a:pt x="1584" y="503"/>
                </a:cubicBezTo>
                <a:cubicBezTo>
                  <a:pt x="1584" y="503"/>
                  <a:pt x="1583" y="504"/>
                  <a:pt x="1583" y="504"/>
                </a:cubicBezTo>
                <a:cubicBezTo>
                  <a:pt x="1583" y="504"/>
                  <a:pt x="1583" y="504"/>
                  <a:pt x="1583" y="504"/>
                </a:cubicBezTo>
                <a:cubicBezTo>
                  <a:pt x="1583" y="504"/>
                  <a:pt x="1582" y="504"/>
                  <a:pt x="1582" y="504"/>
                </a:cubicBezTo>
                <a:cubicBezTo>
                  <a:pt x="1582" y="504"/>
                  <a:pt x="1582" y="503"/>
                  <a:pt x="1582" y="503"/>
                </a:cubicBezTo>
                <a:cubicBezTo>
                  <a:pt x="1581" y="503"/>
                  <a:pt x="1581" y="503"/>
                  <a:pt x="1581" y="503"/>
                </a:cubicBezTo>
                <a:cubicBezTo>
                  <a:pt x="1580" y="501"/>
                  <a:pt x="1583" y="500"/>
                  <a:pt x="1582" y="499"/>
                </a:cubicBezTo>
                <a:cubicBezTo>
                  <a:pt x="1579" y="497"/>
                  <a:pt x="1578" y="501"/>
                  <a:pt x="1578" y="503"/>
                </a:cubicBezTo>
                <a:cubicBezTo>
                  <a:pt x="1576" y="503"/>
                  <a:pt x="1575" y="500"/>
                  <a:pt x="1573" y="503"/>
                </a:cubicBezTo>
                <a:cubicBezTo>
                  <a:pt x="1572" y="501"/>
                  <a:pt x="1573" y="499"/>
                  <a:pt x="1572" y="497"/>
                </a:cubicBezTo>
                <a:cubicBezTo>
                  <a:pt x="1574" y="496"/>
                  <a:pt x="1575" y="497"/>
                  <a:pt x="1576" y="499"/>
                </a:cubicBezTo>
                <a:cubicBezTo>
                  <a:pt x="1578" y="491"/>
                  <a:pt x="1593" y="484"/>
                  <a:pt x="1594" y="478"/>
                </a:cubicBezTo>
                <a:cubicBezTo>
                  <a:pt x="1594" y="479"/>
                  <a:pt x="1593" y="480"/>
                  <a:pt x="1595" y="481"/>
                </a:cubicBezTo>
                <a:cubicBezTo>
                  <a:pt x="1597" y="480"/>
                  <a:pt x="1595" y="478"/>
                  <a:pt x="1596" y="477"/>
                </a:cubicBezTo>
                <a:cubicBezTo>
                  <a:pt x="1600" y="478"/>
                  <a:pt x="1604" y="475"/>
                  <a:pt x="1606" y="470"/>
                </a:cubicBezTo>
                <a:cubicBezTo>
                  <a:pt x="1607" y="478"/>
                  <a:pt x="1614" y="469"/>
                  <a:pt x="1618" y="474"/>
                </a:cubicBezTo>
                <a:cubicBezTo>
                  <a:pt x="1621" y="472"/>
                  <a:pt x="1622" y="470"/>
                  <a:pt x="1619" y="468"/>
                </a:cubicBezTo>
                <a:cubicBezTo>
                  <a:pt x="1614" y="468"/>
                  <a:pt x="1611" y="472"/>
                  <a:pt x="1607" y="472"/>
                </a:cubicBezTo>
                <a:cubicBezTo>
                  <a:pt x="1605" y="467"/>
                  <a:pt x="1613" y="468"/>
                  <a:pt x="1612" y="465"/>
                </a:cubicBezTo>
                <a:close/>
                <a:moveTo>
                  <a:pt x="1550" y="494"/>
                </a:moveTo>
                <a:cubicBezTo>
                  <a:pt x="1556" y="492"/>
                  <a:pt x="1563" y="489"/>
                  <a:pt x="1569" y="490"/>
                </a:cubicBezTo>
                <a:cubicBezTo>
                  <a:pt x="1567" y="484"/>
                  <a:pt x="1564" y="489"/>
                  <a:pt x="1563" y="484"/>
                </a:cubicBezTo>
                <a:cubicBezTo>
                  <a:pt x="1561" y="489"/>
                  <a:pt x="1552" y="488"/>
                  <a:pt x="1550" y="494"/>
                </a:cubicBezTo>
                <a:close/>
                <a:moveTo>
                  <a:pt x="1586" y="499"/>
                </a:moveTo>
                <a:cubicBezTo>
                  <a:pt x="1587" y="499"/>
                  <a:pt x="1588" y="498"/>
                  <a:pt x="1588" y="497"/>
                </a:cubicBezTo>
                <a:cubicBezTo>
                  <a:pt x="1588" y="497"/>
                  <a:pt x="1588" y="496"/>
                  <a:pt x="1588" y="496"/>
                </a:cubicBezTo>
                <a:cubicBezTo>
                  <a:pt x="1587" y="497"/>
                  <a:pt x="1586" y="498"/>
                  <a:pt x="1586" y="499"/>
                </a:cubicBezTo>
                <a:close/>
                <a:moveTo>
                  <a:pt x="1621" y="481"/>
                </a:moveTo>
                <a:cubicBezTo>
                  <a:pt x="1620" y="481"/>
                  <a:pt x="1619" y="482"/>
                  <a:pt x="1618" y="482"/>
                </a:cubicBezTo>
                <a:cubicBezTo>
                  <a:pt x="1619" y="482"/>
                  <a:pt x="1620" y="481"/>
                  <a:pt x="1621" y="481"/>
                </a:cubicBezTo>
                <a:close/>
                <a:moveTo>
                  <a:pt x="1603" y="488"/>
                </a:moveTo>
                <a:cubicBezTo>
                  <a:pt x="1602" y="489"/>
                  <a:pt x="1600" y="489"/>
                  <a:pt x="1599" y="491"/>
                </a:cubicBezTo>
                <a:cubicBezTo>
                  <a:pt x="1601" y="490"/>
                  <a:pt x="1602" y="489"/>
                  <a:pt x="1603" y="488"/>
                </a:cubicBezTo>
                <a:close/>
                <a:moveTo>
                  <a:pt x="1603" y="496"/>
                </a:moveTo>
                <a:cubicBezTo>
                  <a:pt x="1603" y="490"/>
                  <a:pt x="1614" y="489"/>
                  <a:pt x="1615" y="484"/>
                </a:cubicBezTo>
                <a:cubicBezTo>
                  <a:pt x="1609" y="487"/>
                  <a:pt x="1604" y="490"/>
                  <a:pt x="1598" y="494"/>
                </a:cubicBezTo>
                <a:cubicBezTo>
                  <a:pt x="1598" y="494"/>
                  <a:pt x="1598" y="494"/>
                  <a:pt x="1598" y="495"/>
                </a:cubicBezTo>
                <a:cubicBezTo>
                  <a:pt x="1598" y="494"/>
                  <a:pt x="1598" y="494"/>
                  <a:pt x="1597" y="494"/>
                </a:cubicBezTo>
                <a:cubicBezTo>
                  <a:pt x="1597" y="494"/>
                  <a:pt x="1596" y="495"/>
                  <a:pt x="1596" y="495"/>
                </a:cubicBezTo>
                <a:cubicBezTo>
                  <a:pt x="1596" y="495"/>
                  <a:pt x="1596" y="494"/>
                  <a:pt x="1596" y="494"/>
                </a:cubicBezTo>
                <a:cubicBezTo>
                  <a:pt x="1595" y="494"/>
                  <a:pt x="1593" y="494"/>
                  <a:pt x="1594" y="497"/>
                </a:cubicBezTo>
                <a:cubicBezTo>
                  <a:pt x="1598" y="497"/>
                  <a:pt x="1598" y="497"/>
                  <a:pt x="1603" y="496"/>
                </a:cubicBezTo>
                <a:close/>
                <a:moveTo>
                  <a:pt x="1603" y="500"/>
                </a:moveTo>
                <a:cubicBezTo>
                  <a:pt x="1604" y="501"/>
                  <a:pt x="1610" y="498"/>
                  <a:pt x="1607" y="495"/>
                </a:cubicBezTo>
                <a:cubicBezTo>
                  <a:pt x="1605" y="498"/>
                  <a:pt x="1601" y="497"/>
                  <a:pt x="1603" y="500"/>
                </a:cubicBezTo>
                <a:close/>
                <a:moveTo>
                  <a:pt x="1593" y="507"/>
                </a:moveTo>
                <a:cubicBezTo>
                  <a:pt x="1594" y="506"/>
                  <a:pt x="1595" y="505"/>
                  <a:pt x="1594" y="504"/>
                </a:cubicBezTo>
                <a:cubicBezTo>
                  <a:pt x="1593" y="506"/>
                  <a:pt x="1589" y="505"/>
                  <a:pt x="1589" y="507"/>
                </a:cubicBezTo>
                <a:cubicBezTo>
                  <a:pt x="1593" y="507"/>
                  <a:pt x="1585" y="509"/>
                  <a:pt x="1589" y="508"/>
                </a:cubicBezTo>
                <a:cubicBezTo>
                  <a:pt x="1591" y="507"/>
                  <a:pt x="1594" y="512"/>
                  <a:pt x="1593" y="509"/>
                </a:cubicBezTo>
                <a:cubicBezTo>
                  <a:pt x="1594" y="509"/>
                  <a:pt x="1593" y="507"/>
                  <a:pt x="1593" y="507"/>
                </a:cubicBezTo>
                <a:close/>
                <a:moveTo>
                  <a:pt x="1583" y="511"/>
                </a:moveTo>
                <a:cubicBezTo>
                  <a:pt x="1583" y="513"/>
                  <a:pt x="1584" y="516"/>
                  <a:pt x="1583" y="519"/>
                </a:cubicBezTo>
                <a:cubicBezTo>
                  <a:pt x="1586" y="518"/>
                  <a:pt x="1589" y="519"/>
                  <a:pt x="1590" y="523"/>
                </a:cubicBezTo>
                <a:cubicBezTo>
                  <a:pt x="1587" y="524"/>
                  <a:pt x="1588" y="521"/>
                  <a:pt x="1585" y="525"/>
                </a:cubicBezTo>
                <a:cubicBezTo>
                  <a:pt x="1588" y="529"/>
                  <a:pt x="1592" y="524"/>
                  <a:pt x="1593" y="522"/>
                </a:cubicBezTo>
                <a:cubicBezTo>
                  <a:pt x="1593" y="524"/>
                  <a:pt x="1594" y="524"/>
                  <a:pt x="1595" y="525"/>
                </a:cubicBezTo>
                <a:cubicBezTo>
                  <a:pt x="1596" y="524"/>
                  <a:pt x="1597" y="523"/>
                  <a:pt x="1598" y="523"/>
                </a:cubicBezTo>
                <a:cubicBezTo>
                  <a:pt x="1598" y="521"/>
                  <a:pt x="1596" y="520"/>
                  <a:pt x="1598" y="519"/>
                </a:cubicBezTo>
                <a:cubicBezTo>
                  <a:pt x="1595" y="518"/>
                  <a:pt x="1591" y="518"/>
                  <a:pt x="1588" y="513"/>
                </a:cubicBezTo>
                <a:cubicBezTo>
                  <a:pt x="1590" y="511"/>
                  <a:pt x="1591" y="515"/>
                  <a:pt x="1593" y="512"/>
                </a:cubicBezTo>
                <a:cubicBezTo>
                  <a:pt x="1589" y="513"/>
                  <a:pt x="1586" y="507"/>
                  <a:pt x="1583" y="511"/>
                </a:cubicBezTo>
                <a:close/>
                <a:moveTo>
                  <a:pt x="1600" y="516"/>
                </a:moveTo>
                <a:cubicBezTo>
                  <a:pt x="1599" y="516"/>
                  <a:pt x="1599" y="516"/>
                  <a:pt x="1598" y="515"/>
                </a:cubicBezTo>
                <a:cubicBezTo>
                  <a:pt x="1599" y="513"/>
                  <a:pt x="1602" y="513"/>
                  <a:pt x="1601" y="511"/>
                </a:cubicBezTo>
                <a:cubicBezTo>
                  <a:pt x="1596" y="510"/>
                  <a:pt x="1598" y="521"/>
                  <a:pt x="1600" y="516"/>
                </a:cubicBezTo>
                <a:close/>
                <a:moveTo>
                  <a:pt x="1608" y="516"/>
                </a:moveTo>
                <a:cubicBezTo>
                  <a:pt x="1607" y="515"/>
                  <a:pt x="1607" y="514"/>
                  <a:pt x="1607" y="514"/>
                </a:cubicBezTo>
                <a:cubicBezTo>
                  <a:pt x="1608" y="515"/>
                  <a:pt x="1609" y="514"/>
                  <a:pt x="1609" y="513"/>
                </a:cubicBezTo>
                <a:cubicBezTo>
                  <a:pt x="1607" y="512"/>
                  <a:pt x="1605" y="515"/>
                  <a:pt x="1603" y="514"/>
                </a:cubicBezTo>
                <a:cubicBezTo>
                  <a:pt x="1605" y="515"/>
                  <a:pt x="1606" y="517"/>
                  <a:pt x="1607" y="517"/>
                </a:cubicBezTo>
                <a:cubicBezTo>
                  <a:pt x="1607" y="517"/>
                  <a:pt x="1608" y="517"/>
                  <a:pt x="1608" y="516"/>
                </a:cubicBezTo>
                <a:close/>
                <a:moveTo>
                  <a:pt x="1617" y="477"/>
                </a:moveTo>
                <a:cubicBezTo>
                  <a:pt x="1616" y="478"/>
                  <a:pt x="1616" y="478"/>
                  <a:pt x="1616" y="479"/>
                </a:cubicBezTo>
                <a:cubicBezTo>
                  <a:pt x="1617" y="479"/>
                  <a:pt x="1618" y="478"/>
                  <a:pt x="1618" y="478"/>
                </a:cubicBezTo>
                <a:cubicBezTo>
                  <a:pt x="1618" y="477"/>
                  <a:pt x="1618" y="477"/>
                  <a:pt x="1617" y="477"/>
                </a:cubicBezTo>
                <a:close/>
                <a:moveTo>
                  <a:pt x="1632" y="450"/>
                </a:moveTo>
                <a:cubicBezTo>
                  <a:pt x="1632" y="450"/>
                  <a:pt x="1632" y="450"/>
                  <a:pt x="1633" y="450"/>
                </a:cubicBezTo>
                <a:cubicBezTo>
                  <a:pt x="1633" y="450"/>
                  <a:pt x="1633" y="449"/>
                  <a:pt x="1633" y="449"/>
                </a:cubicBezTo>
                <a:cubicBezTo>
                  <a:pt x="1633" y="450"/>
                  <a:pt x="1632" y="450"/>
                  <a:pt x="1632" y="450"/>
                </a:cubicBezTo>
                <a:close/>
                <a:moveTo>
                  <a:pt x="1591" y="470"/>
                </a:moveTo>
                <a:cubicBezTo>
                  <a:pt x="1590" y="471"/>
                  <a:pt x="1587" y="466"/>
                  <a:pt x="1588" y="470"/>
                </a:cubicBezTo>
                <a:cubicBezTo>
                  <a:pt x="1591" y="470"/>
                  <a:pt x="1587" y="472"/>
                  <a:pt x="1587" y="475"/>
                </a:cubicBezTo>
                <a:cubicBezTo>
                  <a:pt x="1587" y="474"/>
                  <a:pt x="1587" y="473"/>
                  <a:pt x="1589" y="472"/>
                </a:cubicBezTo>
                <a:cubicBezTo>
                  <a:pt x="1589" y="475"/>
                  <a:pt x="1590" y="474"/>
                  <a:pt x="1591" y="473"/>
                </a:cubicBezTo>
                <a:cubicBezTo>
                  <a:pt x="1591" y="472"/>
                  <a:pt x="1592" y="471"/>
                  <a:pt x="1591" y="470"/>
                </a:cubicBezTo>
                <a:close/>
                <a:moveTo>
                  <a:pt x="1569" y="479"/>
                </a:moveTo>
                <a:cubicBezTo>
                  <a:pt x="1568" y="481"/>
                  <a:pt x="1566" y="482"/>
                  <a:pt x="1564" y="483"/>
                </a:cubicBezTo>
                <a:cubicBezTo>
                  <a:pt x="1567" y="486"/>
                  <a:pt x="1569" y="486"/>
                  <a:pt x="1572" y="485"/>
                </a:cubicBezTo>
                <a:cubicBezTo>
                  <a:pt x="1571" y="483"/>
                  <a:pt x="1572" y="482"/>
                  <a:pt x="1569" y="479"/>
                </a:cubicBezTo>
                <a:close/>
                <a:moveTo>
                  <a:pt x="1491" y="494"/>
                </a:moveTo>
                <a:cubicBezTo>
                  <a:pt x="1490" y="491"/>
                  <a:pt x="1485" y="491"/>
                  <a:pt x="1486" y="494"/>
                </a:cubicBezTo>
                <a:cubicBezTo>
                  <a:pt x="1488" y="493"/>
                  <a:pt x="1489" y="497"/>
                  <a:pt x="1491" y="494"/>
                </a:cubicBezTo>
                <a:close/>
                <a:moveTo>
                  <a:pt x="1521" y="471"/>
                </a:moveTo>
                <a:cubicBezTo>
                  <a:pt x="1520" y="471"/>
                  <a:pt x="1520" y="471"/>
                  <a:pt x="1519" y="472"/>
                </a:cubicBezTo>
                <a:cubicBezTo>
                  <a:pt x="1519" y="472"/>
                  <a:pt x="1520" y="473"/>
                  <a:pt x="1520" y="473"/>
                </a:cubicBezTo>
                <a:cubicBezTo>
                  <a:pt x="1520" y="472"/>
                  <a:pt x="1521" y="472"/>
                  <a:pt x="1521" y="471"/>
                </a:cubicBezTo>
                <a:close/>
                <a:moveTo>
                  <a:pt x="1521" y="470"/>
                </a:moveTo>
                <a:cubicBezTo>
                  <a:pt x="1521" y="469"/>
                  <a:pt x="1521" y="468"/>
                  <a:pt x="1521" y="467"/>
                </a:cubicBezTo>
                <a:cubicBezTo>
                  <a:pt x="1520" y="468"/>
                  <a:pt x="1519" y="468"/>
                  <a:pt x="1518" y="468"/>
                </a:cubicBezTo>
                <a:cubicBezTo>
                  <a:pt x="1516" y="470"/>
                  <a:pt x="1513" y="471"/>
                  <a:pt x="1510" y="473"/>
                </a:cubicBezTo>
                <a:cubicBezTo>
                  <a:pt x="1513" y="475"/>
                  <a:pt x="1514" y="472"/>
                  <a:pt x="1515" y="476"/>
                </a:cubicBezTo>
                <a:cubicBezTo>
                  <a:pt x="1517" y="475"/>
                  <a:pt x="1517" y="474"/>
                  <a:pt x="1515" y="472"/>
                </a:cubicBezTo>
                <a:cubicBezTo>
                  <a:pt x="1515" y="472"/>
                  <a:pt x="1516" y="471"/>
                  <a:pt x="1516" y="471"/>
                </a:cubicBezTo>
                <a:cubicBezTo>
                  <a:pt x="1517" y="471"/>
                  <a:pt x="1517" y="471"/>
                  <a:pt x="1517" y="470"/>
                </a:cubicBezTo>
                <a:cubicBezTo>
                  <a:pt x="1517" y="470"/>
                  <a:pt x="1518" y="470"/>
                  <a:pt x="1518" y="469"/>
                </a:cubicBezTo>
                <a:cubicBezTo>
                  <a:pt x="1518" y="470"/>
                  <a:pt x="1519" y="470"/>
                  <a:pt x="1519" y="470"/>
                </a:cubicBezTo>
                <a:cubicBezTo>
                  <a:pt x="1520" y="470"/>
                  <a:pt x="1520" y="470"/>
                  <a:pt x="1521" y="470"/>
                </a:cubicBezTo>
                <a:close/>
                <a:moveTo>
                  <a:pt x="1501" y="479"/>
                </a:moveTo>
                <a:cubicBezTo>
                  <a:pt x="1501" y="479"/>
                  <a:pt x="1501" y="479"/>
                  <a:pt x="1501" y="479"/>
                </a:cubicBezTo>
                <a:cubicBezTo>
                  <a:pt x="1497" y="482"/>
                  <a:pt x="1493" y="485"/>
                  <a:pt x="1489" y="488"/>
                </a:cubicBezTo>
                <a:cubicBezTo>
                  <a:pt x="1489" y="489"/>
                  <a:pt x="1489" y="491"/>
                  <a:pt x="1492" y="492"/>
                </a:cubicBezTo>
                <a:cubicBezTo>
                  <a:pt x="1491" y="488"/>
                  <a:pt x="1493" y="490"/>
                  <a:pt x="1495" y="490"/>
                </a:cubicBezTo>
                <a:cubicBezTo>
                  <a:pt x="1499" y="488"/>
                  <a:pt x="1491" y="486"/>
                  <a:pt x="1496" y="484"/>
                </a:cubicBezTo>
                <a:cubicBezTo>
                  <a:pt x="1496" y="485"/>
                  <a:pt x="1497" y="487"/>
                  <a:pt x="1497" y="489"/>
                </a:cubicBezTo>
                <a:cubicBezTo>
                  <a:pt x="1498" y="488"/>
                  <a:pt x="1500" y="487"/>
                  <a:pt x="1501" y="486"/>
                </a:cubicBezTo>
                <a:cubicBezTo>
                  <a:pt x="1499" y="481"/>
                  <a:pt x="1506" y="481"/>
                  <a:pt x="1509" y="479"/>
                </a:cubicBezTo>
                <a:cubicBezTo>
                  <a:pt x="1508" y="476"/>
                  <a:pt x="1506" y="478"/>
                  <a:pt x="1504" y="477"/>
                </a:cubicBezTo>
                <a:cubicBezTo>
                  <a:pt x="1504" y="477"/>
                  <a:pt x="1503" y="478"/>
                  <a:pt x="1502" y="478"/>
                </a:cubicBezTo>
                <a:cubicBezTo>
                  <a:pt x="1502" y="479"/>
                  <a:pt x="1502" y="479"/>
                  <a:pt x="1501" y="479"/>
                </a:cubicBezTo>
                <a:close/>
                <a:moveTo>
                  <a:pt x="768" y="909"/>
                </a:moveTo>
                <a:cubicBezTo>
                  <a:pt x="768" y="908"/>
                  <a:pt x="768" y="907"/>
                  <a:pt x="769" y="906"/>
                </a:cubicBezTo>
                <a:cubicBezTo>
                  <a:pt x="768" y="906"/>
                  <a:pt x="766" y="907"/>
                  <a:pt x="765" y="908"/>
                </a:cubicBezTo>
                <a:cubicBezTo>
                  <a:pt x="766" y="909"/>
                  <a:pt x="767" y="909"/>
                  <a:pt x="768" y="909"/>
                </a:cubicBezTo>
                <a:close/>
                <a:moveTo>
                  <a:pt x="1311" y="554"/>
                </a:moveTo>
                <a:cubicBezTo>
                  <a:pt x="1310" y="553"/>
                  <a:pt x="1309" y="553"/>
                  <a:pt x="1308" y="551"/>
                </a:cubicBezTo>
                <a:cubicBezTo>
                  <a:pt x="1307" y="553"/>
                  <a:pt x="1304" y="554"/>
                  <a:pt x="1304" y="556"/>
                </a:cubicBezTo>
                <a:cubicBezTo>
                  <a:pt x="1307" y="553"/>
                  <a:pt x="1308" y="557"/>
                  <a:pt x="1311" y="554"/>
                </a:cubicBezTo>
                <a:close/>
                <a:moveTo>
                  <a:pt x="837" y="860"/>
                </a:moveTo>
                <a:cubicBezTo>
                  <a:pt x="837" y="860"/>
                  <a:pt x="836" y="860"/>
                  <a:pt x="836" y="859"/>
                </a:cubicBezTo>
                <a:cubicBezTo>
                  <a:pt x="835" y="859"/>
                  <a:pt x="834" y="860"/>
                  <a:pt x="833" y="861"/>
                </a:cubicBezTo>
                <a:cubicBezTo>
                  <a:pt x="833" y="861"/>
                  <a:pt x="833" y="862"/>
                  <a:pt x="834" y="863"/>
                </a:cubicBezTo>
                <a:cubicBezTo>
                  <a:pt x="835" y="862"/>
                  <a:pt x="836" y="861"/>
                  <a:pt x="837" y="860"/>
                </a:cubicBezTo>
                <a:close/>
                <a:moveTo>
                  <a:pt x="856" y="853"/>
                </a:moveTo>
                <a:cubicBezTo>
                  <a:pt x="856" y="854"/>
                  <a:pt x="857" y="854"/>
                  <a:pt x="857" y="855"/>
                </a:cubicBezTo>
                <a:cubicBezTo>
                  <a:pt x="858" y="854"/>
                  <a:pt x="858" y="854"/>
                  <a:pt x="859" y="854"/>
                </a:cubicBezTo>
                <a:cubicBezTo>
                  <a:pt x="859" y="854"/>
                  <a:pt x="859" y="854"/>
                  <a:pt x="859" y="855"/>
                </a:cubicBezTo>
                <a:cubicBezTo>
                  <a:pt x="860" y="854"/>
                  <a:pt x="860" y="852"/>
                  <a:pt x="860" y="851"/>
                </a:cubicBezTo>
                <a:cubicBezTo>
                  <a:pt x="859" y="853"/>
                  <a:pt x="857" y="851"/>
                  <a:pt x="856" y="853"/>
                </a:cubicBezTo>
                <a:close/>
                <a:moveTo>
                  <a:pt x="855" y="853"/>
                </a:moveTo>
                <a:cubicBezTo>
                  <a:pt x="855" y="857"/>
                  <a:pt x="851" y="857"/>
                  <a:pt x="853" y="861"/>
                </a:cubicBezTo>
                <a:cubicBezTo>
                  <a:pt x="854" y="860"/>
                  <a:pt x="855" y="859"/>
                  <a:pt x="856" y="858"/>
                </a:cubicBezTo>
                <a:cubicBezTo>
                  <a:pt x="856" y="858"/>
                  <a:pt x="856" y="858"/>
                  <a:pt x="856" y="857"/>
                </a:cubicBezTo>
                <a:cubicBezTo>
                  <a:pt x="856" y="858"/>
                  <a:pt x="855" y="858"/>
                  <a:pt x="854" y="858"/>
                </a:cubicBezTo>
                <a:cubicBezTo>
                  <a:pt x="854" y="857"/>
                  <a:pt x="854" y="856"/>
                  <a:pt x="856" y="856"/>
                </a:cubicBezTo>
                <a:cubicBezTo>
                  <a:pt x="855" y="855"/>
                  <a:pt x="855" y="854"/>
                  <a:pt x="855" y="853"/>
                </a:cubicBezTo>
                <a:close/>
                <a:moveTo>
                  <a:pt x="1313" y="588"/>
                </a:moveTo>
                <a:cubicBezTo>
                  <a:pt x="1315" y="587"/>
                  <a:pt x="1317" y="587"/>
                  <a:pt x="1317" y="584"/>
                </a:cubicBezTo>
                <a:cubicBezTo>
                  <a:pt x="1315" y="587"/>
                  <a:pt x="1310" y="584"/>
                  <a:pt x="1313" y="588"/>
                </a:cubicBezTo>
                <a:close/>
                <a:moveTo>
                  <a:pt x="1342" y="565"/>
                </a:moveTo>
                <a:cubicBezTo>
                  <a:pt x="1340" y="565"/>
                  <a:pt x="1340" y="568"/>
                  <a:pt x="1341" y="570"/>
                </a:cubicBezTo>
                <a:cubicBezTo>
                  <a:pt x="1342" y="569"/>
                  <a:pt x="1344" y="567"/>
                  <a:pt x="1342" y="565"/>
                </a:cubicBezTo>
                <a:close/>
                <a:moveTo>
                  <a:pt x="770" y="908"/>
                </a:moveTo>
                <a:cubicBezTo>
                  <a:pt x="771" y="908"/>
                  <a:pt x="771" y="908"/>
                  <a:pt x="771" y="907"/>
                </a:cubicBezTo>
                <a:cubicBezTo>
                  <a:pt x="771" y="906"/>
                  <a:pt x="773" y="905"/>
                  <a:pt x="772" y="903"/>
                </a:cubicBezTo>
                <a:cubicBezTo>
                  <a:pt x="770" y="904"/>
                  <a:pt x="770" y="907"/>
                  <a:pt x="770" y="908"/>
                </a:cubicBezTo>
                <a:close/>
                <a:moveTo>
                  <a:pt x="796" y="890"/>
                </a:moveTo>
                <a:cubicBezTo>
                  <a:pt x="796" y="890"/>
                  <a:pt x="796" y="889"/>
                  <a:pt x="796" y="889"/>
                </a:cubicBezTo>
                <a:cubicBezTo>
                  <a:pt x="796" y="889"/>
                  <a:pt x="795" y="890"/>
                  <a:pt x="795" y="890"/>
                </a:cubicBezTo>
                <a:cubicBezTo>
                  <a:pt x="794" y="889"/>
                  <a:pt x="795" y="888"/>
                  <a:pt x="795" y="888"/>
                </a:cubicBezTo>
                <a:cubicBezTo>
                  <a:pt x="794" y="888"/>
                  <a:pt x="794" y="887"/>
                  <a:pt x="794" y="887"/>
                </a:cubicBezTo>
                <a:cubicBezTo>
                  <a:pt x="794" y="887"/>
                  <a:pt x="795" y="887"/>
                  <a:pt x="794" y="887"/>
                </a:cubicBezTo>
                <a:cubicBezTo>
                  <a:pt x="794" y="886"/>
                  <a:pt x="793" y="886"/>
                  <a:pt x="792" y="887"/>
                </a:cubicBezTo>
                <a:cubicBezTo>
                  <a:pt x="794" y="888"/>
                  <a:pt x="793" y="889"/>
                  <a:pt x="793" y="889"/>
                </a:cubicBezTo>
                <a:cubicBezTo>
                  <a:pt x="793" y="889"/>
                  <a:pt x="794" y="890"/>
                  <a:pt x="794" y="891"/>
                </a:cubicBezTo>
                <a:cubicBezTo>
                  <a:pt x="794" y="891"/>
                  <a:pt x="794" y="891"/>
                  <a:pt x="793" y="891"/>
                </a:cubicBezTo>
                <a:cubicBezTo>
                  <a:pt x="794" y="891"/>
                  <a:pt x="795" y="891"/>
                  <a:pt x="796" y="890"/>
                </a:cubicBezTo>
                <a:close/>
                <a:moveTo>
                  <a:pt x="835" y="865"/>
                </a:moveTo>
                <a:cubicBezTo>
                  <a:pt x="836" y="866"/>
                  <a:pt x="837" y="869"/>
                  <a:pt x="838" y="868"/>
                </a:cubicBezTo>
                <a:cubicBezTo>
                  <a:pt x="837" y="866"/>
                  <a:pt x="838" y="865"/>
                  <a:pt x="837" y="863"/>
                </a:cubicBezTo>
                <a:cubicBezTo>
                  <a:pt x="836" y="864"/>
                  <a:pt x="835" y="865"/>
                  <a:pt x="835" y="865"/>
                </a:cubicBezTo>
                <a:close/>
                <a:moveTo>
                  <a:pt x="844" y="867"/>
                </a:moveTo>
                <a:cubicBezTo>
                  <a:pt x="844" y="864"/>
                  <a:pt x="848" y="861"/>
                  <a:pt x="847" y="858"/>
                </a:cubicBezTo>
                <a:cubicBezTo>
                  <a:pt x="849" y="860"/>
                  <a:pt x="847" y="861"/>
                  <a:pt x="849" y="862"/>
                </a:cubicBezTo>
                <a:cubicBezTo>
                  <a:pt x="851" y="861"/>
                  <a:pt x="851" y="863"/>
                  <a:pt x="851" y="863"/>
                </a:cubicBezTo>
                <a:cubicBezTo>
                  <a:pt x="852" y="863"/>
                  <a:pt x="852" y="863"/>
                  <a:pt x="853" y="863"/>
                </a:cubicBezTo>
                <a:cubicBezTo>
                  <a:pt x="852" y="860"/>
                  <a:pt x="852" y="858"/>
                  <a:pt x="851" y="856"/>
                </a:cubicBezTo>
                <a:cubicBezTo>
                  <a:pt x="847" y="858"/>
                  <a:pt x="847" y="855"/>
                  <a:pt x="845" y="855"/>
                </a:cubicBezTo>
                <a:cubicBezTo>
                  <a:pt x="845" y="855"/>
                  <a:pt x="845" y="856"/>
                  <a:pt x="845" y="856"/>
                </a:cubicBezTo>
                <a:cubicBezTo>
                  <a:pt x="845" y="858"/>
                  <a:pt x="844" y="859"/>
                  <a:pt x="843" y="861"/>
                </a:cubicBezTo>
                <a:cubicBezTo>
                  <a:pt x="842" y="861"/>
                  <a:pt x="841" y="860"/>
                  <a:pt x="841" y="860"/>
                </a:cubicBezTo>
                <a:cubicBezTo>
                  <a:pt x="840" y="861"/>
                  <a:pt x="839" y="861"/>
                  <a:pt x="838" y="862"/>
                </a:cubicBezTo>
                <a:cubicBezTo>
                  <a:pt x="839" y="864"/>
                  <a:pt x="841" y="861"/>
                  <a:pt x="844" y="867"/>
                </a:cubicBezTo>
                <a:close/>
                <a:moveTo>
                  <a:pt x="841" y="873"/>
                </a:moveTo>
                <a:cubicBezTo>
                  <a:pt x="840" y="873"/>
                  <a:pt x="840" y="874"/>
                  <a:pt x="839" y="873"/>
                </a:cubicBezTo>
                <a:cubicBezTo>
                  <a:pt x="838" y="875"/>
                  <a:pt x="837" y="876"/>
                  <a:pt x="837" y="877"/>
                </a:cubicBezTo>
                <a:cubicBezTo>
                  <a:pt x="838" y="877"/>
                  <a:pt x="838" y="877"/>
                  <a:pt x="838" y="877"/>
                </a:cubicBezTo>
                <a:cubicBezTo>
                  <a:pt x="839" y="877"/>
                  <a:pt x="840" y="876"/>
                  <a:pt x="841" y="875"/>
                </a:cubicBezTo>
                <a:cubicBezTo>
                  <a:pt x="841" y="874"/>
                  <a:pt x="842" y="873"/>
                  <a:pt x="843" y="873"/>
                </a:cubicBezTo>
                <a:cubicBezTo>
                  <a:pt x="842" y="872"/>
                  <a:pt x="841" y="870"/>
                  <a:pt x="840" y="869"/>
                </a:cubicBezTo>
                <a:cubicBezTo>
                  <a:pt x="840" y="870"/>
                  <a:pt x="840" y="870"/>
                  <a:pt x="840" y="870"/>
                </a:cubicBezTo>
                <a:cubicBezTo>
                  <a:pt x="841" y="870"/>
                  <a:pt x="841" y="871"/>
                  <a:pt x="840" y="872"/>
                </a:cubicBezTo>
                <a:cubicBezTo>
                  <a:pt x="840" y="872"/>
                  <a:pt x="841" y="873"/>
                  <a:pt x="841" y="873"/>
                </a:cubicBezTo>
                <a:close/>
                <a:moveTo>
                  <a:pt x="834" y="883"/>
                </a:moveTo>
                <a:cubicBezTo>
                  <a:pt x="834" y="884"/>
                  <a:pt x="834" y="884"/>
                  <a:pt x="834" y="885"/>
                </a:cubicBezTo>
                <a:cubicBezTo>
                  <a:pt x="834" y="884"/>
                  <a:pt x="834" y="884"/>
                  <a:pt x="834" y="883"/>
                </a:cubicBezTo>
                <a:cubicBezTo>
                  <a:pt x="834" y="883"/>
                  <a:pt x="834" y="883"/>
                  <a:pt x="834" y="883"/>
                </a:cubicBezTo>
                <a:close/>
                <a:moveTo>
                  <a:pt x="834" y="885"/>
                </a:moveTo>
                <a:cubicBezTo>
                  <a:pt x="834" y="885"/>
                  <a:pt x="834" y="885"/>
                  <a:pt x="834" y="886"/>
                </a:cubicBezTo>
                <a:cubicBezTo>
                  <a:pt x="834" y="886"/>
                  <a:pt x="834" y="886"/>
                  <a:pt x="834" y="886"/>
                </a:cubicBezTo>
                <a:cubicBezTo>
                  <a:pt x="834" y="886"/>
                  <a:pt x="834" y="885"/>
                  <a:pt x="834" y="885"/>
                </a:cubicBezTo>
                <a:close/>
                <a:moveTo>
                  <a:pt x="1103" y="664"/>
                </a:moveTo>
                <a:cubicBezTo>
                  <a:pt x="1103" y="664"/>
                  <a:pt x="1102" y="664"/>
                  <a:pt x="1102" y="664"/>
                </a:cubicBezTo>
                <a:cubicBezTo>
                  <a:pt x="1101" y="665"/>
                  <a:pt x="1100" y="666"/>
                  <a:pt x="1101" y="667"/>
                </a:cubicBezTo>
                <a:cubicBezTo>
                  <a:pt x="1101" y="668"/>
                  <a:pt x="1102" y="669"/>
                  <a:pt x="1102" y="669"/>
                </a:cubicBezTo>
                <a:cubicBezTo>
                  <a:pt x="1103" y="667"/>
                  <a:pt x="1104" y="666"/>
                  <a:pt x="1103" y="664"/>
                </a:cubicBezTo>
                <a:close/>
                <a:moveTo>
                  <a:pt x="827" y="831"/>
                </a:moveTo>
                <a:cubicBezTo>
                  <a:pt x="828" y="831"/>
                  <a:pt x="829" y="830"/>
                  <a:pt x="830" y="829"/>
                </a:cubicBezTo>
                <a:cubicBezTo>
                  <a:pt x="829" y="829"/>
                  <a:pt x="828" y="828"/>
                  <a:pt x="827" y="828"/>
                </a:cubicBezTo>
                <a:cubicBezTo>
                  <a:pt x="826" y="828"/>
                  <a:pt x="826" y="829"/>
                  <a:pt x="826" y="829"/>
                </a:cubicBezTo>
                <a:cubicBezTo>
                  <a:pt x="826" y="830"/>
                  <a:pt x="826" y="831"/>
                  <a:pt x="827" y="831"/>
                </a:cubicBezTo>
                <a:close/>
                <a:moveTo>
                  <a:pt x="1081" y="667"/>
                </a:moveTo>
                <a:cubicBezTo>
                  <a:pt x="1081" y="666"/>
                  <a:pt x="1081" y="666"/>
                  <a:pt x="1081" y="665"/>
                </a:cubicBezTo>
                <a:cubicBezTo>
                  <a:pt x="1079" y="665"/>
                  <a:pt x="1078" y="666"/>
                  <a:pt x="1079" y="669"/>
                </a:cubicBezTo>
                <a:cubicBezTo>
                  <a:pt x="1080" y="668"/>
                  <a:pt x="1081" y="668"/>
                  <a:pt x="1081" y="667"/>
                </a:cubicBezTo>
                <a:close/>
                <a:moveTo>
                  <a:pt x="794" y="847"/>
                </a:moveTo>
                <a:cubicBezTo>
                  <a:pt x="794" y="847"/>
                  <a:pt x="794" y="847"/>
                  <a:pt x="794" y="848"/>
                </a:cubicBezTo>
                <a:cubicBezTo>
                  <a:pt x="795" y="847"/>
                  <a:pt x="795" y="847"/>
                  <a:pt x="795" y="847"/>
                </a:cubicBezTo>
                <a:cubicBezTo>
                  <a:pt x="794" y="847"/>
                  <a:pt x="794" y="847"/>
                  <a:pt x="794" y="847"/>
                </a:cubicBezTo>
                <a:close/>
                <a:moveTo>
                  <a:pt x="790" y="857"/>
                </a:moveTo>
                <a:cubicBezTo>
                  <a:pt x="790" y="857"/>
                  <a:pt x="790" y="857"/>
                  <a:pt x="790" y="857"/>
                </a:cubicBezTo>
                <a:cubicBezTo>
                  <a:pt x="790" y="857"/>
                  <a:pt x="791" y="857"/>
                  <a:pt x="791" y="856"/>
                </a:cubicBezTo>
                <a:cubicBezTo>
                  <a:pt x="791" y="857"/>
                  <a:pt x="790" y="857"/>
                  <a:pt x="790" y="857"/>
                </a:cubicBezTo>
                <a:close/>
                <a:moveTo>
                  <a:pt x="844" y="830"/>
                </a:moveTo>
                <a:cubicBezTo>
                  <a:pt x="845" y="829"/>
                  <a:pt x="846" y="829"/>
                  <a:pt x="846" y="828"/>
                </a:cubicBezTo>
                <a:cubicBezTo>
                  <a:pt x="845" y="828"/>
                  <a:pt x="845" y="827"/>
                  <a:pt x="844" y="826"/>
                </a:cubicBezTo>
                <a:cubicBezTo>
                  <a:pt x="843" y="827"/>
                  <a:pt x="842" y="828"/>
                  <a:pt x="844" y="830"/>
                </a:cubicBezTo>
                <a:close/>
                <a:moveTo>
                  <a:pt x="827" y="849"/>
                </a:moveTo>
                <a:cubicBezTo>
                  <a:pt x="827" y="848"/>
                  <a:pt x="828" y="848"/>
                  <a:pt x="828" y="847"/>
                </a:cubicBezTo>
                <a:cubicBezTo>
                  <a:pt x="827" y="848"/>
                  <a:pt x="827" y="848"/>
                  <a:pt x="827" y="849"/>
                </a:cubicBezTo>
                <a:close/>
                <a:moveTo>
                  <a:pt x="791" y="888"/>
                </a:moveTo>
                <a:cubicBezTo>
                  <a:pt x="791" y="888"/>
                  <a:pt x="791" y="888"/>
                  <a:pt x="791" y="888"/>
                </a:cubicBezTo>
                <a:cubicBezTo>
                  <a:pt x="791" y="888"/>
                  <a:pt x="791" y="888"/>
                  <a:pt x="791" y="888"/>
                </a:cubicBezTo>
                <a:close/>
                <a:moveTo>
                  <a:pt x="782" y="930"/>
                </a:moveTo>
                <a:cubicBezTo>
                  <a:pt x="781" y="931"/>
                  <a:pt x="781" y="931"/>
                  <a:pt x="780" y="932"/>
                </a:cubicBezTo>
                <a:cubicBezTo>
                  <a:pt x="780" y="932"/>
                  <a:pt x="781" y="932"/>
                  <a:pt x="782" y="932"/>
                </a:cubicBezTo>
                <a:cubicBezTo>
                  <a:pt x="783" y="931"/>
                  <a:pt x="782" y="930"/>
                  <a:pt x="782" y="930"/>
                </a:cubicBezTo>
                <a:close/>
                <a:moveTo>
                  <a:pt x="902" y="1316"/>
                </a:moveTo>
                <a:cubicBezTo>
                  <a:pt x="903" y="1316"/>
                  <a:pt x="904" y="1317"/>
                  <a:pt x="905" y="1315"/>
                </a:cubicBezTo>
                <a:cubicBezTo>
                  <a:pt x="905" y="1315"/>
                  <a:pt x="905" y="1315"/>
                  <a:pt x="905" y="1314"/>
                </a:cubicBezTo>
                <a:cubicBezTo>
                  <a:pt x="904" y="1315"/>
                  <a:pt x="903" y="1315"/>
                  <a:pt x="902" y="1316"/>
                </a:cubicBezTo>
                <a:close/>
                <a:moveTo>
                  <a:pt x="910" y="1313"/>
                </a:moveTo>
                <a:cubicBezTo>
                  <a:pt x="910" y="1313"/>
                  <a:pt x="910" y="1313"/>
                  <a:pt x="909" y="1313"/>
                </a:cubicBezTo>
                <a:cubicBezTo>
                  <a:pt x="909" y="1313"/>
                  <a:pt x="909" y="1313"/>
                  <a:pt x="908" y="1313"/>
                </a:cubicBezTo>
                <a:cubicBezTo>
                  <a:pt x="909" y="1313"/>
                  <a:pt x="909" y="1313"/>
                  <a:pt x="910" y="1313"/>
                </a:cubicBezTo>
                <a:close/>
                <a:moveTo>
                  <a:pt x="1590" y="944"/>
                </a:moveTo>
                <a:cubicBezTo>
                  <a:pt x="1589" y="942"/>
                  <a:pt x="1590" y="941"/>
                  <a:pt x="1589" y="940"/>
                </a:cubicBezTo>
                <a:cubicBezTo>
                  <a:pt x="1586" y="942"/>
                  <a:pt x="1584" y="944"/>
                  <a:pt x="1585" y="946"/>
                </a:cubicBezTo>
                <a:cubicBezTo>
                  <a:pt x="1585" y="947"/>
                  <a:pt x="1585" y="947"/>
                  <a:pt x="1586" y="947"/>
                </a:cubicBezTo>
                <a:cubicBezTo>
                  <a:pt x="1587" y="945"/>
                  <a:pt x="1587" y="943"/>
                  <a:pt x="1590" y="944"/>
                </a:cubicBezTo>
                <a:close/>
                <a:moveTo>
                  <a:pt x="1580" y="944"/>
                </a:moveTo>
                <a:cubicBezTo>
                  <a:pt x="1580" y="945"/>
                  <a:pt x="1579" y="946"/>
                  <a:pt x="1578" y="947"/>
                </a:cubicBezTo>
                <a:cubicBezTo>
                  <a:pt x="1580" y="948"/>
                  <a:pt x="1581" y="949"/>
                  <a:pt x="1583" y="949"/>
                </a:cubicBezTo>
                <a:cubicBezTo>
                  <a:pt x="1582" y="946"/>
                  <a:pt x="1581" y="946"/>
                  <a:pt x="1581" y="944"/>
                </a:cubicBezTo>
                <a:cubicBezTo>
                  <a:pt x="1581" y="944"/>
                  <a:pt x="1580" y="944"/>
                  <a:pt x="1580" y="944"/>
                </a:cubicBezTo>
                <a:close/>
                <a:moveTo>
                  <a:pt x="889" y="1353"/>
                </a:moveTo>
                <a:cubicBezTo>
                  <a:pt x="891" y="1354"/>
                  <a:pt x="894" y="1353"/>
                  <a:pt x="893" y="1351"/>
                </a:cubicBezTo>
                <a:cubicBezTo>
                  <a:pt x="892" y="1351"/>
                  <a:pt x="890" y="1351"/>
                  <a:pt x="889" y="1351"/>
                </a:cubicBezTo>
                <a:cubicBezTo>
                  <a:pt x="889" y="1352"/>
                  <a:pt x="889" y="1352"/>
                  <a:pt x="889" y="1353"/>
                </a:cubicBezTo>
                <a:close/>
                <a:moveTo>
                  <a:pt x="1588" y="1002"/>
                </a:moveTo>
                <a:cubicBezTo>
                  <a:pt x="1584" y="1004"/>
                  <a:pt x="1582" y="1006"/>
                  <a:pt x="1581" y="1010"/>
                </a:cubicBezTo>
                <a:cubicBezTo>
                  <a:pt x="1583" y="1009"/>
                  <a:pt x="1586" y="1009"/>
                  <a:pt x="1589" y="1008"/>
                </a:cubicBezTo>
                <a:cubicBezTo>
                  <a:pt x="1588" y="1005"/>
                  <a:pt x="1587" y="1004"/>
                  <a:pt x="1588" y="1002"/>
                </a:cubicBezTo>
                <a:close/>
                <a:moveTo>
                  <a:pt x="1846" y="779"/>
                </a:moveTo>
                <a:cubicBezTo>
                  <a:pt x="1849" y="783"/>
                  <a:pt x="1854" y="776"/>
                  <a:pt x="1855" y="773"/>
                </a:cubicBezTo>
                <a:cubicBezTo>
                  <a:pt x="1852" y="770"/>
                  <a:pt x="1850" y="778"/>
                  <a:pt x="1846" y="779"/>
                </a:cubicBezTo>
                <a:close/>
                <a:moveTo>
                  <a:pt x="1800" y="792"/>
                </a:moveTo>
                <a:cubicBezTo>
                  <a:pt x="1803" y="794"/>
                  <a:pt x="1800" y="796"/>
                  <a:pt x="1798" y="799"/>
                </a:cubicBezTo>
                <a:cubicBezTo>
                  <a:pt x="1802" y="805"/>
                  <a:pt x="1807" y="802"/>
                  <a:pt x="1811" y="802"/>
                </a:cubicBezTo>
                <a:cubicBezTo>
                  <a:pt x="1814" y="796"/>
                  <a:pt x="1805" y="787"/>
                  <a:pt x="1800" y="792"/>
                </a:cubicBezTo>
                <a:close/>
                <a:moveTo>
                  <a:pt x="1877" y="718"/>
                </a:moveTo>
                <a:cubicBezTo>
                  <a:pt x="1879" y="721"/>
                  <a:pt x="1881" y="721"/>
                  <a:pt x="1883" y="722"/>
                </a:cubicBezTo>
                <a:cubicBezTo>
                  <a:pt x="1881" y="720"/>
                  <a:pt x="1883" y="719"/>
                  <a:pt x="1881" y="717"/>
                </a:cubicBezTo>
                <a:cubicBezTo>
                  <a:pt x="1879" y="718"/>
                  <a:pt x="1878" y="717"/>
                  <a:pt x="1877" y="718"/>
                </a:cubicBezTo>
                <a:close/>
                <a:moveTo>
                  <a:pt x="1863" y="717"/>
                </a:moveTo>
                <a:cubicBezTo>
                  <a:pt x="1862" y="723"/>
                  <a:pt x="1866" y="723"/>
                  <a:pt x="1871" y="730"/>
                </a:cubicBezTo>
                <a:cubicBezTo>
                  <a:pt x="1870" y="733"/>
                  <a:pt x="1866" y="734"/>
                  <a:pt x="1870" y="738"/>
                </a:cubicBezTo>
                <a:cubicBezTo>
                  <a:pt x="1871" y="738"/>
                  <a:pt x="1873" y="737"/>
                  <a:pt x="1875" y="737"/>
                </a:cubicBezTo>
                <a:cubicBezTo>
                  <a:pt x="1871" y="734"/>
                  <a:pt x="1876" y="733"/>
                  <a:pt x="1878" y="730"/>
                </a:cubicBezTo>
                <a:cubicBezTo>
                  <a:pt x="1875" y="723"/>
                  <a:pt x="1875" y="722"/>
                  <a:pt x="1870" y="716"/>
                </a:cubicBezTo>
                <a:cubicBezTo>
                  <a:pt x="1867" y="716"/>
                  <a:pt x="1865" y="714"/>
                  <a:pt x="1863" y="717"/>
                </a:cubicBezTo>
                <a:close/>
                <a:moveTo>
                  <a:pt x="1730" y="428"/>
                </a:moveTo>
                <a:cubicBezTo>
                  <a:pt x="1729" y="428"/>
                  <a:pt x="1729" y="428"/>
                  <a:pt x="1728" y="429"/>
                </a:cubicBezTo>
                <a:cubicBezTo>
                  <a:pt x="1728" y="431"/>
                  <a:pt x="1730" y="430"/>
                  <a:pt x="1731" y="433"/>
                </a:cubicBezTo>
                <a:cubicBezTo>
                  <a:pt x="1735" y="431"/>
                  <a:pt x="1732" y="431"/>
                  <a:pt x="1730" y="428"/>
                </a:cubicBezTo>
                <a:close/>
                <a:moveTo>
                  <a:pt x="1688" y="436"/>
                </a:moveTo>
                <a:cubicBezTo>
                  <a:pt x="1690" y="436"/>
                  <a:pt x="1693" y="437"/>
                  <a:pt x="1694" y="434"/>
                </a:cubicBezTo>
                <a:cubicBezTo>
                  <a:pt x="1693" y="430"/>
                  <a:pt x="1686" y="433"/>
                  <a:pt x="1688" y="436"/>
                </a:cubicBezTo>
                <a:close/>
                <a:moveTo>
                  <a:pt x="1647" y="449"/>
                </a:moveTo>
                <a:cubicBezTo>
                  <a:pt x="1646" y="449"/>
                  <a:pt x="1646" y="449"/>
                  <a:pt x="1645" y="449"/>
                </a:cubicBezTo>
                <a:cubicBezTo>
                  <a:pt x="1645" y="450"/>
                  <a:pt x="1645" y="451"/>
                  <a:pt x="1646" y="452"/>
                </a:cubicBezTo>
                <a:cubicBezTo>
                  <a:pt x="1646" y="451"/>
                  <a:pt x="1646" y="450"/>
                  <a:pt x="1647" y="449"/>
                </a:cubicBezTo>
                <a:close/>
                <a:moveTo>
                  <a:pt x="1642" y="448"/>
                </a:moveTo>
                <a:cubicBezTo>
                  <a:pt x="1642" y="449"/>
                  <a:pt x="1641" y="449"/>
                  <a:pt x="1640" y="449"/>
                </a:cubicBezTo>
                <a:cubicBezTo>
                  <a:pt x="1632" y="452"/>
                  <a:pt x="1627" y="457"/>
                  <a:pt x="1620" y="460"/>
                </a:cubicBezTo>
                <a:cubicBezTo>
                  <a:pt x="1619" y="460"/>
                  <a:pt x="1619" y="461"/>
                  <a:pt x="1619" y="461"/>
                </a:cubicBezTo>
                <a:cubicBezTo>
                  <a:pt x="1619" y="461"/>
                  <a:pt x="1619" y="461"/>
                  <a:pt x="1618" y="461"/>
                </a:cubicBezTo>
                <a:cubicBezTo>
                  <a:pt x="1618" y="461"/>
                  <a:pt x="1618" y="461"/>
                  <a:pt x="1617" y="461"/>
                </a:cubicBezTo>
                <a:cubicBezTo>
                  <a:pt x="1616" y="464"/>
                  <a:pt x="1621" y="466"/>
                  <a:pt x="1623" y="466"/>
                </a:cubicBezTo>
                <a:cubicBezTo>
                  <a:pt x="1623" y="464"/>
                  <a:pt x="1622" y="462"/>
                  <a:pt x="1624" y="461"/>
                </a:cubicBezTo>
                <a:cubicBezTo>
                  <a:pt x="1626" y="462"/>
                  <a:pt x="1625" y="463"/>
                  <a:pt x="1624" y="463"/>
                </a:cubicBezTo>
                <a:cubicBezTo>
                  <a:pt x="1628" y="464"/>
                  <a:pt x="1628" y="455"/>
                  <a:pt x="1632" y="457"/>
                </a:cubicBezTo>
                <a:cubicBezTo>
                  <a:pt x="1633" y="460"/>
                  <a:pt x="1632" y="462"/>
                  <a:pt x="1631" y="465"/>
                </a:cubicBezTo>
                <a:cubicBezTo>
                  <a:pt x="1632" y="465"/>
                  <a:pt x="1633" y="465"/>
                  <a:pt x="1634" y="465"/>
                </a:cubicBezTo>
                <a:cubicBezTo>
                  <a:pt x="1638" y="461"/>
                  <a:pt x="1642" y="458"/>
                  <a:pt x="1646" y="456"/>
                </a:cubicBezTo>
                <a:cubicBezTo>
                  <a:pt x="1645" y="455"/>
                  <a:pt x="1645" y="454"/>
                  <a:pt x="1645" y="454"/>
                </a:cubicBezTo>
                <a:cubicBezTo>
                  <a:pt x="1644" y="454"/>
                  <a:pt x="1641" y="453"/>
                  <a:pt x="1639" y="453"/>
                </a:cubicBezTo>
                <a:cubicBezTo>
                  <a:pt x="1639" y="458"/>
                  <a:pt x="1635" y="454"/>
                  <a:pt x="1633" y="459"/>
                </a:cubicBezTo>
                <a:cubicBezTo>
                  <a:pt x="1633" y="458"/>
                  <a:pt x="1633" y="457"/>
                  <a:pt x="1633" y="456"/>
                </a:cubicBezTo>
                <a:cubicBezTo>
                  <a:pt x="1632" y="457"/>
                  <a:pt x="1631" y="457"/>
                  <a:pt x="1631" y="456"/>
                </a:cubicBezTo>
                <a:cubicBezTo>
                  <a:pt x="1633" y="454"/>
                  <a:pt x="1636" y="452"/>
                  <a:pt x="1640" y="451"/>
                </a:cubicBezTo>
                <a:cubicBezTo>
                  <a:pt x="1642" y="450"/>
                  <a:pt x="1644" y="449"/>
                  <a:pt x="1646" y="447"/>
                </a:cubicBezTo>
                <a:cubicBezTo>
                  <a:pt x="1645" y="448"/>
                  <a:pt x="1643" y="448"/>
                  <a:pt x="1642" y="448"/>
                </a:cubicBezTo>
                <a:close/>
                <a:moveTo>
                  <a:pt x="1607" y="457"/>
                </a:moveTo>
                <a:cubicBezTo>
                  <a:pt x="1606" y="458"/>
                  <a:pt x="1606" y="459"/>
                  <a:pt x="1605" y="460"/>
                </a:cubicBezTo>
                <a:cubicBezTo>
                  <a:pt x="1606" y="459"/>
                  <a:pt x="1606" y="459"/>
                  <a:pt x="1607" y="459"/>
                </a:cubicBezTo>
                <a:cubicBezTo>
                  <a:pt x="1607" y="458"/>
                  <a:pt x="1608" y="457"/>
                  <a:pt x="1607" y="457"/>
                </a:cubicBezTo>
                <a:close/>
                <a:moveTo>
                  <a:pt x="1601" y="458"/>
                </a:moveTo>
                <a:cubicBezTo>
                  <a:pt x="1598" y="461"/>
                  <a:pt x="1595" y="463"/>
                  <a:pt x="1591" y="466"/>
                </a:cubicBezTo>
                <a:cubicBezTo>
                  <a:pt x="1593" y="467"/>
                  <a:pt x="1591" y="470"/>
                  <a:pt x="1594" y="469"/>
                </a:cubicBezTo>
                <a:cubicBezTo>
                  <a:pt x="1594" y="468"/>
                  <a:pt x="1593" y="467"/>
                  <a:pt x="1593" y="467"/>
                </a:cubicBezTo>
                <a:cubicBezTo>
                  <a:pt x="1595" y="467"/>
                  <a:pt x="1595" y="466"/>
                  <a:pt x="1596" y="466"/>
                </a:cubicBezTo>
                <a:cubicBezTo>
                  <a:pt x="1596" y="465"/>
                  <a:pt x="1595" y="464"/>
                  <a:pt x="1595" y="464"/>
                </a:cubicBezTo>
                <a:cubicBezTo>
                  <a:pt x="1596" y="464"/>
                  <a:pt x="1597" y="464"/>
                  <a:pt x="1599" y="463"/>
                </a:cubicBezTo>
                <a:cubicBezTo>
                  <a:pt x="1599" y="462"/>
                  <a:pt x="1599" y="462"/>
                  <a:pt x="1599" y="462"/>
                </a:cubicBezTo>
                <a:cubicBezTo>
                  <a:pt x="1600" y="462"/>
                  <a:pt x="1600" y="462"/>
                  <a:pt x="1600" y="462"/>
                </a:cubicBezTo>
                <a:cubicBezTo>
                  <a:pt x="1601" y="462"/>
                  <a:pt x="1602" y="461"/>
                  <a:pt x="1603" y="460"/>
                </a:cubicBezTo>
                <a:cubicBezTo>
                  <a:pt x="1603" y="460"/>
                  <a:pt x="1602" y="460"/>
                  <a:pt x="1601" y="458"/>
                </a:cubicBezTo>
                <a:close/>
                <a:moveTo>
                  <a:pt x="1626" y="421"/>
                </a:moveTo>
                <a:cubicBezTo>
                  <a:pt x="1625" y="423"/>
                  <a:pt x="1620" y="423"/>
                  <a:pt x="1623" y="426"/>
                </a:cubicBezTo>
                <a:cubicBezTo>
                  <a:pt x="1623" y="427"/>
                  <a:pt x="1629" y="423"/>
                  <a:pt x="1626" y="421"/>
                </a:cubicBezTo>
                <a:close/>
                <a:moveTo>
                  <a:pt x="1669" y="388"/>
                </a:moveTo>
                <a:cubicBezTo>
                  <a:pt x="1667" y="387"/>
                  <a:pt x="1664" y="387"/>
                  <a:pt x="1661" y="389"/>
                </a:cubicBezTo>
                <a:cubicBezTo>
                  <a:pt x="1662" y="390"/>
                  <a:pt x="1663" y="391"/>
                  <a:pt x="1664" y="392"/>
                </a:cubicBezTo>
                <a:cubicBezTo>
                  <a:pt x="1666" y="390"/>
                  <a:pt x="1669" y="391"/>
                  <a:pt x="1669" y="388"/>
                </a:cubicBezTo>
                <a:close/>
                <a:moveTo>
                  <a:pt x="1603" y="426"/>
                </a:moveTo>
                <a:cubicBezTo>
                  <a:pt x="1605" y="427"/>
                  <a:pt x="1610" y="425"/>
                  <a:pt x="1610" y="422"/>
                </a:cubicBezTo>
                <a:cubicBezTo>
                  <a:pt x="1607" y="421"/>
                  <a:pt x="1599" y="421"/>
                  <a:pt x="1603" y="426"/>
                </a:cubicBezTo>
                <a:close/>
                <a:moveTo>
                  <a:pt x="1531" y="459"/>
                </a:moveTo>
                <a:cubicBezTo>
                  <a:pt x="1530" y="463"/>
                  <a:pt x="1524" y="464"/>
                  <a:pt x="1523" y="468"/>
                </a:cubicBezTo>
                <a:cubicBezTo>
                  <a:pt x="1525" y="466"/>
                  <a:pt x="1528" y="464"/>
                  <a:pt x="1531" y="462"/>
                </a:cubicBezTo>
                <a:cubicBezTo>
                  <a:pt x="1531" y="461"/>
                  <a:pt x="1530" y="460"/>
                  <a:pt x="1531" y="459"/>
                </a:cubicBezTo>
                <a:close/>
                <a:moveTo>
                  <a:pt x="1487" y="481"/>
                </a:moveTo>
                <a:cubicBezTo>
                  <a:pt x="1485" y="483"/>
                  <a:pt x="1484" y="490"/>
                  <a:pt x="1482" y="485"/>
                </a:cubicBezTo>
                <a:cubicBezTo>
                  <a:pt x="1481" y="486"/>
                  <a:pt x="1481" y="488"/>
                  <a:pt x="1483" y="490"/>
                </a:cubicBezTo>
                <a:cubicBezTo>
                  <a:pt x="1484" y="491"/>
                  <a:pt x="1486" y="489"/>
                  <a:pt x="1487" y="488"/>
                </a:cubicBezTo>
                <a:cubicBezTo>
                  <a:pt x="1487" y="487"/>
                  <a:pt x="1487" y="487"/>
                  <a:pt x="1488" y="487"/>
                </a:cubicBezTo>
                <a:cubicBezTo>
                  <a:pt x="1488" y="486"/>
                  <a:pt x="1488" y="486"/>
                  <a:pt x="1488" y="486"/>
                </a:cubicBezTo>
                <a:cubicBezTo>
                  <a:pt x="1488" y="486"/>
                  <a:pt x="1488" y="486"/>
                  <a:pt x="1488" y="486"/>
                </a:cubicBezTo>
                <a:cubicBezTo>
                  <a:pt x="1489" y="485"/>
                  <a:pt x="1490" y="485"/>
                  <a:pt x="1490" y="484"/>
                </a:cubicBezTo>
                <a:cubicBezTo>
                  <a:pt x="1489" y="483"/>
                  <a:pt x="1488" y="483"/>
                  <a:pt x="1487" y="483"/>
                </a:cubicBezTo>
                <a:cubicBezTo>
                  <a:pt x="1487" y="483"/>
                  <a:pt x="1487" y="482"/>
                  <a:pt x="1487" y="481"/>
                </a:cubicBezTo>
                <a:close/>
                <a:moveTo>
                  <a:pt x="1470" y="481"/>
                </a:moveTo>
                <a:cubicBezTo>
                  <a:pt x="1471" y="483"/>
                  <a:pt x="1467" y="485"/>
                  <a:pt x="1469" y="488"/>
                </a:cubicBezTo>
                <a:cubicBezTo>
                  <a:pt x="1465" y="490"/>
                  <a:pt x="1469" y="485"/>
                  <a:pt x="1465" y="484"/>
                </a:cubicBezTo>
                <a:cubicBezTo>
                  <a:pt x="1464" y="486"/>
                  <a:pt x="1463" y="488"/>
                  <a:pt x="1462" y="491"/>
                </a:cubicBezTo>
                <a:cubicBezTo>
                  <a:pt x="1463" y="490"/>
                  <a:pt x="1464" y="489"/>
                  <a:pt x="1466" y="487"/>
                </a:cubicBezTo>
                <a:cubicBezTo>
                  <a:pt x="1468" y="490"/>
                  <a:pt x="1464" y="490"/>
                  <a:pt x="1466" y="492"/>
                </a:cubicBezTo>
                <a:cubicBezTo>
                  <a:pt x="1468" y="494"/>
                  <a:pt x="1469" y="494"/>
                  <a:pt x="1471" y="494"/>
                </a:cubicBezTo>
                <a:cubicBezTo>
                  <a:pt x="1471" y="493"/>
                  <a:pt x="1471" y="492"/>
                  <a:pt x="1472" y="491"/>
                </a:cubicBezTo>
                <a:cubicBezTo>
                  <a:pt x="1472" y="490"/>
                  <a:pt x="1468" y="492"/>
                  <a:pt x="1470" y="490"/>
                </a:cubicBezTo>
                <a:cubicBezTo>
                  <a:pt x="1474" y="490"/>
                  <a:pt x="1476" y="491"/>
                  <a:pt x="1480" y="488"/>
                </a:cubicBezTo>
                <a:cubicBezTo>
                  <a:pt x="1480" y="488"/>
                  <a:pt x="1480" y="487"/>
                  <a:pt x="1480" y="486"/>
                </a:cubicBezTo>
                <a:cubicBezTo>
                  <a:pt x="1479" y="483"/>
                  <a:pt x="1478" y="488"/>
                  <a:pt x="1476" y="484"/>
                </a:cubicBezTo>
                <a:cubicBezTo>
                  <a:pt x="1480" y="483"/>
                  <a:pt x="1485" y="486"/>
                  <a:pt x="1484" y="480"/>
                </a:cubicBezTo>
                <a:cubicBezTo>
                  <a:pt x="1482" y="479"/>
                  <a:pt x="1483" y="483"/>
                  <a:pt x="1480" y="484"/>
                </a:cubicBezTo>
                <a:cubicBezTo>
                  <a:pt x="1477" y="482"/>
                  <a:pt x="1479" y="481"/>
                  <a:pt x="1481" y="480"/>
                </a:cubicBezTo>
                <a:cubicBezTo>
                  <a:pt x="1478" y="475"/>
                  <a:pt x="1476" y="484"/>
                  <a:pt x="1470" y="481"/>
                </a:cubicBezTo>
                <a:close/>
                <a:moveTo>
                  <a:pt x="1292" y="591"/>
                </a:moveTo>
                <a:cubicBezTo>
                  <a:pt x="1295" y="589"/>
                  <a:pt x="1299" y="591"/>
                  <a:pt x="1297" y="586"/>
                </a:cubicBezTo>
                <a:cubicBezTo>
                  <a:pt x="1296" y="588"/>
                  <a:pt x="1291" y="589"/>
                  <a:pt x="1292" y="591"/>
                </a:cubicBezTo>
                <a:close/>
                <a:moveTo>
                  <a:pt x="1517" y="438"/>
                </a:moveTo>
                <a:cubicBezTo>
                  <a:pt x="1516" y="437"/>
                  <a:pt x="1523" y="437"/>
                  <a:pt x="1519" y="433"/>
                </a:cubicBezTo>
                <a:cubicBezTo>
                  <a:pt x="1517" y="434"/>
                  <a:pt x="1514" y="438"/>
                  <a:pt x="1517" y="438"/>
                </a:cubicBezTo>
                <a:close/>
                <a:moveTo>
                  <a:pt x="1354" y="542"/>
                </a:moveTo>
                <a:cubicBezTo>
                  <a:pt x="1353" y="540"/>
                  <a:pt x="1356" y="540"/>
                  <a:pt x="1354" y="538"/>
                </a:cubicBezTo>
                <a:cubicBezTo>
                  <a:pt x="1354" y="538"/>
                  <a:pt x="1350" y="536"/>
                  <a:pt x="1351" y="539"/>
                </a:cubicBezTo>
                <a:cubicBezTo>
                  <a:pt x="1354" y="538"/>
                  <a:pt x="1351" y="544"/>
                  <a:pt x="1354" y="542"/>
                </a:cubicBezTo>
                <a:close/>
                <a:moveTo>
                  <a:pt x="1482" y="448"/>
                </a:moveTo>
                <a:cubicBezTo>
                  <a:pt x="1484" y="445"/>
                  <a:pt x="1490" y="448"/>
                  <a:pt x="1487" y="443"/>
                </a:cubicBezTo>
                <a:cubicBezTo>
                  <a:pt x="1485" y="445"/>
                  <a:pt x="1481" y="445"/>
                  <a:pt x="1482" y="448"/>
                </a:cubicBezTo>
                <a:close/>
                <a:moveTo>
                  <a:pt x="1425" y="485"/>
                </a:moveTo>
                <a:cubicBezTo>
                  <a:pt x="1426" y="484"/>
                  <a:pt x="1427" y="483"/>
                  <a:pt x="1427" y="482"/>
                </a:cubicBezTo>
                <a:cubicBezTo>
                  <a:pt x="1426" y="478"/>
                  <a:pt x="1421" y="480"/>
                  <a:pt x="1422" y="483"/>
                </a:cubicBezTo>
                <a:cubicBezTo>
                  <a:pt x="1423" y="482"/>
                  <a:pt x="1424" y="483"/>
                  <a:pt x="1425" y="485"/>
                </a:cubicBezTo>
                <a:close/>
                <a:moveTo>
                  <a:pt x="1399" y="500"/>
                </a:moveTo>
                <a:cubicBezTo>
                  <a:pt x="1402" y="498"/>
                  <a:pt x="1405" y="498"/>
                  <a:pt x="1408" y="501"/>
                </a:cubicBezTo>
                <a:cubicBezTo>
                  <a:pt x="1406" y="502"/>
                  <a:pt x="1405" y="502"/>
                  <a:pt x="1405" y="504"/>
                </a:cubicBezTo>
                <a:cubicBezTo>
                  <a:pt x="1407" y="504"/>
                  <a:pt x="1408" y="505"/>
                  <a:pt x="1410" y="505"/>
                </a:cubicBezTo>
                <a:cubicBezTo>
                  <a:pt x="1413" y="500"/>
                  <a:pt x="1413" y="497"/>
                  <a:pt x="1419" y="495"/>
                </a:cubicBezTo>
                <a:cubicBezTo>
                  <a:pt x="1413" y="490"/>
                  <a:pt x="1409" y="497"/>
                  <a:pt x="1401" y="498"/>
                </a:cubicBezTo>
                <a:cubicBezTo>
                  <a:pt x="1400" y="497"/>
                  <a:pt x="1402" y="496"/>
                  <a:pt x="1400" y="494"/>
                </a:cubicBezTo>
                <a:cubicBezTo>
                  <a:pt x="1397" y="495"/>
                  <a:pt x="1396" y="497"/>
                  <a:pt x="1399" y="500"/>
                </a:cubicBezTo>
                <a:close/>
                <a:moveTo>
                  <a:pt x="1394" y="497"/>
                </a:moveTo>
                <a:cubicBezTo>
                  <a:pt x="1392" y="504"/>
                  <a:pt x="1380" y="506"/>
                  <a:pt x="1375" y="515"/>
                </a:cubicBezTo>
                <a:cubicBezTo>
                  <a:pt x="1378" y="517"/>
                  <a:pt x="1393" y="509"/>
                  <a:pt x="1386" y="508"/>
                </a:cubicBezTo>
                <a:cubicBezTo>
                  <a:pt x="1390" y="505"/>
                  <a:pt x="1391" y="504"/>
                  <a:pt x="1396" y="502"/>
                </a:cubicBezTo>
                <a:cubicBezTo>
                  <a:pt x="1395" y="500"/>
                  <a:pt x="1397" y="499"/>
                  <a:pt x="1394" y="497"/>
                </a:cubicBezTo>
                <a:close/>
                <a:moveTo>
                  <a:pt x="1389" y="495"/>
                </a:moveTo>
                <a:cubicBezTo>
                  <a:pt x="1391" y="495"/>
                  <a:pt x="1394" y="496"/>
                  <a:pt x="1393" y="493"/>
                </a:cubicBezTo>
                <a:cubicBezTo>
                  <a:pt x="1392" y="492"/>
                  <a:pt x="1388" y="493"/>
                  <a:pt x="1389" y="495"/>
                </a:cubicBezTo>
                <a:close/>
                <a:moveTo>
                  <a:pt x="1461" y="438"/>
                </a:moveTo>
                <a:cubicBezTo>
                  <a:pt x="1463" y="440"/>
                  <a:pt x="1465" y="437"/>
                  <a:pt x="1467" y="436"/>
                </a:cubicBezTo>
                <a:cubicBezTo>
                  <a:pt x="1467" y="437"/>
                  <a:pt x="1467" y="438"/>
                  <a:pt x="1466" y="438"/>
                </a:cubicBezTo>
                <a:cubicBezTo>
                  <a:pt x="1468" y="437"/>
                  <a:pt x="1469" y="436"/>
                  <a:pt x="1470" y="434"/>
                </a:cubicBezTo>
                <a:cubicBezTo>
                  <a:pt x="1473" y="433"/>
                  <a:pt x="1469" y="437"/>
                  <a:pt x="1472" y="437"/>
                </a:cubicBezTo>
                <a:cubicBezTo>
                  <a:pt x="1473" y="435"/>
                  <a:pt x="1475" y="433"/>
                  <a:pt x="1477" y="431"/>
                </a:cubicBezTo>
                <a:cubicBezTo>
                  <a:pt x="1476" y="432"/>
                  <a:pt x="1475" y="433"/>
                  <a:pt x="1474" y="434"/>
                </a:cubicBezTo>
                <a:cubicBezTo>
                  <a:pt x="1472" y="426"/>
                  <a:pt x="1464" y="437"/>
                  <a:pt x="1461" y="438"/>
                </a:cubicBezTo>
                <a:close/>
                <a:moveTo>
                  <a:pt x="1314" y="535"/>
                </a:moveTo>
                <a:cubicBezTo>
                  <a:pt x="1321" y="539"/>
                  <a:pt x="1329" y="529"/>
                  <a:pt x="1336" y="527"/>
                </a:cubicBezTo>
                <a:cubicBezTo>
                  <a:pt x="1337" y="532"/>
                  <a:pt x="1324" y="532"/>
                  <a:pt x="1323" y="537"/>
                </a:cubicBezTo>
                <a:cubicBezTo>
                  <a:pt x="1328" y="534"/>
                  <a:pt x="1325" y="540"/>
                  <a:pt x="1328" y="542"/>
                </a:cubicBezTo>
                <a:cubicBezTo>
                  <a:pt x="1331" y="543"/>
                  <a:pt x="1337" y="540"/>
                  <a:pt x="1338" y="536"/>
                </a:cubicBezTo>
                <a:cubicBezTo>
                  <a:pt x="1336" y="536"/>
                  <a:pt x="1334" y="540"/>
                  <a:pt x="1333" y="537"/>
                </a:cubicBezTo>
                <a:cubicBezTo>
                  <a:pt x="1336" y="536"/>
                  <a:pt x="1338" y="533"/>
                  <a:pt x="1340" y="529"/>
                </a:cubicBezTo>
                <a:cubicBezTo>
                  <a:pt x="1342" y="531"/>
                  <a:pt x="1341" y="532"/>
                  <a:pt x="1344" y="532"/>
                </a:cubicBezTo>
                <a:cubicBezTo>
                  <a:pt x="1343" y="528"/>
                  <a:pt x="1347" y="531"/>
                  <a:pt x="1349" y="529"/>
                </a:cubicBezTo>
                <a:cubicBezTo>
                  <a:pt x="1348" y="528"/>
                  <a:pt x="1344" y="527"/>
                  <a:pt x="1346" y="525"/>
                </a:cubicBezTo>
                <a:cubicBezTo>
                  <a:pt x="1349" y="527"/>
                  <a:pt x="1352" y="526"/>
                  <a:pt x="1355" y="525"/>
                </a:cubicBezTo>
                <a:cubicBezTo>
                  <a:pt x="1362" y="513"/>
                  <a:pt x="1377" y="506"/>
                  <a:pt x="1383" y="499"/>
                </a:cubicBezTo>
                <a:cubicBezTo>
                  <a:pt x="1382" y="500"/>
                  <a:pt x="1381" y="499"/>
                  <a:pt x="1381" y="497"/>
                </a:cubicBezTo>
                <a:cubicBezTo>
                  <a:pt x="1383" y="495"/>
                  <a:pt x="1387" y="494"/>
                  <a:pt x="1385" y="491"/>
                </a:cubicBezTo>
                <a:cubicBezTo>
                  <a:pt x="1384" y="492"/>
                  <a:pt x="1382" y="492"/>
                  <a:pt x="1380" y="493"/>
                </a:cubicBezTo>
                <a:cubicBezTo>
                  <a:pt x="1379" y="494"/>
                  <a:pt x="1380" y="495"/>
                  <a:pt x="1379" y="496"/>
                </a:cubicBezTo>
                <a:cubicBezTo>
                  <a:pt x="1364" y="501"/>
                  <a:pt x="1350" y="512"/>
                  <a:pt x="1339" y="522"/>
                </a:cubicBezTo>
                <a:cubicBezTo>
                  <a:pt x="1339" y="521"/>
                  <a:pt x="1338" y="520"/>
                  <a:pt x="1337" y="520"/>
                </a:cubicBezTo>
                <a:cubicBezTo>
                  <a:pt x="1330" y="527"/>
                  <a:pt x="1320" y="526"/>
                  <a:pt x="1314" y="535"/>
                </a:cubicBezTo>
                <a:close/>
                <a:moveTo>
                  <a:pt x="1197" y="607"/>
                </a:moveTo>
                <a:cubicBezTo>
                  <a:pt x="1193" y="612"/>
                  <a:pt x="1178" y="620"/>
                  <a:pt x="1175" y="628"/>
                </a:cubicBezTo>
                <a:cubicBezTo>
                  <a:pt x="1182" y="622"/>
                  <a:pt x="1198" y="613"/>
                  <a:pt x="1197" y="607"/>
                </a:cubicBezTo>
                <a:close/>
                <a:moveTo>
                  <a:pt x="1208" y="595"/>
                </a:moveTo>
                <a:cubicBezTo>
                  <a:pt x="1207" y="597"/>
                  <a:pt x="1202" y="599"/>
                  <a:pt x="1203" y="602"/>
                </a:cubicBezTo>
                <a:cubicBezTo>
                  <a:pt x="1205" y="599"/>
                  <a:pt x="1209" y="600"/>
                  <a:pt x="1208" y="595"/>
                </a:cubicBezTo>
                <a:close/>
                <a:moveTo>
                  <a:pt x="1177" y="614"/>
                </a:moveTo>
                <a:cubicBezTo>
                  <a:pt x="1178" y="614"/>
                  <a:pt x="1179" y="615"/>
                  <a:pt x="1179" y="616"/>
                </a:cubicBezTo>
                <a:cubicBezTo>
                  <a:pt x="1181" y="615"/>
                  <a:pt x="1184" y="614"/>
                  <a:pt x="1182" y="611"/>
                </a:cubicBezTo>
                <a:cubicBezTo>
                  <a:pt x="1181" y="611"/>
                  <a:pt x="1179" y="612"/>
                  <a:pt x="1177" y="614"/>
                </a:cubicBezTo>
                <a:close/>
                <a:moveTo>
                  <a:pt x="1181" y="607"/>
                </a:moveTo>
                <a:cubicBezTo>
                  <a:pt x="1181" y="608"/>
                  <a:pt x="1182" y="609"/>
                  <a:pt x="1183" y="610"/>
                </a:cubicBezTo>
                <a:cubicBezTo>
                  <a:pt x="1184" y="609"/>
                  <a:pt x="1185" y="609"/>
                  <a:pt x="1186" y="608"/>
                </a:cubicBezTo>
                <a:cubicBezTo>
                  <a:pt x="1184" y="605"/>
                  <a:pt x="1183" y="607"/>
                  <a:pt x="1181" y="607"/>
                </a:cubicBezTo>
                <a:close/>
                <a:moveTo>
                  <a:pt x="1088" y="658"/>
                </a:moveTo>
                <a:cubicBezTo>
                  <a:pt x="1087" y="659"/>
                  <a:pt x="1086" y="659"/>
                  <a:pt x="1086" y="660"/>
                </a:cubicBezTo>
                <a:cubicBezTo>
                  <a:pt x="1085" y="660"/>
                  <a:pt x="1085" y="660"/>
                  <a:pt x="1085" y="660"/>
                </a:cubicBezTo>
                <a:cubicBezTo>
                  <a:pt x="1085" y="660"/>
                  <a:pt x="1084" y="661"/>
                  <a:pt x="1084" y="661"/>
                </a:cubicBezTo>
                <a:cubicBezTo>
                  <a:pt x="1085" y="662"/>
                  <a:pt x="1085" y="663"/>
                  <a:pt x="1086" y="663"/>
                </a:cubicBezTo>
                <a:cubicBezTo>
                  <a:pt x="1088" y="662"/>
                  <a:pt x="1089" y="662"/>
                  <a:pt x="1090" y="661"/>
                </a:cubicBezTo>
                <a:cubicBezTo>
                  <a:pt x="1089" y="660"/>
                  <a:pt x="1089" y="659"/>
                  <a:pt x="1088" y="658"/>
                </a:cubicBezTo>
                <a:close/>
                <a:moveTo>
                  <a:pt x="1112" y="641"/>
                </a:moveTo>
                <a:cubicBezTo>
                  <a:pt x="1110" y="642"/>
                  <a:pt x="1109" y="643"/>
                  <a:pt x="1108" y="644"/>
                </a:cubicBezTo>
                <a:cubicBezTo>
                  <a:pt x="1109" y="645"/>
                  <a:pt x="1109" y="646"/>
                  <a:pt x="1110" y="646"/>
                </a:cubicBezTo>
                <a:cubicBezTo>
                  <a:pt x="1110" y="645"/>
                  <a:pt x="1114" y="644"/>
                  <a:pt x="1112" y="641"/>
                </a:cubicBezTo>
                <a:close/>
                <a:moveTo>
                  <a:pt x="1177" y="594"/>
                </a:moveTo>
                <a:cubicBezTo>
                  <a:pt x="1178" y="593"/>
                  <a:pt x="1179" y="594"/>
                  <a:pt x="1179" y="596"/>
                </a:cubicBezTo>
                <a:cubicBezTo>
                  <a:pt x="1181" y="595"/>
                  <a:pt x="1182" y="594"/>
                  <a:pt x="1182" y="593"/>
                </a:cubicBezTo>
                <a:cubicBezTo>
                  <a:pt x="1180" y="595"/>
                  <a:pt x="1178" y="587"/>
                  <a:pt x="1178" y="593"/>
                </a:cubicBezTo>
                <a:cubicBezTo>
                  <a:pt x="1177" y="593"/>
                  <a:pt x="1176" y="593"/>
                  <a:pt x="1177" y="594"/>
                </a:cubicBezTo>
                <a:close/>
                <a:moveTo>
                  <a:pt x="1146" y="614"/>
                </a:moveTo>
                <a:cubicBezTo>
                  <a:pt x="1145" y="611"/>
                  <a:pt x="1145" y="610"/>
                  <a:pt x="1142" y="607"/>
                </a:cubicBezTo>
                <a:cubicBezTo>
                  <a:pt x="1139" y="610"/>
                  <a:pt x="1143" y="613"/>
                  <a:pt x="1146" y="614"/>
                </a:cubicBezTo>
                <a:close/>
                <a:moveTo>
                  <a:pt x="1104" y="632"/>
                </a:moveTo>
                <a:cubicBezTo>
                  <a:pt x="1103" y="634"/>
                  <a:pt x="1101" y="635"/>
                  <a:pt x="1101" y="632"/>
                </a:cubicBezTo>
                <a:cubicBezTo>
                  <a:pt x="1100" y="634"/>
                  <a:pt x="1096" y="634"/>
                  <a:pt x="1097" y="636"/>
                </a:cubicBezTo>
                <a:cubicBezTo>
                  <a:pt x="1100" y="635"/>
                  <a:pt x="1106" y="636"/>
                  <a:pt x="1104" y="632"/>
                </a:cubicBezTo>
                <a:close/>
                <a:moveTo>
                  <a:pt x="1127" y="619"/>
                </a:moveTo>
                <a:cubicBezTo>
                  <a:pt x="1125" y="620"/>
                  <a:pt x="1127" y="617"/>
                  <a:pt x="1125" y="616"/>
                </a:cubicBezTo>
                <a:cubicBezTo>
                  <a:pt x="1124" y="616"/>
                  <a:pt x="1123" y="617"/>
                  <a:pt x="1122" y="616"/>
                </a:cubicBezTo>
                <a:cubicBezTo>
                  <a:pt x="1123" y="615"/>
                  <a:pt x="1125" y="615"/>
                  <a:pt x="1125" y="613"/>
                </a:cubicBezTo>
                <a:cubicBezTo>
                  <a:pt x="1121" y="614"/>
                  <a:pt x="1123" y="615"/>
                  <a:pt x="1121" y="617"/>
                </a:cubicBezTo>
                <a:cubicBezTo>
                  <a:pt x="1122" y="618"/>
                  <a:pt x="1127" y="621"/>
                  <a:pt x="1127" y="619"/>
                </a:cubicBezTo>
                <a:close/>
                <a:moveTo>
                  <a:pt x="1142" y="615"/>
                </a:moveTo>
                <a:cubicBezTo>
                  <a:pt x="1142" y="614"/>
                  <a:pt x="1143" y="614"/>
                  <a:pt x="1144" y="614"/>
                </a:cubicBezTo>
                <a:cubicBezTo>
                  <a:pt x="1143" y="612"/>
                  <a:pt x="1142" y="613"/>
                  <a:pt x="1140" y="613"/>
                </a:cubicBezTo>
                <a:cubicBezTo>
                  <a:pt x="1141" y="612"/>
                  <a:pt x="1140" y="611"/>
                  <a:pt x="1139" y="611"/>
                </a:cubicBezTo>
                <a:cubicBezTo>
                  <a:pt x="1139" y="613"/>
                  <a:pt x="1139" y="614"/>
                  <a:pt x="1140" y="614"/>
                </a:cubicBezTo>
                <a:cubicBezTo>
                  <a:pt x="1141" y="614"/>
                  <a:pt x="1141" y="616"/>
                  <a:pt x="1142" y="615"/>
                </a:cubicBezTo>
                <a:close/>
                <a:moveTo>
                  <a:pt x="1100" y="650"/>
                </a:moveTo>
                <a:cubicBezTo>
                  <a:pt x="1097" y="649"/>
                  <a:pt x="1094" y="650"/>
                  <a:pt x="1092" y="651"/>
                </a:cubicBezTo>
                <a:cubicBezTo>
                  <a:pt x="1094" y="651"/>
                  <a:pt x="1094" y="653"/>
                  <a:pt x="1095" y="655"/>
                </a:cubicBezTo>
                <a:cubicBezTo>
                  <a:pt x="1093" y="657"/>
                  <a:pt x="1092" y="655"/>
                  <a:pt x="1090" y="656"/>
                </a:cubicBezTo>
                <a:cubicBezTo>
                  <a:pt x="1090" y="655"/>
                  <a:pt x="1091" y="654"/>
                  <a:pt x="1092" y="653"/>
                </a:cubicBezTo>
                <a:cubicBezTo>
                  <a:pt x="1092" y="653"/>
                  <a:pt x="1092" y="652"/>
                  <a:pt x="1091" y="652"/>
                </a:cubicBezTo>
                <a:cubicBezTo>
                  <a:pt x="1090" y="654"/>
                  <a:pt x="1089" y="656"/>
                  <a:pt x="1089" y="658"/>
                </a:cubicBezTo>
                <a:cubicBezTo>
                  <a:pt x="1093" y="658"/>
                  <a:pt x="1097" y="653"/>
                  <a:pt x="1104" y="650"/>
                </a:cubicBezTo>
                <a:cubicBezTo>
                  <a:pt x="1101" y="643"/>
                  <a:pt x="1108" y="642"/>
                  <a:pt x="1109" y="638"/>
                </a:cubicBezTo>
                <a:cubicBezTo>
                  <a:pt x="1101" y="639"/>
                  <a:pt x="1100" y="644"/>
                  <a:pt x="1100" y="650"/>
                </a:cubicBezTo>
                <a:close/>
                <a:moveTo>
                  <a:pt x="781" y="858"/>
                </a:moveTo>
                <a:cubicBezTo>
                  <a:pt x="782" y="857"/>
                  <a:pt x="784" y="856"/>
                  <a:pt x="784" y="855"/>
                </a:cubicBezTo>
                <a:cubicBezTo>
                  <a:pt x="782" y="855"/>
                  <a:pt x="781" y="853"/>
                  <a:pt x="780" y="855"/>
                </a:cubicBezTo>
                <a:cubicBezTo>
                  <a:pt x="780" y="856"/>
                  <a:pt x="781" y="857"/>
                  <a:pt x="781" y="858"/>
                </a:cubicBezTo>
                <a:close/>
                <a:moveTo>
                  <a:pt x="799" y="851"/>
                </a:moveTo>
                <a:cubicBezTo>
                  <a:pt x="798" y="850"/>
                  <a:pt x="798" y="850"/>
                  <a:pt x="797" y="850"/>
                </a:cubicBezTo>
                <a:cubicBezTo>
                  <a:pt x="797" y="850"/>
                  <a:pt x="797" y="851"/>
                  <a:pt x="797" y="851"/>
                </a:cubicBezTo>
                <a:cubicBezTo>
                  <a:pt x="797" y="851"/>
                  <a:pt x="799" y="851"/>
                  <a:pt x="799" y="851"/>
                </a:cubicBezTo>
                <a:close/>
                <a:moveTo>
                  <a:pt x="826" y="842"/>
                </a:moveTo>
                <a:cubicBezTo>
                  <a:pt x="826" y="845"/>
                  <a:pt x="828" y="844"/>
                  <a:pt x="829" y="846"/>
                </a:cubicBezTo>
                <a:cubicBezTo>
                  <a:pt x="830" y="845"/>
                  <a:pt x="831" y="843"/>
                  <a:pt x="832" y="842"/>
                </a:cubicBezTo>
                <a:cubicBezTo>
                  <a:pt x="835" y="841"/>
                  <a:pt x="829" y="844"/>
                  <a:pt x="831" y="846"/>
                </a:cubicBezTo>
                <a:cubicBezTo>
                  <a:pt x="838" y="840"/>
                  <a:pt x="845" y="835"/>
                  <a:pt x="853" y="830"/>
                </a:cubicBezTo>
                <a:cubicBezTo>
                  <a:pt x="852" y="829"/>
                  <a:pt x="852" y="828"/>
                  <a:pt x="851" y="826"/>
                </a:cubicBezTo>
                <a:cubicBezTo>
                  <a:pt x="851" y="826"/>
                  <a:pt x="851" y="826"/>
                  <a:pt x="851" y="827"/>
                </a:cubicBezTo>
                <a:cubicBezTo>
                  <a:pt x="847" y="830"/>
                  <a:pt x="844" y="834"/>
                  <a:pt x="844" y="836"/>
                </a:cubicBezTo>
                <a:cubicBezTo>
                  <a:pt x="840" y="836"/>
                  <a:pt x="839" y="835"/>
                  <a:pt x="837" y="840"/>
                </a:cubicBezTo>
                <a:cubicBezTo>
                  <a:pt x="837" y="838"/>
                  <a:pt x="836" y="837"/>
                  <a:pt x="837" y="836"/>
                </a:cubicBezTo>
                <a:cubicBezTo>
                  <a:pt x="836" y="836"/>
                  <a:pt x="836" y="836"/>
                  <a:pt x="836" y="836"/>
                </a:cubicBezTo>
                <a:cubicBezTo>
                  <a:pt x="834" y="838"/>
                  <a:pt x="832" y="840"/>
                  <a:pt x="830" y="840"/>
                </a:cubicBezTo>
                <a:cubicBezTo>
                  <a:pt x="829" y="839"/>
                  <a:pt x="829" y="839"/>
                  <a:pt x="829" y="838"/>
                </a:cubicBezTo>
                <a:cubicBezTo>
                  <a:pt x="828" y="839"/>
                  <a:pt x="828" y="840"/>
                  <a:pt x="827" y="840"/>
                </a:cubicBezTo>
                <a:cubicBezTo>
                  <a:pt x="827" y="840"/>
                  <a:pt x="826" y="839"/>
                  <a:pt x="826" y="838"/>
                </a:cubicBezTo>
                <a:cubicBezTo>
                  <a:pt x="826" y="839"/>
                  <a:pt x="826" y="840"/>
                  <a:pt x="826" y="840"/>
                </a:cubicBezTo>
                <a:cubicBezTo>
                  <a:pt x="825" y="838"/>
                  <a:pt x="825" y="838"/>
                  <a:pt x="823" y="838"/>
                </a:cubicBezTo>
                <a:cubicBezTo>
                  <a:pt x="823" y="838"/>
                  <a:pt x="823" y="838"/>
                  <a:pt x="823" y="838"/>
                </a:cubicBezTo>
                <a:cubicBezTo>
                  <a:pt x="824" y="839"/>
                  <a:pt x="825" y="840"/>
                  <a:pt x="824" y="841"/>
                </a:cubicBezTo>
                <a:cubicBezTo>
                  <a:pt x="823" y="840"/>
                  <a:pt x="821" y="838"/>
                  <a:pt x="820" y="841"/>
                </a:cubicBezTo>
                <a:cubicBezTo>
                  <a:pt x="824" y="843"/>
                  <a:pt x="819" y="843"/>
                  <a:pt x="821" y="847"/>
                </a:cubicBezTo>
                <a:cubicBezTo>
                  <a:pt x="823" y="846"/>
                  <a:pt x="825" y="845"/>
                  <a:pt x="826" y="842"/>
                </a:cubicBezTo>
                <a:close/>
                <a:moveTo>
                  <a:pt x="817" y="856"/>
                </a:moveTo>
                <a:cubicBezTo>
                  <a:pt x="817" y="855"/>
                  <a:pt x="817" y="853"/>
                  <a:pt x="818" y="852"/>
                </a:cubicBezTo>
                <a:cubicBezTo>
                  <a:pt x="819" y="853"/>
                  <a:pt x="819" y="852"/>
                  <a:pt x="820" y="852"/>
                </a:cubicBezTo>
                <a:cubicBezTo>
                  <a:pt x="820" y="852"/>
                  <a:pt x="819" y="852"/>
                  <a:pt x="819" y="852"/>
                </a:cubicBezTo>
                <a:cubicBezTo>
                  <a:pt x="817" y="855"/>
                  <a:pt x="815" y="853"/>
                  <a:pt x="813" y="854"/>
                </a:cubicBezTo>
                <a:cubicBezTo>
                  <a:pt x="813" y="856"/>
                  <a:pt x="815" y="856"/>
                  <a:pt x="817" y="856"/>
                </a:cubicBezTo>
                <a:close/>
                <a:moveTo>
                  <a:pt x="643" y="987"/>
                </a:moveTo>
                <a:cubicBezTo>
                  <a:pt x="641" y="987"/>
                  <a:pt x="638" y="986"/>
                  <a:pt x="639" y="990"/>
                </a:cubicBezTo>
                <a:cubicBezTo>
                  <a:pt x="640" y="990"/>
                  <a:pt x="644" y="989"/>
                  <a:pt x="643" y="987"/>
                </a:cubicBezTo>
                <a:close/>
                <a:moveTo>
                  <a:pt x="657" y="983"/>
                </a:moveTo>
                <a:cubicBezTo>
                  <a:pt x="657" y="983"/>
                  <a:pt x="657" y="983"/>
                  <a:pt x="657" y="983"/>
                </a:cubicBezTo>
                <a:cubicBezTo>
                  <a:pt x="657" y="983"/>
                  <a:pt x="656" y="983"/>
                  <a:pt x="656" y="983"/>
                </a:cubicBezTo>
                <a:cubicBezTo>
                  <a:pt x="656" y="983"/>
                  <a:pt x="657" y="983"/>
                  <a:pt x="657" y="983"/>
                </a:cubicBezTo>
                <a:close/>
                <a:moveTo>
                  <a:pt x="684" y="978"/>
                </a:moveTo>
                <a:cubicBezTo>
                  <a:pt x="683" y="975"/>
                  <a:pt x="682" y="973"/>
                  <a:pt x="680" y="971"/>
                </a:cubicBezTo>
                <a:cubicBezTo>
                  <a:pt x="680" y="971"/>
                  <a:pt x="679" y="971"/>
                  <a:pt x="679" y="971"/>
                </a:cubicBezTo>
                <a:cubicBezTo>
                  <a:pt x="678" y="973"/>
                  <a:pt x="676" y="974"/>
                  <a:pt x="676" y="976"/>
                </a:cubicBezTo>
                <a:cubicBezTo>
                  <a:pt x="677" y="975"/>
                  <a:pt x="679" y="975"/>
                  <a:pt x="680" y="977"/>
                </a:cubicBezTo>
                <a:cubicBezTo>
                  <a:pt x="679" y="977"/>
                  <a:pt x="678" y="977"/>
                  <a:pt x="676" y="978"/>
                </a:cubicBezTo>
                <a:cubicBezTo>
                  <a:pt x="676" y="978"/>
                  <a:pt x="676" y="978"/>
                  <a:pt x="676" y="979"/>
                </a:cubicBezTo>
                <a:cubicBezTo>
                  <a:pt x="679" y="977"/>
                  <a:pt x="680" y="978"/>
                  <a:pt x="684" y="978"/>
                </a:cubicBezTo>
                <a:close/>
                <a:moveTo>
                  <a:pt x="711" y="992"/>
                </a:moveTo>
                <a:cubicBezTo>
                  <a:pt x="713" y="990"/>
                  <a:pt x="712" y="987"/>
                  <a:pt x="715" y="985"/>
                </a:cubicBezTo>
                <a:cubicBezTo>
                  <a:pt x="715" y="985"/>
                  <a:pt x="715" y="985"/>
                  <a:pt x="715" y="985"/>
                </a:cubicBezTo>
                <a:cubicBezTo>
                  <a:pt x="716" y="984"/>
                  <a:pt x="719" y="982"/>
                  <a:pt x="720" y="982"/>
                </a:cubicBezTo>
                <a:cubicBezTo>
                  <a:pt x="720" y="981"/>
                  <a:pt x="720" y="981"/>
                  <a:pt x="720" y="981"/>
                </a:cubicBezTo>
                <a:cubicBezTo>
                  <a:pt x="723" y="977"/>
                  <a:pt x="717" y="978"/>
                  <a:pt x="717" y="975"/>
                </a:cubicBezTo>
                <a:cubicBezTo>
                  <a:pt x="716" y="975"/>
                  <a:pt x="715" y="975"/>
                  <a:pt x="714" y="975"/>
                </a:cubicBezTo>
                <a:cubicBezTo>
                  <a:pt x="714" y="977"/>
                  <a:pt x="714" y="979"/>
                  <a:pt x="715" y="981"/>
                </a:cubicBezTo>
                <a:cubicBezTo>
                  <a:pt x="714" y="981"/>
                  <a:pt x="712" y="981"/>
                  <a:pt x="711" y="982"/>
                </a:cubicBezTo>
                <a:cubicBezTo>
                  <a:pt x="711" y="981"/>
                  <a:pt x="712" y="980"/>
                  <a:pt x="713" y="980"/>
                </a:cubicBezTo>
                <a:cubicBezTo>
                  <a:pt x="712" y="980"/>
                  <a:pt x="711" y="980"/>
                  <a:pt x="709" y="980"/>
                </a:cubicBezTo>
                <a:cubicBezTo>
                  <a:pt x="708" y="981"/>
                  <a:pt x="709" y="982"/>
                  <a:pt x="710" y="983"/>
                </a:cubicBezTo>
                <a:cubicBezTo>
                  <a:pt x="710" y="986"/>
                  <a:pt x="704" y="986"/>
                  <a:pt x="706" y="991"/>
                </a:cubicBezTo>
                <a:cubicBezTo>
                  <a:pt x="708" y="992"/>
                  <a:pt x="709" y="989"/>
                  <a:pt x="711" y="992"/>
                </a:cubicBezTo>
                <a:close/>
                <a:moveTo>
                  <a:pt x="724" y="992"/>
                </a:moveTo>
                <a:cubicBezTo>
                  <a:pt x="726" y="991"/>
                  <a:pt x="728" y="989"/>
                  <a:pt x="729" y="987"/>
                </a:cubicBezTo>
                <a:cubicBezTo>
                  <a:pt x="729" y="984"/>
                  <a:pt x="729" y="982"/>
                  <a:pt x="728" y="979"/>
                </a:cubicBezTo>
                <a:cubicBezTo>
                  <a:pt x="729" y="978"/>
                  <a:pt x="730" y="981"/>
                  <a:pt x="731" y="981"/>
                </a:cubicBezTo>
                <a:cubicBezTo>
                  <a:pt x="738" y="977"/>
                  <a:pt x="732" y="971"/>
                  <a:pt x="736" y="967"/>
                </a:cubicBezTo>
                <a:cubicBezTo>
                  <a:pt x="735" y="966"/>
                  <a:pt x="734" y="967"/>
                  <a:pt x="733" y="968"/>
                </a:cubicBezTo>
                <a:cubicBezTo>
                  <a:pt x="733" y="966"/>
                  <a:pt x="733" y="964"/>
                  <a:pt x="733" y="962"/>
                </a:cubicBezTo>
                <a:cubicBezTo>
                  <a:pt x="732" y="963"/>
                  <a:pt x="731" y="963"/>
                  <a:pt x="730" y="964"/>
                </a:cubicBezTo>
                <a:cubicBezTo>
                  <a:pt x="730" y="961"/>
                  <a:pt x="730" y="963"/>
                  <a:pt x="728" y="960"/>
                </a:cubicBezTo>
                <a:cubicBezTo>
                  <a:pt x="730" y="960"/>
                  <a:pt x="731" y="959"/>
                  <a:pt x="732" y="960"/>
                </a:cubicBezTo>
                <a:cubicBezTo>
                  <a:pt x="732" y="958"/>
                  <a:pt x="730" y="955"/>
                  <a:pt x="729" y="954"/>
                </a:cubicBezTo>
                <a:cubicBezTo>
                  <a:pt x="730" y="953"/>
                  <a:pt x="732" y="955"/>
                  <a:pt x="734" y="957"/>
                </a:cubicBezTo>
                <a:cubicBezTo>
                  <a:pt x="736" y="956"/>
                  <a:pt x="741" y="954"/>
                  <a:pt x="741" y="959"/>
                </a:cubicBezTo>
                <a:cubicBezTo>
                  <a:pt x="740" y="959"/>
                  <a:pt x="741" y="957"/>
                  <a:pt x="740" y="956"/>
                </a:cubicBezTo>
                <a:cubicBezTo>
                  <a:pt x="738" y="956"/>
                  <a:pt x="737" y="957"/>
                  <a:pt x="737" y="958"/>
                </a:cubicBezTo>
                <a:cubicBezTo>
                  <a:pt x="737" y="958"/>
                  <a:pt x="737" y="958"/>
                  <a:pt x="738" y="958"/>
                </a:cubicBezTo>
                <a:cubicBezTo>
                  <a:pt x="738" y="959"/>
                  <a:pt x="736" y="960"/>
                  <a:pt x="736" y="961"/>
                </a:cubicBezTo>
                <a:cubicBezTo>
                  <a:pt x="737" y="964"/>
                  <a:pt x="739" y="964"/>
                  <a:pt x="741" y="964"/>
                </a:cubicBezTo>
                <a:cubicBezTo>
                  <a:pt x="742" y="965"/>
                  <a:pt x="740" y="966"/>
                  <a:pt x="739" y="967"/>
                </a:cubicBezTo>
                <a:cubicBezTo>
                  <a:pt x="740" y="967"/>
                  <a:pt x="741" y="968"/>
                  <a:pt x="741" y="968"/>
                </a:cubicBezTo>
                <a:cubicBezTo>
                  <a:pt x="741" y="967"/>
                  <a:pt x="741" y="967"/>
                  <a:pt x="741" y="966"/>
                </a:cubicBezTo>
                <a:cubicBezTo>
                  <a:pt x="741" y="966"/>
                  <a:pt x="742" y="967"/>
                  <a:pt x="743" y="968"/>
                </a:cubicBezTo>
                <a:cubicBezTo>
                  <a:pt x="743" y="969"/>
                  <a:pt x="743" y="969"/>
                  <a:pt x="745" y="973"/>
                </a:cubicBezTo>
                <a:cubicBezTo>
                  <a:pt x="746" y="973"/>
                  <a:pt x="748" y="972"/>
                  <a:pt x="750" y="973"/>
                </a:cubicBezTo>
                <a:cubicBezTo>
                  <a:pt x="751" y="972"/>
                  <a:pt x="752" y="971"/>
                  <a:pt x="752" y="969"/>
                </a:cubicBezTo>
                <a:cubicBezTo>
                  <a:pt x="752" y="968"/>
                  <a:pt x="751" y="969"/>
                  <a:pt x="750" y="969"/>
                </a:cubicBezTo>
                <a:cubicBezTo>
                  <a:pt x="750" y="967"/>
                  <a:pt x="749" y="964"/>
                  <a:pt x="750" y="962"/>
                </a:cubicBezTo>
                <a:cubicBezTo>
                  <a:pt x="752" y="965"/>
                  <a:pt x="755" y="966"/>
                  <a:pt x="758" y="967"/>
                </a:cubicBezTo>
                <a:cubicBezTo>
                  <a:pt x="759" y="964"/>
                  <a:pt x="767" y="962"/>
                  <a:pt x="767" y="958"/>
                </a:cubicBezTo>
                <a:cubicBezTo>
                  <a:pt x="765" y="956"/>
                  <a:pt x="761" y="964"/>
                  <a:pt x="759" y="959"/>
                </a:cubicBezTo>
                <a:cubicBezTo>
                  <a:pt x="765" y="960"/>
                  <a:pt x="764" y="956"/>
                  <a:pt x="765" y="952"/>
                </a:cubicBezTo>
                <a:cubicBezTo>
                  <a:pt x="767" y="955"/>
                  <a:pt x="771" y="953"/>
                  <a:pt x="775" y="950"/>
                </a:cubicBezTo>
                <a:cubicBezTo>
                  <a:pt x="774" y="949"/>
                  <a:pt x="774" y="947"/>
                  <a:pt x="774" y="946"/>
                </a:cubicBezTo>
                <a:cubicBezTo>
                  <a:pt x="773" y="947"/>
                  <a:pt x="773" y="947"/>
                  <a:pt x="773" y="947"/>
                </a:cubicBezTo>
                <a:cubicBezTo>
                  <a:pt x="773" y="946"/>
                  <a:pt x="773" y="946"/>
                  <a:pt x="773" y="946"/>
                </a:cubicBezTo>
                <a:cubicBezTo>
                  <a:pt x="773" y="945"/>
                  <a:pt x="773" y="944"/>
                  <a:pt x="772" y="944"/>
                </a:cubicBezTo>
                <a:cubicBezTo>
                  <a:pt x="770" y="944"/>
                  <a:pt x="766" y="948"/>
                  <a:pt x="768" y="950"/>
                </a:cubicBezTo>
                <a:cubicBezTo>
                  <a:pt x="766" y="950"/>
                  <a:pt x="764" y="951"/>
                  <a:pt x="763" y="949"/>
                </a:cubicBezTo>
                <a:cubicBezTo>
                  <a:pt x="767" y="945"/>
                  <a:pt x="769" y="944"/>
                  <a:pt x="772" y="942"/>
                </a:cubicBezTo>
                <a:cubicBezTo>
                  <a:pt x="771" y="941"/>
                  <a:pt x="771" y="940"/>
                  <a:pt x="770" y="939"/>
                </a:cubicBezTo>
                <a:cubicBezTo>
                  <a:pt x="772" y="938"/>
                  <a:pt x="775" y="939"/>
                  <a:pt x="772" y="936"/>
                </a:cubicBezTo>
                <a:cubicBezTo>
                  <a:pt x="774" y="934"/>
                  <a:pt x="777" y="931"/>
                  <a:pt x="777" y="935"/>
                </a:cubicBezTo>
                <a:cubicBezTo>
                  <a:pt x="778" y="932"/>
                  <a:pt x="775" y="933"/>
                  <a:pt x="775" y="930"/>
                </a:cubicBezTo>
                <a:cubicBezTo>
                  <a:pt x="776" y="930"/>
                  <a:pt x="777" y="931"/>
                  <a:pt x="778" y="931"/>
                </a:cubicBezTo>
                <a:cubicBezTo>
                  <a:pt x="779" y="931"/>
                  <a:pt x="779" y="930"/>
                  <a:pt x="780" y="929"/>
                </a:cubicBezTo>
                <a:cubicBezTo>
                  <a:pt x="781" y="928"/>
                  <a:pt x="782" y="927"/>
                  <a:pt x="785" y="925"/>
                </a:cubicBezTo>
                <a:cubicBezTo>
                  <a:pt x="781" y="925"/>
                  <a:pt x="783" y="924"/>
                  <a:pt x="785" y="924"/>
                </a:cubicBezTo>
                <a:cubicBezTo>
                  <a:pt x="785" y="924"/>
                  <a:pt x="786" y="923"/>
                  <a:pt x="786" y="922"/>
                </a:cubicBezTo>
                <a:cubicBezTo>
                  <a:pt x="786" y="921"/>
                  <a:pt x="787" y="921"/>
                  <a:pt x="788" y="920"/>
                </a:cubicBezTo>
                <a:cubicBezTo>
                  <a:pt x="785" y="918"/>
                  <a:pt x="785" y="921"/>
                  <a:pt x="782" y="923"/>
                </a:cubicBezTo>
                <a:cubicBezTo>
                  <a:pt x="782" y="920"/>
                  <a:pt x="780" y="922"/>
                  <a:pt x="778" y="922"/>
                </a:cubicBezTo>
                <a:cubicBezTo>
                  <a:pt x="777" y="921"/>
                  <a:pt x="777" y="920"/>
                  <a:pt x="778" y="920"/>
                </a:cubicBezTo>
                <a:cubicBezTo>
                  <a:pt x="777" y="920"/>
                  <a:pt x="776" y="919"/>
                  <a:pt x="776" y="919"/>
                </a:cubicBezTo>
                <a:cubicBezTo>
                  <a:pt x="776" y="919"/>
                  <a:pt x="777" y="919"/>
                  <a:pt x="778" y="918"/>
                </a:cubicBezTo>
                <a:cubicBezTo>
                  <a:pt x="778" y="918"/>
                  <a:pt x="778" y="918"/>
                  <a:pt x="778" y="918"/>
                </a:cubicBezTo>
                <a:cubicBezTo>
                  <a:pt x="778" y="918"/>
                  <a:pt x="779" y="918"/>
                  <a:pt x="779" y="918"/>
                </a:cubicBezTo>
                <a:cubicBezTo>
                  <a:pt x="779" y="918"/>
                  <a:pt x="780" y="918"/>
                  <a:pt x="781" y="917"/>
                </a:cubicBezTo>
                <a:cubicBezTo>
                  <a:pt x="781" y="917"/>
                  <a:pt x="781" y="917"/>
                  <a:pt x="782" y="917"/>
                </a:cubicBezTo>
                <a:cubicBezTo>
                  <a:pt x="782" y="917"/>
                  <a:pt x="783" y="917"/>
                  <a:pt x="783" y="917"/>
                </a:cubicBezTo>
                <a:cubicBezTo>
                  <a:pt x="782" y="913"/>
                  <a:pt x="784" y="915"/>
                  <a:pt x="782" y="910"/>
                </a:cubicBezTo>
                <a:cubicBezTo>
                  <a:pt x="781" y="911"/>
                  <a:pt x="780" y="911"/>
                  <a:pt x="780" y="912"/>
                </a:cubicBezTo>
                <a:cubicBezTo>
                  <a:pt x="778" y="916"/>
                  <a:pt x="775" y="918"/>
                  <a:pt x="773" y="921"/>
                </a:cubicBezTo>
                <a:cubicBezTo>
                  <a:pt x="772" y="920"/>
                  <a:pt x="773" y="919"/>
                  <a:pt x="772" y="918"/>
                </a:cubicBezTo>
                <a:cubicBezTo>
                  <a:pt x="767" y="921"/>
                  <a:pt x="768" y="925"/>
                  <a:pt x="765" y="929"/>
                </a:cubicBezTo>
                <a:cubicBezTo>
                  <a:pt x="763" y="927"/>
                  <a:pt x="761" y="928"/>
                  <a:pt x="758" y="929"/>
                </a:cubicBezTo>
                <a:cubicBezTo>
                  <a:pt x="756" y="927"/>
                  <a:pt x="760" y="927"/>
                  <a:pt x="757" y="925"/>
                </a:cubicBezTo>
                <a:cubicBezTo>
                  <a:pt x="759" y="923"/>
                  <a:pt x="761" y="925"/>
                  <a:pt x="761" y="922"/>
                </a:cubicBezTo>
                <a:cubicBezTo>
                  <a:pt x="758" y="920"/>
                  <a:pt x="757" y="925"/>
                  <a:pt x="756" y="926"/>
                </a:cubicBezTo>
                <a:cubicBezTo>
                  <a:pt x="755" y="925"/>
                  <a:pt x="754" y="923"/>
                  <a:pt x="753" y="924"/>
                </a:cubicBezTo>
                <a:cubicBezTo>
                  <a:pt x="755" y="923"/>
                  <a:pt x="755" y="921"/>
                  <a:pt x="754" y="918"/>
                </a:cubicBezTo>
                <a:cubicBezTo>
                  <a:pt x="749" y="921"/>
                  <a:pt x="744" y="924"/>
                  <a:pt x="746" y="928"/>
                </a:cubicBezTo>
                <a:cubicBezTo>
                  <a:pt x="744" y="929"/>
                  <a:pt x="743" y="926"/>
                  <a:pt x="741" y="928"/>
                </a:cubicBezTo>
                <a:cubicBezTo>
                  <a:pt x="740" y="929"/>
                  <a:pt x="741" y="931"/>
                  <a:pt x="742" y="933"/>
                </a:cubicBezTo>
                <a:cubicBezTo>
                  <a:pt x="738" y="930"/>
                  <a:pt x="728" y="940"/>
                  <a:pt x="725" y="942"/>
                </a:cubicBezTo>
                <a:cubicBezTo>
                  <a:pt x="723" y="937"/>
                  <a:pt x="732" y="935"/>
                  <a:pt x="731" y="930"/>
                </a:cubicBezTo>
                <a:cubicBezTo>
                  <a:pt x="724" y="936"/>
                  <a:pt x="716" y="941"/>
                  <a:pt x="714" y="948"/>
                </a:cubicBezTo>
                <a:cubicBezTo>
                  <a:pt x="705" y="949"/>
                  <a:pt x="698" y="955"/>
                  <a:pt x="691" y="961"/>
                </a:cubicBezTo>
                <a:cubicBezTo>
                  <a:pt x="691" y="962"/>
                  <a:pt x="692" y="962"/>
                  <a:pt x="693" y="964"/>
                </a:cubicBezTo>
                <a:cubicBezTo>
                  <a:pt x="695" y="962"/>
                  <a:pt x="696" y="961"/>
                  <a:pt x="697" y="961"/>
                </a:cubicBezTo>
                <a:cubicBezTo>
                  <a:pt x="697" y="964"/>
                  <a:pt x="692" y="965"/>
                  <a:pt x="690" y="967"/>
                </a:cubicBezTo>
                <a:cubicBezTo>
                  <a:pt x="689" y="967"/>
                  <a:pt x="690" y="966"/>
                  <a:pt x="692" y="965"/>
                </a:cubicBezTo>
                <a:cubicBezTo>
                  <a:pt x="691" y="964"/>
                  <a:pt x="690" y="964"/>
                  <a:pt x="690" y="963"/>
                </a:cubicBezTo>
                <a:cubicBezTo>
                  <a:pt x="687" y="965"/>
                  <a:pt x="684" y="968"/>
                  <a:pt x="681" y="970"/>
                </a:cubicBezTo>
                <a:cubicBezTo>
                  <a:pt x="682" y="971"/>
                  <a:pt x="684" y="971"/>
                  <a:pt x="685" y="971"/>
                </a:cubicBezTo>
                <a:cubicBezTo>
                  <a:pt x="688" y="976"/>
                  <a:pt x="685" y="979"/>
                  <a:pt x="681" y="982"/>
                </a:cubicBezTo>
                <a:cubicBezTo>
                  <a:pt x="680" y="982"/>
                  <a:pt x="682" y="984"/>
                  <a:pt x="681" y="984"/>
                </a:cubicBezTo>
                <a:cubicBezTo>
                  <a:pt x="682" y="986"/>
                  <a:pt x="685" y="982"/>
                  <a:pt x="683" y="981"/>
                </a:cubicBezTo>
                <a:cubicBezTo>
                  <a:pt x="687" y="983"/>
                  <a:pt x="689" y="982"/>
                  <a:pt x="691" y="981"/>
                </a:cubicBezTo>
                <a:cubicBezTo>
                  <a:pt x="692" y="982"/>
                  <a:pt x="692" y="984"/>
                  <a:pt x="691" y="984"/>
                </a:cubicBezTo>
                <a:cubicBezTo>
                  <a:pt x="692" y="985"/>
                  <a:pt x="693" y="985"/>
                  <a:pt x="694" y="984"/>
                </a:cubicBezTo>
                <a:cubicBezTo>
                  <a:pt x="695" y="982"/>
                  <a:pt x="691" y="983"/>
                  <a:pt x="692" y="981"/>
                </a:cubicBezTo>
                <a:cubicBezTo>
                  <a:pt x="698" y="982"/>
                  <a:pt x="700" y="977"/>
                  <a:pt x="703" y="972"/>
                </a:cubicBezTo>
                <a:cubicBezTo>
                  <a:pt x="703" y="975"/>
                  <a:pt x="706" y="977"/>
                  <a:pt x="708" y="976"/>
                </a:cubicBezTo>
                <a:cubicBezTo>
                  <a:pt x="708" y="976"/>
                  <a:pt x="708" y="976"/>
                  <a:pt x="708" y="976"/>
                </a:cubicBezTo>
                <a:cubicBezTo>
                  <a:pt x="708" y="975"/>
                  <a:pt x="709" y="974"/>
                  <a:pt x="710" y="974"/>
                </a:cubicBezTo>
                <a:cubicBezTo>
                  <a:pt x="712" y="970"/>
                  <a:pt x="711" y="965"/>
                  <a:pt x="716" y="969"/>
                </a:cubicBezTo>
                <a:cubicBezTo>
                  <a:pt x="716" y="970"/>
                  <a:pt x="716" y="971"/>
                  <a:pt x="715" y="972"/>
                </a:cubicBezTo>
                <a:cubicBezTo>
                  <a:pt x="716" y="972"/>
                  <a:pt x="717" y="972"/>
                  <a:pt x="718" y="972"/>
                </a:cubicBezTo>
                <a:cubicBezTo>
                  <a:pt x="719" y="973"/>
                  <a:pt x="718" y="973"/>
                  <a:pt x="718" y="974"/>
                </a:cubicBezTo>
                <a:cubicBezTo>
                  <a:pt x="722" y="974"/>
                  <a:pt x="721" y="984"/>
                  <a:pt x="726" y="980"/>
                </a:cubicBezTo>
                <a:cubicBezTo>
                  <a:pt x="729" y="984"/>
                  <a:pt x="719" y="980"/>
                  <a:pt x="725" y="986"/>
                </a:cubicBezTo>
                <a:cubicBezTo>
                  <a:pt x="724" y="986"/>
                  <a:pt x="722" y="984"/>
                  <a:pt x="720" y="982"/>
                </a:cubicBezTo>
                <a:cubicBezTo>
                  <a:pt x="719" y="984"/>
                  <a:pt x="717" y="986"/>
                  <a:pt x="715" y="988"/>
                </a:cubicBezTo>
                <a:cubicBezTo>
                  <a:pt x="716" y="990"/>
                  <a:pt x="719" y="990"/>
                  <a:pt x="721" y="988"/>
                </a:cubicBezTo>
                <a:cubicBezTo>
                  <a:pt x="721" y="989"/>
                  <a:pt x="721" y="990"/>
                  <a:pt x="721" y="991"/>
                </a:cubicBezTo>
                <a:cubicBezTo>
                  <a:pt x="722" y="991"/>
                  <a:pt x="723" y="992"/>
                  <a:pt x="724" y="992"/>
                </a:cubicBezTo>
                <a:close/>
                <a:moveTo>
                  <a:pt x="702" y="1020"/>
                </a:moveTo>
                <a:cubicBezTo>
                  <a:pt x="703" y="1019"/>
                  <a:pt x="703" y="1018"/>
                  <a:pt x="704" y="1017"/>
                </a:cubicBezTo>
                <a:cubicBezTo>
                  <a:pt x="701" y="1015"/>
                  <a:pt x="698" y="1016"/>
                  <a:pt x="697" y="1011"/>
                </a:cubicBezTo>
                <a:cubicBezTo>
                  <a:pt x="697" y="1011"/>
                  <a:pt x="696" y="1012"/>
                  <a:pt x="695" y="1013"/>
                </a:cubicBezTo>
                <a:cubicBezTo>
                  <a:pt x="698" y="1016"/>
                  <a:pt x="699" y="1016"/>
                  <a:pt x="702" y="1020"/>
                </a:cubicBezTo>
                <a:close/>
                <a:moveTo>
                  <a:pt x="643" y="1202"/>
                </a:moveTo>
                <a:cubicBezTo>
                  <a:pt x="644" y="1200"/>
                  <a:pt x="645" y="1198"/>
                  <a:pt x="647" y="1196"/>
                </a:cubicBezTo>
                <a:cubicBezTo>
                  <a:pt x="646" y="1192"/>
                  <a:pt x="644" y="1195"/>
                  <a:pt x="642" y="1195"/>
                </a:cubicBezTo>
                <a:cubicBezTo>
                  <a:pt x="642" y="1193"/>
                  <a:pt x="644" y="1191"/>
                  <a:pt x="646" y="1189"/>
                </a:cubicBezTo>
                <a:cubicBezTo>
                  <a:pt x="645" y="1187"/>
                  <a:pt x="644" y="1188"/>
                  <a:pt x="644" y="1186"/>
                </a:cubicBezTo>
                <a:cubicBezTo>
                  <a:pt x="641" y="1187"/>
                  <a:pt x="640" y="1189"/>
                  <a:pt x="641" y="1192"/>
                </a:cubicBezTo>
                <a:cubicBezTo>
                  <a:pt x="640" y="1192"/>
                  <a:pt x="639" y="1193"/>
                  <a:pt x="638" y="1193"/>
                </a:cubicBezTo>
                <a:cubicBezTo>
                  <a:pt x="639" y="1197"/>
                  <a:pt x="641" y="1200"/>
                  <a:pt x="643" y="1202"/>
                </a:cubicBezTo>
                <a:close/>
                <a:moveTo>
                  <a:pt x="669" y="1208"/>
                </a:moveTo>
                <a:cubicBezTo>
                  <a:pt x="669" y="1206"/>
                  <a:pt x="669" y="1204"/>
                  <a:pt x="667" y="1202"/>
                </a:cubicBezTo>
                <a:cubicBezTo>
                  <a:pt x="665" y="1211"/>
                  <a:pt x="657" y="1207"/>
                  <a:pt x="653" y="1200"/>
                </a:cubicBezTo>
                <a:cubicBezTo>
                  <a:pt x="651" y="1200"/>
                  <a:pt x="650" y="1200"/>
                  <a:pt x="650" y="1202"/>
                </a:cubicBezTo>
                <a:cubicBezTo>
                  <a:pt x="647" y="1201"/>
                  <a:pt x="650" y="1199"/>
                  <a:pt x="652" y="1198"/>
                </a:cubicBezTo>
                <a:cubicBezTo>
                  <a:pt x="652" y="1197"/>
                  <a:pt x="651" y="1196"/>
                  <a:pt x="651" y="1196"/>
                </a:cubicBezTo>
                <a:cubicBezTo>
                  <a:pt x="653" y="1194"/>
                  <a:pt x="654" y="1196"/>
                  <a:pt x="655" y="1194"/>
                </a:cubicBezTo>
                <a:cubicBezTo>
                  <a:pt x="656" y="1193"/>
                  <a:pt x="656" y="1193"/>
                  <a:pt x="656" y="1192"/>
                </a:cubicBezTo>
                <a:cubicBezTo>
                  <a:pt x="655" y="1192"/>
                  <a:pt x="655" y="1192"/>
                  <a:pt x="655" y="1192"/>
                </a:cubicBezTo>
                <a:cubicBezTo>
                  <a:pt x="655" y="1191"/>
                  <a:pt x="654" y="1190"/>
                  <a:pt x="653" y="1189"/>
                </a:cubicBezTo>
                <a:cubicBezTo>
                  <a:pt x="653" y="1189"/>
                  <a:pt x="653" y="1189"/>
                  <a:pt x="653" y="1189"/>
                </a:cubicBezTo>
                <a:cubicBezTo>
                  <a:pt x="652" y="1188"/>
                  <a:pt x="650" y="1187"/>
                  <a:pt x="649" y="1187"/>
                </a:cubicBezTo>
                <a:cubicBezTo>
                  <a:pt x="652" y="1194"/>
                  <a:pt x="646" y="1198"/>
                  <a:pt x="645" y="1204"/>
                </a:cubicBezTo>
                <a:cubicBezTo>
                  <a:pt x="649" y="1207"/>
                  <a:pt x="654" y="1210"/>
                  <a:pt x="659" y="1212"/>
                </a:cubicBezTo>
                <a:cubicBezTo>
                  <a:pt x="662" y="1209"/>
                  <a:pt x="665" y="1209"/>
                  <a:pt x="669" y="1208"/>
                </a:cubicBezTo>
                <a:close/>
                <a:moveTo>
                  <a:pt x="682" y="1205"/>
                </a:moveTo>
                <a:cubicBezTo>
                  <a:pt x="684" y="1203"/>
                  <a:pt x="684" y="1200"/>
                  <a:pt x="683" y="1197"/>
                </a:cubicBezTo>
                <a:cubicBezTo>
                  <a:pt x="681" y="1197"/>
                  <a:pt x="679" y="1199"/>
                  <a:pt x="678" y="1197"/>
                </a:cubicBezTo>
                <a:cubicBezTo>
                  <a:pt x="678" y="1195"/>
                  <a:pt x="682" y="1195"/>
                  <a:pt x="681" y="1192"/>
                </a:cubicBezTo>
                <a:cubicBezTo>
                  <a:pt x="680" y="1193"/>
                  <a:pt x="680" y="1193"/>
                  <a:pt x="679" y="1194"/>
                </a:cubicBezTo>
                <a:cubicBezTo>
                  <a:pt x="679" y="1193"/>
                  <a:pt x="679" y="1192"/>
                  <a:pt x="679" y="1191"/>
                </a:cubicBezTo>
                <a:cubicBezTo>
                  <a:pt x="677" y="1191"/>
                  <a:pt x="677" y="1192"/>
                  <a:pt x="676" y="1195"/>
                </a:cubicBezTo>
                <a:cubicBezTo>
                  <a:pt x="673" y="1194"/>
                  <a:pt x="671" y="1192"/>
                  <a:pt x="671" y="1188"/>
                </a:cubicBezTo>
                <a:cubicBezTo>
                  <a:pt x="669" y="1189"/>
                  <a:pt x="669" y="1189"/>
                  <a:pt x="669" y="1190"/>
                </a:cubicBezTo>
                <a:cubicBezTo>
                  <a:pt x="669" y="1190"/>
                  <a:pt x="669" y="1190"/>
                  <a:pt x="669" y="1190"/>
                </a:cubicBezTo>
                <a:cubicBezTo>
                  <a:pt x="669" y="1190"/>
                  <a:pt x="669" y="1190"/>
                  <a:pt x="669" y="1191"/>
                </a:cubicBezTo>
                <a:cubicBezTo>
                  <a:pt x="669" y="1192"/>
                  <a:pt x="670" y="1194"/>
                  <a:pt x="668" y="1194"/>
                </a:cubicBezTo>
                <a:cubicBezTo>
                  <a:pt x="668" y="1194"/>
                  <a:pt x="668" y="1194"/>
                  <a:pt x="668" y="1194"/>
                </a:cubicBezTo>
                <a:cubicBezTo>
                  <a:pt x="676" y="1197"/>
                  <a:pt x="675" y="1203"/>
                  <a:pt x="682" y="1205"/>
                </a:cubicBezTo>
                <a:close/>
                <a:moveTo>
                  <a:pt x="714" y="1197"/>
                </a:moveTo>
                <a:cubicBezTo>
                  <a:pt x="713" y="1193"/>
                  <a:pt x="707" y="1196"/>
                  <a:pt x="708" y="1193"/>
                </a:cubicBezTo>
                <a:cubicBezTo>
                  <a:pt x="710" y="1195"/>
                  <a:pt x="711" y="1193"/>
                  <a:pt x="711" y="1192"/>
                </a:cubicBezTo>
                <a:cubicBezTo>
                  <a:pt x="708" y="1188"/>
                  <a:pt x="706" y="1189"/>
                  <a:pt x="705" y="1193"/>
                </a:cubicBezTo>
                <a:cubicBezTo>
                  <a:pt x="702" y="1191"/>
                  <a:pt x="700" y="1189"/>
                  <a:pt x="698" y="1189"/>
                </a:cubicBezTo>
                <a:cubicBezTo>
                  <a:pt x="698" y="1192"/>
                  <a:pt x="692" y="1192"/>
                  <a:pt x="692" y="1198"/>
                </a:cubicBezTo>
                <a:cubicBezTo>
                  <a:pt x="690" y="1198"/>
                  <a:pt x="687" y="1196"/>
                  <a:pt x="685" y="1197"/>
                </a:cubicBezTo>
                <a:cubicBezTo>
                  <a:pt x="687" y="1200"/>
                  <a:pt x="690" y="1200"/>
                  <a:pt x="690" y="1204"/>
                </a:cubicBezTo>
                <a:cubicBezTo>
                  <a:pt x="693" y="1202"/>
                  <a:pt x="695" y="1204"/>
                  <a:pt x="697" y="1207"/>
                </a:cubicBezTo>
                <a:cubicBezTo>
                  <a:pt x="705" y="1208"/>
                  <a:pt x="707" y="1199"/>
                  <a:pt x="714" y="1197"/>
                </a:cubicBezTo>
                <a:close/>
                <a:moveTo>
                  <a:pt x="495" y="1443"/>
                </a:moveTo>
                <a:cubicBezTo>
                  <a:pt x="499" y="1441"/>
                  <a:pt x="498" y="1440"/>
                  <a:pt x="502" y="1439"/>
                </a:cubicBezTo>
                <a:cubicBezTo>
                  <a:pt x="500" y="1434"/>
                  <a:pt x="495" y="1441"/>
                  <a:pt x="495" y="1443"/>
                </a:cubicBezTo>
                <a:close/>
                <a:moveTo>
                  <a:pt x="476" y="1497"/>
                </a:moveTo>
                <a:cubicBezTo>
                  <a:pt x="477" y="1495"/>
                  <a:pt x="479" y="1493"/>
                  <a:pt x="478" y="1491"/>
                </a:cubicBezTo>
                <a:cubicBezTo>
                  <a:pt x="476" y="1492"/>
                  <a:pt x="474" y="1494"/>
                  <a:pt x="474" y="1496"/>
                </a:cubicBezTo>
                <a:cubicBezTo>
                  <a:pt x="475" y="1496"/>
                  <a:pt x="475" y="1496"/>
                  <a:pt x="476" y="1497"/>
                </a:cubicBezTo>
                <a:close/>
                <a:moveTo>
                  <a:pt x="467" y="1544"/>
                </a:moveTo>
                <a:cubicBezTo>
                  <a:pt x="466" y="1544"/>
                  <a:pt x="466" y="1543"/>
                  <a:pt x="465" y="1542"/>
                </a:cubicBezTo>
                <a:cubicBezTo>
                  <a:pt x="466" y="1542"/>
                  <a:pt x="467" y="1541"/>
                  <a:pt x="467" y="1540"/>
                </a:cubicBezTo>
                <a:cubicBezTo>
                  <a:pt x="465" y="1542"/>
                  <a:pt x="463" y="1541"/>
                  <a:pt x="461" y="1543"/>
                </a:cubicBezTo>
                <a:cubicBezTo>
                  <a:pt x="463" y="1545"/>
                  <a:pt x="461" y="1545"/>
                  <a:pt x="462" y="1547"/>
                </a:cubicBezTo>
                <a:cubicBezTo>
                  <a:pt x="463" y="1547"/>
                  <a:pt x="468" y="1546"/>
                  <a:pt x="467" y="1544"/>
                </a:cubicBezTo>
                <a:close/>
                <a:moveTo>
                  <a:pt x="639" y="1470"/>
                </a:moveTo>
                <a:cubicBezTo>
                  <a:pt x="640" y="1468"/>
                  <a:pt x="643" y="1467"/>
                  <a:pt x="644" y="1467"/>
                </a:cubicBezTo>
                <a:cubicBezTo>
                  <a:pt x="643" y="1462"/>
                  <a:pt x="635" y="1471"/>
                  <a:pt x="639" y="1470"/>
                </a:cubicBezTo>
                <a:close/>
                <a:moveTo>
                  <a:pt x="661" y="1461"/>
                </a:moveTo>
                <a:cubicBezTo>
                  <a:pt x="663" y="1458"/>
                  <a:pt x="664" y="1456"/>
                  <a:pt x="669" y="1454"/>
                </a:cubicBezTo>
                <a:cubicBezTo>
                  <a:pt x="667" y="1450"/>
                  <a:pt x="661" y="1456"/>
                  <a:pt x="661" y="1457"/>
                </a:cubicBezTo>
                <a:cubicBezTo>
                  <a:pt x="664" y="1457"/>
                  <a:pt x="660" y="1460"/>
                  <a:pt x="661" y="1461"/>
                </a:cubicBezTo>
                <a:close/>
                <a:moveTo>
                  <a:pt x="902" y="1326"/>
                </a:moveTo>
                <a:cubicBezTo>
                  <a:pt x="900" y="1321"/>
                  <a:pt x="905" y="1322"/>
                  <a:pt x="906" y="1319"/>
                </a:cubicBezTo>
                <a:cubicBezTo>
                  <a:pt x="901" y="1315"/>
                  <a:pt x="896" y="1326"/>
                  <a:pt x="892" y="1326"/>
                </a:cubicBezTo>
                <a:cubicBezTo>
                  <a:pt x="893" y="1324"/>
                  <a:pt x="893" y="1323"/>
                  <a:pt x="894" y="1322"/>
                </a:cubicBezTo>
                <a:cubicBezTo>
                  <a:pt x="893" y="1322"/>
                  <a:pt x="893" y="1323"/>
                  <a:pt x="893" y="1323"/>
                </a:cubicBezTo>
                <a:cubicBezTo>
                  <a:pt x="895" y="1319"/>
                  <a:pt x="892" y="1320"/>
                  <a:pt x="889" y="1322"/>
                </a:cubicBezTo>
                <a:cubicBezTo>
                  <a:pt x="889" y="1323"/>
                  <a:pt x="888" y="1324"/>
                  <a:pt x="888" y="1325"/>
                </a:cubicBezTo>
                <a:cubicBezTo>
                  <a:pt x="888" y="1324"/>
                  <a:pt x="889" y="1324"/>
                  <a:pt x="890" y="1324"/>
                </a:cubicBezTo>
                <a:cubicBezTo>
                  <a:pt x="890" y="1324"/>
                  <a:pt x="890" y="1325"/>
                  <a:pt x="890" y="1326"/>
                </a:cubicBezTo>
                <a:cubicBezTo>
                  <a:pt x="891" y="1326"/>
                  <a:pt x="893" y="1326"/>
                  <a:pt x="894" y="1327"/>
                </a:cubicBezTo>
                <a:cubicBezTo>
                  <a:pt x="893" y="1328"/>
                  <a:pt x="890" y="1329"/>
                  <a:pt x="892" y="1331"/>
                </a:cubicBezTo>
                <a:cubicBezTo>
                  <a:pt x="893" y="1330"/>
                  <a:pt x="897" y="1327"/>
                  <a:pt x="899" y="1324"/>
                </a:cubicBezTo>
                <a:cubicBezTo>
                  <a:pt x="901" y="1324"/>
                  <a:pt x="900" y="1328"/>
                  <a:pt x="902" y="1326"/>
                </a:cubicBezTo>
                <a:close/>
                <a:moveTo>
                  <a:pt x="889" y="1359"/>
                </a:moveTo>
                <a:cubicBezTo>
                  <a:pt x="888" y="1357"/>
                  <a:pt x="887" y="1356"/>
                  <a:pt x="886" y="1356"/>
                </a:cubicBezTo>
                <a:cubicBezTo>
                  <a:pt x="886" y="1356"/>
                  <a:pt x="886" y="1357"/>
                  <a:pt x="885" y="1357"/>
                </a:cubicBezTo>
                <a:cubicBezTo>
                  <a:pt x="886" y="1358"/>
                  <a:pt x="884" y="1359"/>
                  <a:pt x="885" y="1361"/>
                </a:cubicBezTo>
                <a:cubicBezTo>
                  <a:pt x="886" y="1361"/>
                  <a:pt x="888" y="1360"/>
                  <a:pt x="889" y="1359"/>
                </a:cubicBezTo>
                <a:close/>
                <a:moveTo>
                  <a:pt x="914" y="1352"/>
                </a:moveTo>
                <a:cubicBezTo>
                  <a:pt x="914" y="1352"/>
                  <a:pt x="914" y="1352"/>
                  <a:pt x="913" y="1352"/>
                </a:cubicBezTo>
                <a:cubicBezTo>
                  <a:pt x="914" y="1351"/>
                  <a:pt x="914" y="1351"/>
                  <a:pt x="915" y="1351"/>
                </a:cubicBezTo>
                <a:cubicBezTo>
                  <a:pt x="914" y="1348"/>
                  <a:pt x="909" y="1350"/>
                  <a:pt x="910" y="1352"/>
                </a:cubicBezTo>
                <a:cubicBezTo>
                  <a:pt x="912" y="1352"/>
                  <a:pt x="913" y="1353"/>
                  <a:pt x="914" y="1352"/>
                </a:cubicBezTo>
                <a:close/>
                <a:moveTo>
                  <a:pt x="1006" y="1317"/>
                </a:moveTo>
                <a:cubicBezTo>
                  <a:pt x="1004" y="1320"/>
                  <a:pt x="1005" y="1316"/>
                  <a:pt x="1004" y="1315"/>
                </a:cubicBezTo>
                <a:cubicBezTo>
                  <a:pt x="1002" y="1315"/>
                  <a:pt x="1000" y="1313"/>
                  <a:pt x="997" y="1314"/>
                </a:cubicBezTo>
                <a:cubicBezTo>
                  <a:pt x="998" y="1314"/>
                  <a:pt x="998" y="1315"/>
                  <a:pt x="998" y="1315"/>
                </a:cubicBezTo>
                <a:cubicBezTo>
                  <a:pt x="998" y="1316"/>
                  <a:pt x="998" y="1316"/>
                  <a:pt x="998" y="1317"/>
                </a:cubicBezTo>
                <a:cubicBezTo>
                  <a:pt x="998" y="1316"/>
                  <a:pt x="1005" y="1328"/>
                  <a:pt x="1006" y="1317"/>
                </a:cubicBezTo>
                <a:close/>
                <a:moveTo>
                  <a:pt x="1018" y="1326"/>
                </a:moveTo>
                <a:cubicBezTo>
                  <a:pt x="1016" y="1325"/>
                  <a:pt x="1019" y="1321"/>
                  <a:pt x="1017" y="1322"/>
                </a:cubicBezTo>
                <a:cubicBezTo>
                  <a:pt x="1018" y="1325"/>
                  <a:pt x="1014" y="1321"/>
                  <a:pt x="1013" y="1324"/>
                </a:cubicBezTo>
                <a:cubicBezTo>
                  <a:pt x="1014" y="1326"/>
                  <a:pt x="1016" y="1326"/>
                  <a:pt x="1018" y="1326"/>
                </a:cubicBezTo>
                <a:close/>
                <a:moveTo>
                  <a:pt x="1020" y="1341"/>
                </a:moveTo>
                <a:cubicBezTo>
                  <a:pt x="1017" y="1340"/>
                  <a:pt x="1017" y="1341"/>
                  <a:pt x="1015" y="1343"/>
                </a:cubicBezTo>
                <a:cubicBezTo>
                  <a:pt x="1017" y="1347"/>
                  <a:pt x="1022" y="1343"/>
                  <a:pt x="1020" y="1341"/>
                </a:cubicBezTo>
                <a:close/>
                <a:moveTo>
                  <a:pt x="1017" y="1374"/>
                </a:moveTo>
                <a:cubicBezTo>
                  <a:pt x="1014" y="1372"/>
                  <a:pt x="1013" y="1367"/>
                  <a:pt x="1012" y="1368"/>
                </a:cubicBezTo>
                <a:cubicBezTo>
                  <a:pt x="1013" y="1370"/>
                  <a:pt x="1008" y="1371"/>
                  <a:pt x="1011" y="1373"/>
                </a:cubicBezTo>
                <a:cubicBezTo>
                  <a:pt x="1013" y="1373"/>
                  <a:pt x="1014" y="1375"/>
                  <a:pt x="1017" y="1374"/>
                </a:cubicBezTo>
                <a:close/>
                <a:moveTo>
                  <a:pt x="1042" y="1396"/>
                </a:moveTo>
                <a:cubicBezTo>
                  <a:pt x="1043" y="1395"/>
                  <a:pt x="1044" y="1394"/>
                  <a:pt x="1043" y="1392"/>
                </a:cubicBezTo>
                <a:cubicBezTo>
                  <a:pt x="1042" y="1395"/>
                  <a:pt x="1041" y="1390"/>
                  <a:pt x="1039" y="1393"/>
                </a:cubicBezTo>
                <a:cubicBezTo>
                  <a:pt x="1040" y="1394"/>
                  <a:pt x="1041" y="1395"/>
                  <a:pt x="1042" y="1396"/>
                </a:cubicBezTo>
                <a:close/>
                <a:moveTo>
                  <a:pt x="1070" y="1421"/>
                </a:moveTo>
                <a:cubicBezTo>
                  <a:pt x="1068" y="1422"/>
                  <a:pt x="1064" y="1428"/>
                  <a:pt x="1067" y="1433"/>
                </a:cubicBezTo>
                <a:cubicBezTo>
                  <a:pt x="1067" y="1431"/>
                  <a:pt x="1070" y="1425"/>
                  <a:pt x="1072" y="1425"/>
                </a:cubicBezTo>
                <a:cubicBezTo>
                  <a:pt x="1068" y="1425"/>
                  <a:pt x="1072" y="1423"/>
                  <a:pt x="1070" y="1421"/>
                </a:cubicBezTo>
                <a:close/>
                <a:moveTo>
                  <a:pt x="1086" y="1407"/>
                </a:moveTo>
                <a:cubicBezTo>
                  <a:pt x="1086" y="1410"/>
                  <a:pt x="1087" y="1408"/>
                  <a:pt x="1089" y="1411"/>
                </a:cubicBezTo>
                <a:cubicBezTo>
                  <a:pt x="1094" y="1406"/>
                  <a:pt x="1081" y="1406"/>
                  <a:pt x="1085" y="1408"/>
                </a:cubicBezTo>
                <a:cubicBezTo>
                  <a:pt x="1085" y="1408"/>
                  <a:pt x="1086" y="1408"/>
                  <a:pt x="1086" y="1407"/>
                </a:cubicBezTo>
                <a:close/>
                <a:moveTo>
                  <a:pt x="1188" y="1345"/>
                </a:moveTo>
                <a:cubicBezTo>
                  <a:pt x="1189" y="1346"/>
                  <a:pt x="1192" y="1344"/>
                  <a:pt x="1190" y="1342"/>
                </a:cubicBezTo>
                <a:cubicBezTo>
                  <a:pt x="1188" y="1341"/>
                  <a:pt x="1187" y="1343"/>
                  <a:pt x="1188" y="1345"/>
                </a:cubicBezTo>
                <a:close/>
                <a:moveTo>
                  <a:pt x="1094" y="1402"/>
                </a:moveTo>
                <a:cubicBezTo>
                  <a:pt x="1096" y="1406"/>
                  <a:pt x="1100" y="1403"/>
                  <a:pt x="1098" y="1400"/>
                </a:cubicBezTo>
                <a:cubicBezTo>
                  <a:pt x="1096" y="1402"/>
                  <a:pt x="1094" y="1399"/>
                  <a:pt x="1094" y="1402"/>
                </a:cubicBezTo>
                <a:close/>
                <a:moveTo>
                  <a:pt x="1220" y="1310"/>
                </a:moveTo>
                <a:cubicBezTo>
                  <a:pt x="1221" y="1315"/>
                  <a:pt x="1217" y="1314"/>
                  <a:pt x="1214" y="1316"/>
                </a:cubicBezTo>
                <a:cubicBezTo>
                  <a:pt x="1216" y="1318"/>
                  <a:pt x="1215" y="1319"/>
                  <a:pt x="1217" y="1319"/>
                </a:cubicBezTo>
                <a:cubicBezTo>
                  <a:pt x="1216" y="1315"/>
                  <a:pt x="1219" y="1319"/>
                  <a:pt x="1218" y="1319"/>
                </a:cubicBezTo>
                <a:cubicBezTo>
                  <a:pt x="1221" y="1319"/>
                  <a:pt x="1228" y="1311"/>
                  <a:pt x="1220" y="1310"/>
                </a:cubicBezTo>
                <a:close/>
                <a:moveTo>
                  <a:pt x="1195" y="1335"/>
                </a:moveTo>
                <a:cubicBezTo>
                  <a:pt x="1200" y="1334"/>
                  <a:pt x="1203" y="1327"/>
                  <a:pt x="1207" y="1323"/>
                </a:cubicBezTo>
                <a:cubicBezTo>
                  <a:pt x="1202" y="1322"/>
                  <a:pt x="1195" y="1329"/>
                  <a:pt x="1195" y="1335"/>
                </a:cubicBezTo>
                <a:close/>
                <a:moveTo>
                  <a:pt x="1123" y="1378"/>
                </a:moveTo>
                <a:cubicBezTo>
                  <a:pt x="1125" y="1377"/>
                  <a:pt x="1130" y="1377"/>
                  <a:pt x="1127" y="1374"/>
                </a:cubicBezTo>
                <a:cubicBezTo>
                  <a:pt x="1125" y="1374"/>
                  <a:pt x="1121" y="1375"/>
                  <a:pt x="1123" y="1378"/>
                </a:cubicBezTo>
                <a:close/>
                <a:moveTo>
                  <a:pt x="1118" y="1381"/>
                </a:moveTo>
                <a:cubicBezTo>
                  <a:pt x="1119" y="1380"/>
                  <a:pt x="1120" y="1379"/>
                  <a:pt x="1121" y="1378"/>
                </a:cubicBezTo>
                <a:cubicBezTo>
                  <a:pt x="1119" y="1375"/>
                  <a:pt x="1115" y="1378"/>
                  <a:pt x="1118" y="1381"/>
                </a:cubicBezTo>
                <a:close/>
                <a:moveTo>
                  <a:pt x="1080" y="1401"/>
                </a:moveTo>
                <a:cubicBezTo>
                  <a:pt x="1079" y="1403"/>
                  <a:pt x="1076" y="1404"/>
                  <a:pt x="1078" y="1406"/>
                </a:cubicBezTo>
                <a:cubicBezTo>
                  <a:pt x="1080" y="1405"/>
                  <a:pt x="1081" y="1404"/>
                  <a:pt x="1080" y="1401"/>
                </a:cubicBezTo>
                <a:close/>
                <a:moveTo>
                  <a:pt x="1069" y="1413"/>
                </a:moveTo>
                <a:cubicBezTo>
                  <a:pt x="1068" y="1410"/>
                  <a:pt x="1074" y="1409"/>
                  <a:pt x="1071" y="1406"/>
                </a:cubicBezTo>
                <a:cubicBezTo>
                  <a:pt x="1068" y="1407"/>
                  <a:pt x="1065" y="1412"/>
                  <a:pt x="1069" y="1413"/>
                </a:cubicBezTo>
                <a:close/>
                <a:moveTo>
                  <a:pt x="1126" y="1362"/>
                </a:moveTo>
                <a:cubicBezTo>
                  <a:pt x="1129" y="1356"/>
                  <a:pt x="1138" y="1356"/>
                  <a:pt x="1137" y="1350"/>
                </a:cubicBezTo>
                <a:cubicBezTo>
                  <a:pt x="1132" y="1351"/>
                  <a:pt x="1124" y="1356"/>
                  <a:pt x="1126" y="1362"/>
                </a:cubicBezTo>
                <a:close/>
                <a:moveTo>
                  <a:pt x="1044" y="1414"/>
                </a:moveTo>
                <a:cubicBezTo>
                  <a:pt x="1043" y="1415"/>
                  <a:pt x="1043" y="1413"/>
                  <a:pt x="1044" y="1412"/>
                </a:cubicBezTo>
                <a:cubicBezTo>
                  <a:pt x="1048" y="1412"/>
                  <a:pt x="1048" y="1410"/>
                  <a:pt x="1049" y="1406"/>
                </a:cubicBezTo>
                <a:cubicBezTo>
                  <a:pt x="1045" y="1406"/>
                  <a:pt x="1041" y="1402"/>
                  <a:pt x="1036" y="1402"/>
                </a:cubicBezTo>
                <a:cubicBezTo>
                  <a:pt x="1037" y="1407"/>
                  <a:pt x="1039" y="1409"/>
                  <a:pt x="1041" y="1415"/>
                </a:cubicBezTo>
                <a:cubicBezTo>
                  <a:pt x="1042" y="1415"/>
                  <a:pt x="1047" y="1414"/>
                  <a:pt x="1044" y="1414"/>
                </a:cubicBezTo>
                <a:close/>
                <a:moveTo>
                  <a:pt x="1056" y="1410"/>
                </a:moveTo>
                <a:cubicBezTo>
                  <a:pt x="1061" y="1407"/>
                  <a:pt x="1052" y="1405"/>
                  <a:pt x="1054" y="1401"/>
                </a:cubicBezTo>
                <a:cubicBezTo>
                  <a:pt x="1051" y="1403"/>
                  <a:pt x="1053" y="1407"/>
                  <a:pt x="1056" y="1410"/>
                </a:cubicBezTo>
                <a:close/>
                <a:moveTo>
                  <a:pt x="1065" y="1405"/>
                </a:moveTo>
                <a:cubicBezTo>
                  <a:pt x="1064" y="1394"/>
                  <a:pt x="1076" y="1394"/>
                  <a:pt x="1078" y="1383"/>
                </a:cubicBezTo>
                <a:cubicBezTo>
                  <a:pt x="1074" y="1383"/>
                  <a:pt x="1074" y="1391"/>
                  <a:pt x="1069" y="1385"/>
                </a:cubicBezTo>
                <a:cubicBezTo>
                  <a:pt x="1069" y="1382"/>
                  <a:pt x="1074" y="1384"/>
                  <a:pt x="1071" y="1380"/>
                </a:cubicBezTo>
                <a:cubicBezTo>
                  <a:pt x="1068" y="1383"/>
                  <a:pt x="1066" y="1381"/>
                  <a:pt x="1064" y="1382"/>
                </a:cubicBezTo>
                <a:cubicBezTo>
                  <a:pt x="1062" y="1385"/>
                  <a:pt x="1062" y="1393"/>
                  <a:pt x="1056" y="1392"/>
                </a:cubicBezTo>
                <a:cubicBezTo>
                  <a:pt x="1058" y="1398"/>
                  <a:pt x="1059" y="1400"/>
                  <a:pt x="1061" y="1405"/>
                </a:cubicBezTo>
                <a:cubicBezTo>
                  <a:pt x="1062" y="1402"/>
                  <a:pt x="1063" y="1407"/>
                  <a:pt x="1065" y="1405"/>
                </a:cubicBezTo>
                <a:close/>
                <a:moveTo>
                  <a:pt x="1053" y="1422"/>
                </a:moveTo>
                <a:cubicBezTo>
                  <a:pt x="1052" y="1420"/>
                  <a:pt x="1051" y="1415"/>
                  <a:pt x="1049" y="1416"/>
                </a:cubicBezTo>
                <a:cubicBezTo>
                  <a:pt x="1050" y="1419"/>
                  <a:pt x="1048" y="1421"/>
                  <a:pt x="1048" y="1424"/>
                </a:cubicBezTo>
                <a:cubicBezTo>
                  <a:pt x="1050" y="1423"/>
                  <a:pt x="1051" y="1424"/>
                  <a:pt x="1053" y="1422"/>
                </a:cubicBezTo>
                <a:close/>
                <a:moveTo>
                  <a:pt x="1050" y="1432"/>
                </a:moveTo>
                <a:cubicBezTo>
                  <a:pt x="1051" y="1431"/>
                  <a:pt x="1052" y="1431"/>
                  <a:pt x="1052" y="1430"/>
                </a:cubicBezTo>
                <a:cubicBezTo>
                  <a:pt x="1051" y="1428"/>
                  <a:pt x="1049" y="1429"/>
                  <a:pt x="1049" y="1426"/>
                </a:cubicBezTo>
                <a:cubicBezTo>
                  <a:pt x="1048" y="1427"/>
                  <a:pt x="1047" y="1428"/>
                  <a:pt x="1047" y="1429"/>
                </a:cubicBezTo>
                <a:cubicBezTo>
                  <a:pt x="1050" y="1427"/>
                  <a:pt x="1049" y="1430"/>
                  <a:pt x="1050" y="1432"/>
                </a:cubicBezTo>
                <a:close/>
                <a:moveTo>
                  <a:pt x="1058" y="1431"/>
                </a:moveTo>
                <a:cubicBezTo>
                  <a:pt x="1060" y="1429"/>
                  <a:pt x="1061" y="1431"/>
                  <a:pt x="1062" y="1430"/>
                </a:cubicBezTo>
                <a:cubicBezTo>
                  <a:pt x="1059" y="1428"/>
                  <a:pt x="1063" y="1427"/>
                  <a:pt x="1060" y="1425"/>
                </a:cubicBezTo>
                <a:cubicBezTo>
                  <a:pt x="1059" y="1427"/>
                  <a:pt x="1059" y="1429"/>
                  <a:pt x="1058" y="1431"/>
                </a:cubicBezTo>
                <a:close/>
                <a:moveTo>
                  <a:pt x="999" y="1385"/>
                </a:moveTo>
                <a:cubicBezTo>
                  <a:pt x="998" y="1384"/>
                  <a:pt x="997" y="1383"/>
                  <a:pt x="996" y="1385"/>
                </a:cubicBezTo>
                <a:cubicBezTo>
                  <a:pt x="1000" y="1389"/>
                  <a:pt x="1001" y="1384"/>
                  <a:pt x="1002" y="1383"/>
                </a:cubicBezTo>
                <a:cubicBezTo>
                  <a:pt x="1000" y="1383"/>
                  <a:pt x="999" y="1383"/>
                  <a:pt x="999" y="1385"/>
                </a:cubicBezTo>
                <a:close/>
                <a:moveTo>
                  <a:pt x="1827" y="465"/>
                </a:moveTo>
                <a:cubicBezTo>
                  <a:pt x="1825" y="465"/>
                  <a:pt x="1824" y="464"/>
                  <a:pt x="1822" y="466"/>
                </a:cubicBezTo>
                <a:cubicBezTo>
                  <a:pt x="1823" y="469"/>
                  <a:pt x="1828" y="465"/>
                  <a:pt x="1827" y="465"/>
                </a:cubicBezTo>
                <a:close/>
                <a:moveTo>
                  <a:pt x="1844" y="496"/>
                </a:moveTo>
                <a:cubicBezTo>
                  <a:pt x="1845" y="498"/>
                  <a:pt x="1847" y="497"/>
                  <a:pt x="1848" y="500"/>
                </a:cubicBezTo>
                <a:cubicBezTo>
                  <a:pt x="1847" y="501"/>
                  <a:pt x="1844" y="502"/>
                  <a:pt x="1847" y="504"/>
                </a:cubicBezTo>
                <a:cubicBezTo>
                  <a:pt x="1848" y="502"/>
                  <a:pt x="1849" y="500"/>
                  <a:pt x="1849" y="498"/>
                </a:cubicBezTo>
                <a:cubicBezTo>
                  <a:pt x="1846" y="499"/>
                  <a:pt x="1848" y="495"/>
                  <a:pt x="1847" y="494"/>
                </a:cubicBezTo>
                <a:cubicBezTo>
                  <a:pt x="1846" y="495"/>
                  <a:pt x="1845" y="496"/>
                  <a:pt x="1844" y="496"/>
                </a:cubicBezTo>
                <a:close/>
                <a:moveTo>
                  <a:pt x="1758" y="388"/>
                </a:moveTo>
                <a:cubicBezTo>
                  <a:pt x="1758" y="388"/>
                  <a:pt x="1758" y="388"/>
                  <a:pt x="1759" y="388"/>
                </a:cubicBezTo>
                <a:cubicBezTo>
                  <a:pt x="1759" y="388"/>
                  <a:pt x="1759" y="388"/>
                  <a:pt x="1758" y="388"/>
                </a:cubicBezTo>
                <a:close/>
                <a:moveTo>
                  <a:pt x="1758" y="388"/>
                </a:moveTo>
                <a:cubicBezTo>
                  <a:pt x="1758" y="387"/>
                  <a:pt x="1757" y="386"/>
                  <a:pt x="1757" y="386"/>
                </a:cubicBezTo>
                <a:cubicBezTo>
                  <a:pt x="1751" y="386"/>
                  <a:pt x="1751" y="389"/>
                  <a:pt x="1746" y="389"/>
                </a:cubicBezTo>
                <a:cubicBezTo>
                  <a:pt x="1749" y="391"/>
                  <a:pt x="1756" y="387"/>
                  <a:pt x="1758" y="388"/>
                </a:cubicBezTo>
                <a:close/>
                <a:moveTo>
                  <a:pt x="1626" y="271"/>
                </a:moveTo>
                <a:cubicBezTo>
                  <a:pt x="1629" y="270"/>
                  <a:pt x="1626" y="268"/>
                  <a:pt x="1628" y="267"/>
                </a:cubicBezTo>
                <a:cubicBezTo>
                  <a:pt x="1632" y="271"/>
                  <a:pt x="1633" y="266"/>
                  <a:pt x="1636" y="267"/>
                </a:cubicBezTo>
                <a:cubicBezTo>
                  <a:pt x="1632" y="265"/>
                  <a:pt x="1639" y="266"/>
                  <a:pt x="1640" y="264"/>
                </a:cubicBezTo>
                <a:cubicBezTo>
                  <a:pt x="1633" y="261"/>
                  <a:pt x="1627" y="269"/>
                  <a:pt x="1620" y="271"/>
                </a:cubicBezTo>
                <a:cubicBezTo>
                  <a:pt x="1623" y="275"/>
                  <a:pt x="1623" y="268"/>
                  <a:pt x="1626" y="271"/>
                </a:cubicBezTo>
                <a:close/>
                <a:moveTo>
                  <a:pt x="1728" y="388"/>
                </a:moveTo>
                <a:cubicBezTo>
                  <a:pt x="1726" y="391"/>
                  <a:pt x="1724" y="385"/>
                  <a:pt x="1721" y="389"/>
                </a:cubicBezTo>
                <a:cubicBezTo>
                  <a:pt x="1723" y="390"/>
                  <a:pt x="1728" y="392"/>
                  <a:pt x="1728" y="388"/>
                </a:cubicBezTo>
                <a:close/>
                <a:moveTo>
                  <a:pt x="1895" y="629"/>
                </a:moveTo>
                <a:cubicBezTo>
                  <a:pt x="1894" y="629"/>
                  <a:pt x="1893" y="628"/>
                  <a:pt x="1892" y="627"/>
                </a:cubicBezTo>
                <a:cubicBezTo>
                  <a:pt x="1891" y="628"/>
                  <a:pt x="1889" y="632"/>
                  <a:pt x="1890" y="632"/>
                </a:cubicBezTo>
                <a:cubicBezTo>
                  <a:pt x="1890" y="628"/>
                  <a:pt x="1898" y="631"/>
                  <a:pt x="1895" y="629"/>
                </a:cubicBezTo>
                <a:close/>
                <a:moveTo>
                  <a:pt x="1714" y="420"/>
                </a:moveTo>
                <a:cubicBezTo>
                  <a:pt x="1715" y="422"/>
                  <a:pt x="1710" y="423"/>
                  <a:pt x="1713" y="425"/>
                </a:cubicBezTo>
                <a:cubicBezTo>
                  <a:pt x="1714" y="424"/>
                  <a:pt x="1715" y="423"/>
                  <a:pt x="1716" y="422"/>
                </a:cubicBezTo>
                <a:cubicBezTo>
                  <a:pt x="1715" y="421"/>
                  <a:pt x="1715" y="419"/>
                  <a:pt x="1714" y="420"/>
                </a:cubicBezTo>
                <a:close/>
                <a:moveTo>
                  <a:pt x="1688" y="413"/>
                </a:moveTo>
                <a:cubicBezTo>
                  <a:pt x="1688" y="412"/>
                  <a:pt x="1688" y="413"/>
                  <a:pt x="1687" y="412"/>
                </a:cubicBezTo>
                <a:cubicBezTo>
                  <a:pt x="1688" y="412"/>
                  <a:pt x="1689" y="412"/>
                  <a:pt x="1689" y="411"/>
                </a:cubicBezTo>
                <a:cubicBezTo>
                  <a:pt x="1687" y="410"/>
                  <a:pt x="1683" y="411"/>
                  <a:pt x="1682" y="414"/>
                </a:cubicBezTo>
                <a:cubicBezTo>
                  <a:pt x="1681" y="414"/>
                  <a:pt x="1680" y="414"/>
                  <a:pt x="1679" y="414"/>
                </a:cubicBezTo>
                <a:cubicBezTo>
                  <a:pt x="1678" y="408"/>
                  <a:pt x="1685" y="402"/>
                  <a:pt x="1690" y="406"/>
                </a:cubicBezTo>
                <a:cubicBezTo>
                  <a:pt x="1689" y="408"/>
                  <a:pt x="1688" y="406"/>
                  <a:pt x="1686" y="407"/>
                </a:cubicBezTo>
                <a:cubicBezTo>
                  <a:pt x="1689" y="410"/>
                  <a:pt x="1697" y="405"/>
                  <a:pt x="1694" y="401"/>
                </a:cubicBezTo>
                <a:cubicBezTo>
                  <a:pt x="1690" y="405"/>
                  <a:pt x="1685" y="402"/>
                  <a:pt x="1681" y="401"/>
                </a:cubicBezTo>
                <a:cubicBezTo>
                  <a:pt x="1681" y="402"/>
                  <a:pt x="1683" y="404"/>
                  <a:pt x="1682" y="404"/>
                </a:cubicBezTo>
                <a:cubicBezTo>
                  <a:pt x="1679" y="400"/>
                  <a:pt x="1679" y="406"/>
                  <a:pt x="1676" y="404"/>
                </a:cubicBezTo>
                <a:cubicBezTo>
                  <a:pt x="1679" y="404"/>
                  <a:pt x="1676" y="399"/>
                  <a:pt x="1675" y="401"/>
                </a:cubicBezTo>
                <a:cubicBezTo>
                  <a:pt x="1676" y="403"/>
                  <a:pt x="1674" y="404"/>
                  <a:pt x="1675" y="406"/>
                </a:cubicBezTo>
                <a:cubicBezTo>
                  <a:pt x="1676" y="404"/>
                  <a:pt x="1677" y="407"/>
                  <a:pt x="1678" y="407"/>
                </a:cubicBezTo>
                <a:cubicBezTo>
                  <a:pt x="1677" y="408"/>
                  <a:pt x="1678" y="409"/>
                  <a:pt x="1678" y="410"/>
                </a:cubicBezTo>
                <a:cubicBezTo>
                  <a:pt x="1674" y="408"/>
                  <a:pt x="1673" y="407"/>
                  <a:pt x="1670" y="407"/>
                </a:cubicBezTo>
                <a:cubicBezTo>
                  <a:pt x="1671" y="410"/>
                  <a:pt x="1673" y="409"/>
                  <a:pt x="1673" y="411"/>
                </a:cubicBezTo>
                <a:cubicBezTo>
                  <a:pt x="1675" y="408"/>
                  <a:pt x="1677" y="413"/>
                  <a:pt x="1679" y="412"/>
                </a:cubicBezTo>
                <a:cubicBezTo>
                  <a:pt x="1678" y="412"/>
                  <a:pt x="1678" y="413"/>
                  <a:pt x="1677" y="414"/>
                </a:cubicBezTo>
                <a:cubicBezTo>
                  <a:pt x="1678" y="415"/>
                  <a:pt x="1679" y="416"/>
                  <a:pt x="1679" y="417"/>
                </a:cubicBezTo>
                <a:cubicBezTo>
                  <a:pt x="1682" y="413"/>
                  <a:pt x="1688" y="415"/>
                  <a:pt x="1688" y="413"/>
                </a:cubicBezTo>
                <a:close/>
                <a:moveTo>
                  <a:pt x="1691" y="400"/>
                </a:moveTo>
                <a:cubicBezTo>
                  <a:pt x="1689" y="399"/>
                  <a:pt x="1686" y="398"/>
                  <a:pt x="1684" y="399"/>
                </a:cubicBezTo>
                <a:cubicBezTo>
                  <a:pt x="1686" y="403"/>
                  <a:pt x="1691" y="401"/>
                  <a:pt x="1691" y="400"/>
                </a:cubicBezTo>
                <a:close/>
                <a:moveTo>
                  <a:pt x="1597" y="289"/>
                </a:moveTo>
                <a:cubicBezTo>
                  <a:pt x="1596" y="287"/>
                  <a:pt x="1595" y="288"/>
                  <a:pt x="1593" y="285"/>
                </a:cubicBezTo>
                <a:cubicBezTo>
                  <a:pt x="1587" y="290"/>
                  <a:pt x="1592" y="288"/>
                  <a:pt x="1597" y="289"/>
                </a:cubicBezTo>
                <a:close/>
                <a:moveTo>
                  <a:pt x="1441" y="508"/>
                </a:moveTo>
                <a:cubicBezTo>
                  <a:pt x="1442" y="508"/>
                  <a:pt x="1442" y="509"/>
                  <a:pt x="1443" y="510"/>
                </a:cubicBezTo>
                <a:cubicBezTo>
                  <a:pt x="1444" y="508"/>
                  <a:pt x="1445" y="502"/>
                  <a:pt x="1444" y="502"/>
                </a:cubicBezTo>
                <a:cubicBezTo>
                  <a:pt x="1443" y="504"/>
                  <a:pt x="1440" y="505"/>
                  <a:pt x="1441" y="508"/>
                </a:cubicBezTo>
                <a:close/>
                <a:moveTo>
                  <a:pt x="1413" y="533"/>
                </a:moveTo>
                <a:cubicBezTo>
                  <a:pt x="1419" y="531"/>
                  <a:pt x="1426" y="528"/>
                  <a:pt x="1434" y="524"/>
                </a:cubicBezTo>
                <a:cubicBezTo>
                  <a:pt x="1427" y="521"/>
                  <a:pt x="1425" y="528"/>
                  <a:pt x="1419" y="526"/>
                </a:cubicBezTo>
                <a:cubicBezTo>
                  <a:pt x="1421" y="532"/>
                  <a:pt x="1411" y="527"/>
                  <a:pt x="1413" y="533"/>
                </a:cubicBezTo>
                <a:close/>
                <a:moveTo>
                  <a:pt x="1333" y="447"/>
                </a:moveTo>
                <a:cubicBezTo>
                  <a:pt x="1327" y="449"/>
                  <a:pt x="1322" y="452"/>
                  <a:pt x="1316" y="455"/>
                </a:cubicBezTo>
                <a:cubicBezTo>
                  <a:pt x="1318" y="458"/>
                  <a:pt x="1313" y="459"/>
                  <a:pt x="1316" y="462"/>
                </a:cubicBezTo>
                <a:cubicBezTo>
                  <a:pt x="1315" y="454"/>
                  <a:pt x="1330" y="454"/>
                  <a:pt x="1333" y="447"/>
                </a:cubicBezTo>
                <a:close/>
                <a:moveTo>
                  <a:pt x="1588" y="1049"/>
                </a:moveTo>
                <a:cubicBezTo>
                  <a:pt x="1577" y="1057"/>
                  <a:pt x="1597" y="1047"/>
                  <a:pt x="1592" y="1046"/>
                </a:cubicBezTo>
                <a:cubicBezTo>
                  <a:pt x="1596" y="1045"/>
                  <a:pt x="1599" y="1046"/>
                  <a:pt x="1600" y="1041"/>
                </a:cubicBezTo>
                <a:cubicBezTo>
                  <a:pt x="1596" y="1040"/>
                  <a:pt x="1596" y="1043"/>
                  <a:pt x="1595" y="1045"/>
                </a:cubicBezTo>
                <a:cubicBezTo>
                  <a:pt x="1594" y="1044"/>
                  <a:pt x="1593" y="1043"/>
                  <a:pt x="1592" y="1043"/>
                </a:cubicBezTo>
                <a:cubicBezTo>
                  <a:pt x="1592" y="1046"/>
                  <a:pt x="1588" y="1046"/>
                  <a:pt x="1588" y="1049"/>
                </a:cubicBezTo>
                <a:close/>
                <a:moveTo>
                  <a:pt x="1076" y="613"/>
                </a:moveTo>
                <a:cubicBezTo>
                  <a:pt x="1076" y="613"/>
                  <a:pt x="1076" y="614"/>
                  <a:pt x="1077" y="614"/>
                </a:cubicBezTo>
                <a:cubicBezTo>
                  <a:pt x="1076" y="609"/>
                  <a:pt x="1079" y="610"/>
                  <a:pt x="1082" y="610"/>
                </a:cubicBezTo>
                <a:cubicBezTo>
                  <a:pt x="1081" y="607"/>
                  <a:pt x="1082" y="604"/>
                  <a:pt x="1085" y="606"/>
                </a:cubicBezTo>
                <a:cubicBezTo>
                  <a:pt x="1083" y="599"/>
                  <a:pt x="1080" y="608"/>
                  <a:pt x="1076" y="609"/>
                </a:cubicBezTo>
                <a:cubicBezTo>
                  <a:pt x="1076" y="607"/>
                  <a:pt x="1075" y="609"/>
                  <a:pt x="1073" y="608"/>
                </a:cubicBezTo>
                <a:cubicBezTo>
                  <a:pt x="1068" y="613"/>
                  <a:pt x="1061" y="619"/>
                  <a:pt x="1058" y="622"/>
                </a:cubicBezTo>
                <a:cubicBezTo>
                  <a:pt x="1065" y="622"/>
                  <a:pt x="1069" y="608"/>
                  <a:pt x="1076" y="613"/>
                </a:cubicBezTo>
                <a:close/>
                <a:moveTo>
                  <a:pt x="1456" y="1133"/>
                </a:moveTo>
                <a:cubicBezTo>
                  <a:pt x="1451" y="1137"/>
                  <a:pt x="1445" y="1142"/>
                  <a:pt x="1442" y="1144"/>
                </a:cubicBezTo>
                <a:cubicBezTo>
                  <a:pt x="1442" y="1144"/>
                  <a:pt x="1443" y="1144"/>
                  <a:pt x="1444" y="1146"/>
                </a:cubicBezTo>
                <a:cubicBezTo>
                  <a:pt x="1439" y="1151"/>
                  <a:pt x="1429" y="1149"/>
                  <a:pt x="1428" y="1157"/>
                </a:cubicBezTo>
                <a:cubicBezTo>
                  <a:pt x="1434" y="1156"/>
                  <a:pt x="1436" y="1148"/>
                  <a:pt x="1440" y="1152"/>
                </a:cubicBezTo>
                <a:cubicBezTo>
                  <a:pt x="1448" y="1149"/>
                  <a:pt x="1454" y="1138"/>
                  <a:pt x="1464" y="1138"/>
                </a:cubicBezTo>
                <a:cubicBezTo>
                  <a:pt x="1464" y="1130"/>
                  <a:pt x="1475" y="1127"/>
                  <a:pt x="1479" y="1127"/>
                </a:cubicBezTo>
                <a:cubicBezTo>
                  <a:pt x="1475" y="1126"/>
                  <a:pt x="1468" y="1124"/>
                  <a:pt x="1470" y="1116"/>
                </a:cubicBezTo>
                <a:cubicBezTo>
                  <a:pt x="1466" y="1124"/>
                  <a:pt x="1459" y="1129"/>
                  <a:pt x="1454" y="1133"/>
                </a:cubicBezTo>
                <a:cubicBezTo>
                  <a:pt x="1455" y="1133"/>
                  <a:pt x="1455" y="1132"/>
                  <a:pt x="1456" y="1133"/>
                </a:cubicBezTo>
                <a:close/>
                <a:moveTo>
                  <a:pt x="1429" y="1161"/>
                </a:moveTo>
                <a:cubicBezTo>
                  <a:pt x="1428" y="1159"/>
                  <a:pt x="1426" y="1159"/>
                  <a:pt x="1426" y="1157"/>
                </a:cubicBezTo>
                <a:cubicBezTo>
                  <a:pt x="1424" y="1156"/>
                  <a:pt x="1422" y="1160"/>
                  <a:pt x="1420" y="1159"/>
                </a:cubicBezTo>
                <a:cubicBezTo>
                  <a:pt x="1425" y="1165"/>
                  <a:pt x="1413" y="1161"/>
                  <a:pt x="1416" y="1166"/>
                </a:cubicBezTo>
                <a:cubicBezTo>
                  <a:pt x="1420" y="1162"/>
                  <a:pt x="1426" y="1162"/>
                  <a:pt x="1428" y="1161"/>
                </a:cubicBezTo>
                <a:cubicBezTo>
                  <a:pt x="1428" y="1161"/>
                  <a:pt x="1429" y="1162"/>
                  <a:pt x="1429" y="1161"/>
                </a:cubicBezTo>
                <a:close/>
                <a:moveTo>
                  <a:pt x="898" y="651"/>
                </a:moveTo>
                <a:cubicBezTo>
                  <a:pt x="897" y="650"/>
                  <a:pt x="897" y="649"/>
                  <a:pt x="897" y="648"/>
                </a:cubicBezTo>
                <a:cubicBezTo>
                  <a:pt x="896" y="651"/>
                  <a:pt x="895" y="651"/>
                  <a:pt x="892" y="651"/>
                </a:cubicBezTo>
                <a:cubicBezTo>
                  <a:pt x="894" y="653"/>
                  <a:pt x="896" y="652"/>
                  <a:pt x="898" y="651"/>
                </a:cubicBezTo>
                <a:close/>
                <a:moveTo>
                  <a:pt x="891" y="652"/>
                </a:moveTo>
                <a:cubicBezTo>
                  <a:pt x="889" y="653"/>
                  <a:pt x="890" y="655"/>
                  <a:pt x="891" y="657"/>
                </a:cubicBezTo>
                <a:cubicBezTo>
                  <a:pt x="892" y="656"/>
                  <a:pt x="896" y="655"/>
                  <a:pt x="893" y="655"/>
                </a:cubicBezTo>
                <a:cubicBezTo>
                  <a:pt x="891" y="656"/>
                  <a:pt x="893" y="653"/>
                  <a:pt x="891" y="652"/>
                </a:cubicBezTo>
                <a:close/>
                <a:moveTo>
                  <a:pt x="1312" y="1240"/>
                </a:moveTo>
                <a:cubicBezTo>
                  <a:pt x="1309" y="1241"/>
                  <a:pt x="1310" y="1244"/>
                  <a:pt x="1308" y="1246"/>
                </a:cubicBezTo>
                <a:cubicBezTo>
                  <a:pt x="1310" y="1249"/>
                  <a:pt x="1314" y="1247"/>
                  <a:pt x="1314" y="1246"/>
                </a:cubicBezTo>
                <a:cubicBezTo>
                  <a:pt x="1312" y="1246"/>
                  <a:pt x="1310" y="1245"/>
                  <a:pt x="1311" y="1243"/>
                </a:cubicBezTo>
                <a:cubicBezTo>
                  <a:pt x="1313" y="1243"/>
                  <a:pt x="1321" y="1244"/>
                  <a:pt x="1317" y="1239"/>
                </a:cubicBezTo>
                <a:cubicBezTo>
                  <a:pt x="1315" y="1241"/>
                  <a:pt x="1314" y="1244"/>
                  <a:pt x="1312" y="1240"/>
                </a:cubicBezTo>
                <a:close/>
                <a:moveTo>
                  <a:pt x="890" y="695"/>
                </a:moveTo>
                <a:cubicBezTo>
                  <a:pt x="894" y="691"/>
                  <a:pt x="886" y="689"/>
                  <a:pt x="883" y="688"/>
                </a:cubicBezTo>
                <a:cubicBezTo>
                  <a:pt x="888" y="696"/>
                  <a:pt x="888" y="689"/>
                  <a:pt x="890" y="695"/>
                </a:cubicBezTo>
                <a:close/>
                <a:moveTo>
                  <a:pt x="1308" y="1249"/>
                </a:moveTo>
                <a:cubicBezTo>
                  <a:pt x="1303" y="1250"/>
                  <a:pt x="1305" y="1245"/>
                  <a:pt x="1304" y="1242"/>
                </a:cubicBezTo>
                <a:cubicBezTo>
                  <a:pt x="1300" y="1248"/>
                  <a:pt x="1294" y="1251"/>
                  <a:pt x="1295" y="1259"/>
                </a:cubicBezTo>
                <a:cubicBezTo>
                  <a:pt x="1294" y="1258"/>
                  <a:pt x="1292" y="1261"/>
                  <a:pt x="1291" y="1259"/>
                </a:cubicBezTo>
                <a:cubicBezTo>
                  <a:pt x="1292" y="1258"/>
                  <a:pt x="1294" y="1257"/>
                  <a:pt x="1293" y="1256"/>
                </a:cubicBezTo>
                <a:cubicBezTo>
                  <a:pt x="1292" y="1258"/>
                  <a:pt x="1290" y="1256"/>
                  <a:pt x="1289" y="1258"/>
                </a:cubicBezTo>
                <a:cubicBezTo>
                  <a:pt x="1294" y="1261"/>
                  <a:pt x="1294" y="1260"/>
                  <a:pt x="1297" y="1265"/>
                </a:cubicBezTo>
                <a:cubicBezTo>
                  <a:pt x="1293" y="1256"/>
                  <a:pt x="1304" y="1250"/>
                  <a:pt x="1308" y="1249"/>
                </a:cubicBezTo>
                <a:close/>
                <a:moveTo>
                  <a:pt x="1259" y="1286"/>
                </a:moveTo>
                <a:cubicBezTo>
                  <a:pt x="1261" y="1285"/>
                  <a:pt x="1264" y="1287"/>
                  <a:pt x="1266" y="1287"/>
                </a:cubicBezTo>
                <a:cubicBezTo>
                  <a:pt x="1264" y="1283"/>
                  <a:pt x="1259" y="1284"/>
                  <a:pt x="1259" y="1286"/>
                </a:cubicBezTo>
                <a:close/>
                <a:moveTo>
                  <a:pt x="838" y="788"/>
                </a:moveTo>
                <a:cubicBezTo>
                  <a:pt x="832" y="790"/>
                  <a:pt x="826" y="791"/>
                  <a:pt x="822" y="794"/>
                </a:cubicBezTo>
                <a:cubicBezTo>
                  <a:pt x="823" y="798"/>
                  <a:pt x="825" y="795"/>
                  <a:pt x="826" y="796"/>
                </a:cubicBezTo>
                <a:cubicBezTo>
                  <a:pt x="824" y="796"/>
                  <a:pt x="825" y="801"/>
                  <a:pt x="827" y="800"/>
                </a:cubicBezTo>
                <a:cubicBezTo>
                  <a:pt x="826" y="797"/>
                  <a:pt x="826" y="795"/>
                  <a:pt x="827" y="794"/>
                </a:cubicBezTo>
                <a:cubicBezTo>
                  <a:pt x="831" y="791"/>
                  <a:pt x="838" y="793"/>
                  <a:pt x="838" y="788"/>
                </a:cubicBezTo>
                <a:close/>
                <a:moveTo>
                  <a:pt x="819" y="797"/>
                </a:moveTo>
                <a:cubicBezTo>
                  <a:pt x="819" y="800"/>
                  <a:pt x="818" y="802"/>
                  <a:pt x="820" y="806"/>
                </a:cubicBezTo>
                <a:cubicBezTo>
                  <a:pt x="822" y="802"/>
                  <a:pt x="821" y="802"/>
                  <a:pt x="819" y="797"/>
                </a:cubicBezTo>
                <a:close/>
                <a:moveTo>
                  <a:pt x="763" y="854"/>
                </a:moveTo>
                <a:cubicBezTo>
                  <a:pt x="760" y="854"/>
                  <a:pt x="757" y="858"/>
                  <a:pt x="756" y="853"/>
                </a:cubicBezTo>
                <a:cubicBezTo>
                  <a:pt x="753" y="852"/>
                  <a:pt x="747" y="855"/>
                  <a:pt x="751" y="860"/>
                </a:cubicBezTo>
                <a:cubicBezTo>
                  <a:pt x="757" y="858"/>
                  <a:pt x="758" y="858"/>
                  <a:pt x="763" y="854"/>
                </a:cubicBezTo>
                <a:close/>
                <a:moveTo>
                  <a:pt x="715" y="871"/>
                </a:moveTo>
                <a:cubicBezTo>
                  <a:pt x="713" y="872"/>
                  <a:pt x="712" y="871"/>
                  <a:pt x="711" y="872"/>
                </a:cubicBezTo>
                <a:cubicBezTo>
                  <a:pt x="712" y="875"/>
                  <a:pt x="717" y="875"/>
                  <a:pt x="717" y="874"/>
                </a:cubicBezTo>
                <a:cubicBezTo>
                  <a:pt x="715" y="874"/>
                  <a:pt x="715" y="872"/>
                  <a:pt x="715" y="871"/>
                </a:cubicBezTo>
                <a:close/>
                <a:moveTo>
                  <a:pt x="746" y="965"/>
                </a:moveTo>
                <a:cubicBezTo>
                  <a:pt x="746" y="966"/>
                  <a:pt x="747" y="966"/>
                  <a:pt x="747" y="966"/>
                </a:cubicBezTo>
                <a:cubicBezTo>
                  <a:pt x="747" y="971"/>
                  <a:pt x="742" y="963"/>
                  <a:pt x="746" y="962"/>
                </a:cubicBezTo>
                <a:cubicBezTo>
                  <a:pt x="746" y="962"/>
                  <a:pt x="746" y="962"/>
                  <a:pt x="746" y="963"/>
                </a:cubicBezTo>
                <a:cubicBezTo>
                  <a:pt x="747" y="962"/>
                  <a:pt x="748" y="961"/>
                  <a:pt x="750" y="961"/>
                </a:cubicBezTo>
                <a:cubicBezTo>
                  <a:pt x="750" y="964"/>
                  <a:pt x="747" y="963"/>
                  <a:pt x="746" y="965"/>
                </a:cubicBezTo>
                <a:close/>
                <a:moveTo>
                  <a:pt x="745" y="965"/>
                </a:moveTo>
                <a:cubicBezTo>
                  <a:pt x="745" y="965"/>
                  <a:pt x="746" y="965"/>
                  <a:pt x="746" y="965"/>
                </a:cubicBezTo>
                <a:cubicBezTo>
                  <a:pt x="746" y="965"/>
                  <a:pt x="745" y="965"/>
                  <a:pt x="745" y="965"/>
                </a:cubicBezTo>
                <a:cubicBezTo>
                  <a:pt x="745" y="965"/>
                  <a:pt x="745" y="965"/>
                  <a:pt x="745" y="965"/>
                </a:cubicBezTo>
                <a:close/>
                <a:moveTo>
                  <a:pt x="1007" y="1341"/>
                </a:moveTo>
                <a:cubicBezTo>
                  <a:pt x="1004" y="1343"/>
                  <a:pt x="1002" y="1342"/>
                  <a:pt x="1002" y="1338"/>
                </a:cubicBezTo>
                <a:cubicBezTo>
                  <a:pt x="1000" y="1340"/>
                  <a:pt x="999" y="1345"/>
                  <a:pt x="1003" y="1344"/>
                </a:cubicBezTo>
                <a:cubicBezTo>
                  <a:pt x="1001" y="1339"/>
                  <a:pt x="1004" y="1345"/>
                  <a:pt x="1005" y="1345"/>
                </a:cubicBezTo>
                <a:cubicBezTo>
                  <a:pt x="1003" y="1343"/>
                  <a:pt x="1009" y="1343"/>
                  <a:pt x="1007" y="1341"/>
                </a:cubicBezTo>
                <a:close/>
                <a:moveTo>
                  <a:pt x="1001" y="1357"/>
                </a:moveTo>
                <a:cubicBezTo>
                  <a:pt x="1003" y="1359"/>
                  <a:pt x="1000" y="1363"/>
                  <a:pt x="1003" y="1362"/>
                </a:cubicBezTo>
                <a:cubicBezTo>
                  <a:pt x="1004" y="1359"/>
                  <a:pt x="1009" y="1356"/>
                  <a:pt x="1008" y="1352"/>
                </a:cubicBezTo>
                <a:cubicBezTo>
                  <a:pt x="1005" y="1355"/>
                  <a:pt x="1006" y="1360"/>
                  <a:pt x="1001" y="1357"/>
                </a:cubicBezTo>
                <a:close/>
                <a:moveTo>
                  <a:pt x="1068" y="1440"/>
                </a:moveTo>
                <a:cubicBezTo>
                  <a:pt x="1067" y="1438"/>
                  <a:pt x="1066" y="1437"/>
                  <a:pt x="1066" y="1435"/>
                </a:cubicBezTo>
                <a:cubicBezTo>
                  <a:pt x="1063" y="1436"/>
                  <a:pt x="1066" y="1439"/>
                  <a:pt x="1064" y="1440"/>
                </a:cubicBezTo>
                <a:cubicBezTo>
                  <a:pt x="1063" y="1439"/>
                  <a:pt x="1063" y="1439"/>
                  <a:pt x="1063" y="1440"/>
                </a:cubicBezTo>
                <a:cubicBezTo>
                  <a:pt x="1064" y="1440"/>
                  <a:pt x="1064" y="1440"/>
                  <a:pt x="1064" y="1440"/>
                </a:cubicBezTo>
                <a:cubicBezTo>
                  <a:pt x="1064" y="1441"/>
                  <a:pt x="1063" y="1441"/>
                  <a:pt x="1064" y="1442"/>
                </a:cubicBezTo>
                <a:cubicBezTo>
                  <a:pt x="1065" y="1440"/>
                  <a:pt x="1067" y="1442"/>
                  <a:pt x="1068" y="1440"/>
                </a:cubicBezTo>
                <a:close/>
                <a:moveTo>
                  <a:pt x="979" y="1369"/>
                </a:moveTo>
                <a:cubicBezTo>
                  <a:pt x="983" y="1367"/>
                  <a:pt x="986" y="1374"/>
                  <a:pt x="986" y="1368"/>
                </a:cubicBezTo>
                <a:cubicBezTo>
                  <a:pt x="988" y="1369"/>
                  <a:pt x="997" y="1372"/>
                  <a:pt x="994" y="1365"/>
                </a:cubicBezTo>
                <a:cubicBezTo>
                  <a:pt x="989" y="1366"/>
                  <a:pt x="982" y="1366"/>
                  <a:pt x="979" y="1369"/>
                </a:cubicBezTo>
                <a:close/>
                <a:moveTo>
                  <a:pt x="974" y="1378"/>
                </a:moveTo>
                <a:cubicBezTo>
                  <a:pt x="974" y="1382"/>
                  <a:pt x="969" y="1378"/>
                  <a:pt x="967" y="1379"/>
                </a:cubicBezTo>
                <a:cubicBezTo>
                  <a:pt x="968" y="1377"/>
                  <a:pt x="967" y="1374"/>
                  <a:pt x="965" y="1375"/>
                </a:cubicBezTo>
                <a:cubicBezTo>
                  <a:pt x="965" y="1373"/>
                  <a:pt x="966" y="1372"/>
                  <a:pt x="968" y="1370"/>
                </a:cubicBezTo>
                <a:cubicBezTo>
                  <a:pt x="967" y="1370"/>
                  <a:pt x="966" y="1369"/>
                  <a:pt x="966" y="1368"/>
                </a:cubicBezTo>
                <a:cubicBezTo>
                  <a:pt x="964" y="1369"/>
                  <a:pt x="963" y="1372"/>
                  <a:pt x="962" y="1369"/>
                </a:cubicBezTo>
                <a:cubicBezTo>
                  <a:pt x="961" y="1370"/>
                  <a:pt x="959" y="1370"/>
                  <a:pt x="959" y="1372"/>
                </a:cubicBezTo>
                <a:cubicBezTo>
                  <a:pt x="958" y="1371"/>
                  <a:pt x="956" y="1369"/>
                  <a:pt x="954" y="1368"/>
                </a:cubicBezTo>
                <a:cubicBezTo>
                  <a:pt x="954" y="1366"/>
                  <a:pt x="956" y="1366"/>
                  <a:pt x="958" y="1365"/>
                </a:cubicBezTo>
                <a:cubicBezTo>
                  <a:pt x="960" y="1370"/>
                  <a:pt x="959" y="1365"/>
                  <a:pt x="962" y="1367"/>
                </a:cubicBezTo>
                <a:cubicBezTo>
                  <a:pt x="961" y="1364"/>
                  <a:pt x="960" y="1365"/>
                  <a:pt x="959" y="1363"/>
                </a:cubicBezTo>
                <a:cubicBezTo>
                  <a:pt x="960" y="1361"/>
                  <a:pt x="962" y="1363"/>
                  <a:pt x="964" y="1363"/>
                </a:cubicBezTo>
                <a:cubicBezTo>
                  <a:pt x="964" y="1364"/>
                  <a:pt x="964" y="1365"/>
                  <a:pt x="963" y="1366"/>
                </a:cubicBezTo>
                <a:cubicBezTo>
                  <a:pt x="966" y="1368"/>
                  <a:pt x="969" y="1368"/>
                  <a:pt x="971" y="1367"/>
                </a:cubicBezTo>
                <a:cubicBezTo>
                  <a:pt x="972" y="1365"/>
                  <a:pt x="971" y="1362"/>
                  <a:pt x="974" y="1363"/>
                </a:cubicBezTo>
                <a:cubicBezTo>
                  <a:pt x="975" y="1366"/>
                  <a:pt x="970" y="1368"/>
                  <a:pt x="975" y="1370"/>
                </a:cubicBezTo>
                <a:cubicBezTo>
                  <a:pt x="974" y="1371"/>
                  <a:pt x="973" y="1370"/>
                  <a:pt x="972" y="1371"/>
                </a:cubicBezTo>
                <a:cubicBezTo>
                  <a:pt x="971" y="1373"/>
                  <a:pt x="972" y="1374"/>
                  <a:pt x="974" y="1376"/>
                </a:cubicBezTo>
                <a:cubicBezTo>
                  <a:pt x="974" y="1372"/>
                  <a:pt x="980" y="1372"/>
                  <a:pt x="977" y="1368"/>
                </a:cubicBezTo>
                <a:cubicBezTo>
                  <a:pt x="978" y="1368"/>
                  <a:pt x="979" y="1369"/>
                  <a:pt x="981" y="1371"/>
                </a:cubicBezTo>
                <a:cubicBezTo>
                  <a:pt x="980" y="1371"/>
                  <a:pt x="979" y="1372"/>
                  <a:pt x="979" y="1373"/>
                </a:cubicBezTo>
                <a:cubicBezTo>
                  <a:pt x="980" y="1375"/>
                  <a:pt x="982" y="1372"/>
                  <a:pt x="983" y="1373"/>
                </a:cubicBezTo>
                <a:cubicBezTo>
                  <a:pt x="983" y="1374"/>
                  <a:pt x="985" y="1377"/>
                  <a:pt x="983" y="1378"/>
                </a:cubicBezTo>
                <a:cubicBezTo>
                  <a:pt x="981" y="1372"/>
                  <a:pt x="976" y="1377"/>
                  <a:pt x="972" y="1377"/>
                </a:cubicBezTo>
                <a:cubicBezTo>
                  <a:pt x="972" y="1378"/>
                  <a:pt x="973" y="1379"/>
                  <a:pt x="974" y="1378"/>
                </a:cubicBezTo>
                <a:close/>
                <a:moveTo>
                  <a:pt x="969" y="1370"/>
                </a:moveTo>
                <a:cubicBezTo>
                  <a:pt x="970" y="1371"/>
                  <a:pt x="967" y="1372"/>
                  <a:pt x="969" y="1374"/>
                </a:cubicBezTo>
                <a:cubicBezTo>
                  <a:pt x="972" y="1374"/>
                  <a:pt x="971" y="1369"/>
                  <a:pt x="969" y="1370"/>
                </a:cubicBezTo>
                <a:close/>
                <a:moveTo>
                  <a:pt x="1049" y="1444"/>
                </a:moveTo>
                <a:cubicBezTo>
                  <a:pt x="1045" y="1445"/>
                  <a:pt x="1042" y="1445"/>
                  <a:pt x="1040" y="1441"/>
                </a:cubicBezTo>
                <a:cubicBezTo>
                  <a:pt x="1041" y="1443"/>
                  <a:pt x="1038" y="1444"/>
                  <a:pt x="1040" y="1445"/>
                </a:cubicBezTo>
                <a:cubicBezTo>
                  <a:pt x="1042" y="1445"/>
                  <a:pt x="1041" y="1449"/>
                  <a:pt x="1044" y="1448"/>
                </a:cubicBezTo>
                <a:cubicBezTo>
                  <a:pt x="1042" y="1444"/>
                  <a:pt x="1050" y="1446"/>
                  <a:pt x="1049" y="1444"/>
                </a:cubicBezTo>
                <a:close/>
                <a:moveTo>
                  <a:pt x="691" y="972"/>
                </a:moveTo>
                <a:cubicBezTo>
                  <a:pt x="690" y="973"/>
                  <a:pt x="689" y="972"/>
                  <a:pt x="688" y="972"/>
                </a:cubicBezTo>
                <a:cubicBezTo>
                  <a:pt x="689" y="971"/>
                  <a:pt x="689" y="971"/>
                  <a:pt x="689" y="970"/>
                </a:cubicBezTo>
                <a:cubicBezTo>
                  <a:pt x="688" y="971"/>
                  <a:pt x="688" y="971"/>
                  <a:pt x="687" y="971"/>
                </a:cubicBezTo>
                <a:cubicBezTo>
                  <a:pt x="687" y="972"/>
                  <a:pt x="686" y="972"/>
                  <a:pt x="687" y="973"/>
                </a:cubicBezTo>
                <a:cubicBezTo>
                  <a:pt x="690" y="972"/>
                  <a:pt x="689" y="973"/>
                  <a:pt x="690" y="975"/>
                </a:cubicBezTo>
                <a:cubicBezTo>
                  <a:pt x="691" y="975"/>
                  <a:pt x="691" y="975"/>
                  <a:pt x="692" y="974"/>
                </a:cubicBezTo>
                <a:cubicBezTo>
                  <a:pt x="691" y="973"/>
                  <a:pt x="691" y="973"/>
                  <a:pt x="691" y="972"/>
                </a:cubicBezTo>
                <a:close/>
                <a:moveTo>
                  <a:pt x="893" y="1373"/>
                </a:moveTo>
                <a:cubicBezTo>
                  <a:pt x="894" y="1373"/>
                  <a:pt x="894" y="1374"/>
                  <a:pt x="894" y="1375"/>
                </a:cubicBezTo>
                <a:cubicBezTo>
                  <a:pt x="896" y="1373"/>
                  <a:pt x="896" y="1374"/>
                  <a:pt x="895" y="1376"/>
                </a:cubicBezTo>
                <a:cubicBezTo>
                  <a:pt x="898" y="1380"/>
                  <a:pt x="902" y="1381"/>
                  <a:pt x="906" y="1374"/>
                </a:cubicBezTo>
                <a:cubicBezTo>
                  <a:pt x="905" y="1379"/>
                  <a:pt x="901" y="1380"/>
                  <a:pt x="899" y="1383"/>
                </a:cubicBezTo>
                <a:cubicBezTo>
                  <a:pt x="898" y="1381"/>
                  <a:pt x="896" y="1378"/>
                  <a:pt x="895" y="1376"/>
                </a:cubicBezTo>
                <a:cubicBezTo>
                  <a:pt x="893" y="1377"/>
                  <a:pt x="892" y="1378"/>
                  <a:pt x="890" y="1379"/>
                </a:cubicBezTo>
                <a:cubicBezTo>
                  <a:pt x="889" y="1379"/>
                  <a:pt x="890" y="1380"/>
                  <a:pt x="891" y="1381"/>
                </a:cubicBezTo>
                <a:cubicBezTo>
                  <a:pt x="889" y="1383"/>
                  <a:pt x="887" y="1381"/>
                  <a:pt x="886" y="1383"/>
                </a:cubicBezTo>
                <a:cubicBezTo>
                  <a:pt x="883" y="1381"/>
                  <a:pt x="885" y="1380"/>
                  <a:pt x="887" y="1380"/>
                </a:cubicBezTo>
                <a:cubicBezTo>
                  <a:pt x="886" y="1379"/>
                  <a:pt x="887" y="1379"/>
                  <a:pt x="887" y="1378"/>
                </a:cubicBezTo>
                <a:cubicBezTo>
                  <a:pt x="887" y="1377"/>
                  <a:pt x="888" y="1377"/>
                  <a:pt x="889" y="1377"/>
                </a:cubicBezTo>
                <a:cubicBezTo>
                  <a:pt x="890" y="1375"/>
                  <a:pt x="892" y="1374"/>
                  <a:pt x="893" y="1373"/>
                </a:cubicBezTo>
                <a:close/>
                <a:moveTo>
                  <a:pt x="893" y="1375"/>
                </a:moveTo>
                <a:cubicBezTo>
                  <a:pt x="893" y="1375"/>
                  <a:pt x="893" y="1375"/>
                  <a:pt x="892" y="1375"/>
                </a:cubicBezTo>
                <a:cubicBezTo>
                  <a:pt x="892" y="1375"/>
                  <a:pt x="892" y="1376"/>
                  <a:pt x="892" y="1376"/>
                </a:cubicBezTo>
                <a:cubicBezTo>
                  <a:pt x="893" y="1376"/>
                  <a:pt x="893" y="1375"/>
                  <a:pt x="893" y="1375"/>
                </a:cubicBezTo>
                <a:close/>
                <a:moveTo>
                  <a:pt x="880" y="1407"/>
                </a:moveTo>
                <a:cubicBezTo>
                  <a:pt x="881" y="1406"/>
                  <a:pt x="883" y="1400"/>
                  <a:pt x="882" y="1403"/>
                </a:cubicBezTo>
                <a:cubicBezTo>
                  <a:pt x="881" y="1404"/>
                  <a:pt x="880" y="1404"/>
                  <a:pt x="879" y="1404"/>
                </a:cubicBezTo>
                <a:cubicBezTo>
                  <a:pt x="880" y="1408"/>
                  <a:pt x="872" y="1412"/>
                  <a:pt x="880" y="1407"/>
                </a:cubicBezTo>
                <a:close/>
                <a:moveTo>
                  <a:pt x="660" y="1243"/>
                </a:moveTo>
                <a:cubicBezTo>
                  <a:pt x="659" y="1244"/>
                  <a:pt x="660" y="1245"/>
                  <a:pt x="659" y="1245"/>
                </a:cubicBezTo>
                <a:cubicBezTo>
                  <a:pt x="658" y="1244"/>
                  <a:pt x="658" y="1243"/>
                  <a:pt x="656" y="1244"/>
                </a:cubicBezTo>
                <a:cubicBezTo>
                  <a:pt x="657" y="1245"/>
                  <a:pt x="654" y="1245"/>
                  <a:pt x="655" y="1247"/>
                </a:cubicBezTo>
                <a:cubicBezTo>
                  <a:pt x="658" y="1247"/>
                  <a:pt x="663" y="1244"/>
                  <a:pt x="660" y="1243"/>
                </a:cubicBezTo>
                <a:close/>
                <a:moveTo>
                  <a:pt x="778" y="1398"/>
                </a:moveTo>
                <a:cubicBezTo>
                  <a:pt x="771" y="1401"/>
                  <a:pt x="767" y="1405"/>
                  <a:pt x="761" y="1407"/>
                </a:cubicBezTo>
                <a:cubicBezTo>
                  <a:pt x="760" y="1408"/>
                  <a:pt x="763" y="1410"/>
                  <a:pt x="760" y="1411"/>
                </a:cubicBezTo>
                <a:cubicBezTo>
                  <a:pt x="760" y="1410"/>
                  <a:pt x="759" y="1410"/>
                  <a:pt x="760" y="1411"/>
                </a:cubicBezTo>
                <a:cubicBezTo>
                  <a:pt x="762" y="1410"/>
                  <a:pt x="761" y="1412"/>
                  <a:pt x="763" y="1414"/>
                </a:cubicBezTo>
                <a:cubicBezTo>
                  <a:pt x="766" y="1413"/>
                  <a:pt x="761" y="1411"/>
                  <a:pt x="763" y="1410"/>
                </a:cubicBezTo>
                <a:cubicBezTo>
                  <a:pt x="764" y="1411"/>
                  <a:pt x="765" y="1407"/>
                  <a:pt x="767" y="1411"/>
                </a:cubicBezTo>
                <a:cubicBezTo>
                  <a:pt x="768" y="1413"/>
                  <a:pt x="765" y="1414"/>
                  <a:pt x="767" y="1416"/>
                </a:cubicBezTo>
                <a:cubicBezTo>
                  <a:pt x="769" y="1417"/>
                  <a:pt x="771" y="1414"/>
                  <a:pt x="773" y="1414"/>
                </a:cubicBezTo>
                <a:cubicBezTo>
                  <a:pt x="769" y="1411"/>
                  <a:pt x="780" y="1405"/>
                  <a:pt x="778" y="1398"/>
                </a:cubicBezTo>
                <a:close/>
                <a:moveTo>
                  <a:pt x="692" y="1530"/>
                </a:moveTo>
                <a:cubicBezTo>
                  <a:pt x="679" y="1523"/>
                  <a:pt x="666" y="1534"/>
                  <a:pt x="652" y="1534"/>
                </a:cubicBezTo>
                <a:cubicBezTo>
                  <a:pt x="654" y="1536"/>
                  <a:pt x="655" y="1534"/>
                  <a:pt x="656" y="1536"/>
                </a:cubicBezTo>
                <a:cubicBezTo>
                  <a:pt x="656" y="1539"/>
                  <a:pt x="652" y="1538"/>
                  <a:pt x="650" y="1541"/>
                </a:cubicBezTo>
                <a:cubicBezTo>
                  <a:pt x="654" y="1543"/>
                  <a:pt x="658" y="1543"/>
                  <a:pt x="662" y="1543"/>
                </a:cubicBezTo>
                <a:cubicBezTo>
                  <a:pt x="663" y="1545"/>
                  <a:pt x="662" y="1547"/>
                  <a:pt x="664" y="1549"/>
                </a:cubicBezTo>
                <a:cubicBezTo>
                  <a:pt x="675" y="1549"/>
                  <a:pt x="697" y="1546"/>
                  <a:pt x="692" y="1530"/>
                </a:cubicBezTo>
                <a:close/>
                <a:moveTo>
                  <a:pt x="645" y="1534"/>
                </a:moveTo>
                <a:cubicBezTo>
                  <a:pt x="645" y="1536"/>
                  <a:pt x="647" y="1538"/>
                  <a:pt x="644" y="1539"/>
                </a:cubicBezTo>
                <a:cubicBezTo>
                  <a:pt x="640" y="1536"/>
                  <a:pt x="641" y="1535"/>
                  <a:pt x="642" y="1533"/>
                </a:cubicBezTo>
                <a:cubicBezTo>
                  <a:pt x="640" y="1535"/>
                  <a:pt x="639" y="1533"/>
                  <a:pt x="637" y="1535"/>
                </a:cubicBezTo>
                <a:cubicBezTo>
                  <a:pt x="640" y="1539"/>
                  <a:pt x="643" y="1539"/>
                  <a:pt x="646" y="1541"/>
                </a:cubicBezTo>
                <a:cubicBezTo>
                  <a:pt x="646" y="1539"/>
                  <a:pt x="649" y="1537"/>
                  <a:pt x="650" y="1535"/>
                </a:cubicBezTo>
                <a:cubicBezTo>
                  <a:pt x="649" y="1534"/>
                  <a:pt x="647" y="1533"/>
                  <a:pt x="645" y="1534"/>
                </a:cubicBezTo>
                <a:close/>
                <a:moveTo>
                  <a:pt x="1971" y="358"/>
                </a:moveTo>
                <a:cubicBezTo>
                  <a:pt x="1973" y="361"/>
                  <a:pt x="1974" y="358"/>
                  <a:pt x="1976" y="361"/>
                </a:cubicBezTo>
                <a:cubicBezTo>
                  <a:pt x="1974" y="364"/>
                  <a:pt x="1972" y="362"/>
                  <a:pt x="1970" y="364"/>
                </a:cubicBezTo>
                <a:cubicBezTo>
                  <a:pt x="1970" y="365"/>
                  <a:pt x="1970" y="370"/>
                  <a:pt x="1973" y="369"/>
                </a:cubicBezTo>
                <a:cubicBezTo>
                  <a:pt x="1972" y="365"/>
                  <a:pt x="1977" y="366"/>
                  <a:pt x="1979" y="364"/>
                </a:cubicBezTo>
                <a:cubicBezTo>
                  <a:pt x="1977" y="363"/>
                  <a:pt x="1978" y="362"/>
                  <a:pt x="1978" y="361"/>
                </a:cubicBezTo>
                <a:cubicBezTo>
                  <a:pt x="1975" y="362"/>
                  <a:pt x="1975" y="354"/>
                  <a:pt x="1971" y="358"/>
                </a:cubicBezTo>
                <a:close/>
                <a:moveTo>
                  <a:pt x="1580" y="311"/>
                </a:moveTo>
                <a:cubicBezTo>
                  <a:pt x="1578" y="312"/>
                  <a:pt x="1578" y="316"/>
                  <a:pt x="1580" y="317"/>
                </a:cubicBezTo>
                <a:cubicBezTo>
                  <a:pt x="1582" y="316"/>
                  <a:pt x="1581" y="315"/>
                  <a:pt x="1581" y="314"/>
                </a:cubicBezTo>
                <a:cubicBezTo>
                  <a:pt x="1584" y="317"/>
                  <a:pt x="1590" y="319"/>
                  <a:pt x="1589" y="314"/>
                </a:cubicBezTo>
                <a:cubicBezTo>
                  <a:pt x="1597" y="317"/>
                  <a:pt x="1607" y="317"/>
                  <a:pt x="1613" y="308"/>
                </a:cubicBezTo>
                <a:cubicBezTo>
                  <a:pt x="1619" y="307"/>
                  <a:pt x="1628" y="308"/>
                  <a:pt x="1630" y="301"/>
                </a:cubicBezTo>
                <a:cubicBezTo>
                  <a:pt x="1633" y="304"/>
                  <a:pt x="1636" y="298"/>
                  <a:pt x="1639" y="298"/>
                </a:cubicBezTo>
                <a:cubicBezTo>
                  <a:pt x="1638" y="297"/>
                  <a:pt x="1637" y="296"/>
                  <a:pt x="1639" y="296"/>
                </a:cubicBezTo>
                <a:cubicBezTo>
                  <a:pt x="1652" y="294"/>
                  <a:pt x="1660" y="283"/>
                  <a:pt x="1673" y="280"/>
                </a:cubicBezTo>
                <a:cubicBezTo>
                  <a:pt x="1670" y="276"/>
                  <a:pt x="1677" y="276"/>
                  <a:pt x="1677" y="273"/>
                </a:cubicBezTo>
                <a:cubicBezTo>
                  <a:pt x="1674" y="274"/>
                  <a:pt x="1671" y="273"/>
                  <a:pt x="1668" y="274"/>
                </a:cubicBezTo>
                <a:cubicBezTo>
                  <a:pt x="1669" y="275"/>
                  <a:pt x="1670" y="276"/>
                  <a:pt x="1669" y="277"/>
                </a:cubicBezTo>
                <a:cubicBezTo>
                  <a:pt x="1668" y="277"/>
                  <a:pt x="1666" y="277"/>
                  <a:pt x="1665" y="275"/>
                </a:cubicBezTo>
                <a:cubicBezTo>
                  <a:pt x="1662" y="273"/>
                  <a:pt x="1668" y="272"/>
                  <a:pt x="1665" y="270"/>
                </a:cubicBezTo>
                <a:cubicBezTo>
                  <a:pt x="1658" y="286"/>
                  <a:pt x="1636" y="273"/>
                  <a:pt x="1629" y="287"/>
                </a:cubicBezTo>
                <a:cubicBezTo>
                  <a:pt x="1628" y="286"/>
                  <a:pt x="1627" y="286"/>
                  <a:pt x="1626" y="286"/>
                </a:cubicBezTo>
                <a:cubicBezTo>
                  <a:pt x="1627" y="292"/>
                  <a:pt x="1617" y="288"/>
                  <a:pt x="1618" y="294"/>
                </a:cubicBezTo>
                <a:cubicBezTo>
                  <a:pt x="1615" y="289"/>
                  <a:pt x="1611" y="295"/>
                  <a:pt x="1610" y="297"/>
                </a:cubicBezTo>
                <a:cubicBezTo>
                  <a:pt x="1601" y="295"/>
                  <a:pt x="1597" y="305"/>
                  <a:pt x="1589" y="305"/>
                </a:cubicBezTo>
                <a:cubicBezTo>
                  <a:pt x="1589" y="307"/>
                  <a:pt x="1587" y="308"/>
                  <a:pt x="1588" y="310"/>
                </a:cubicBezTo>
                <a:cubicBezTo>
                  <a:pt x="1585" y="306"/>
                  <a:pt x="1584" y="309"/>
                  <a:pt x="1587" y="310"/>
                </a:cubicBezTo>
                <a:cubicBezTo>
                  <a:pt x="1586" y="311"/>
                  <a:pt x="1585" y="312"/>
                  <a:pt x="1585" y="313"/>
                </a:cubicBezTo>
                <a:cubicBezTo>
                  <a:pt x="1583" y="311"/>
                  <a:pt x="1584" y="310"/>
                  <a:pt x="1582" y="309"/>
                </a:cubicBezTo>
                <a:cubicBezTo>
                  <a:pt x="1579" y="309"/>
                  <a:pt x="1583" y="314"/>
                  <a:pt x="1580" y="311"/>
                </a:cubicBezTo>
                <a:close/>
                <a:moveTo>
                  <a:pt x="879" y="691"/>
                </a:moveTo>
                <a:cubicBezTo>
                  <a:pt x="878" y="684"/>
                  <a:pt x="884" y="687"/>
                  <a:pt x="884" y="681"/>
                </a:cubicBezTo>
                <a:cubicBezTo>
                  <a:pt x="886" y="682"/>
                  <a:pt x="885" y="685"/>
                  <a:pt x="887" y="683"/>
                </a:cubicBezTo>
                <a:cubicBezTo>
                  <a:pt x="887" y="681"/>
                  <a:pt x="886" y="681"/>
                  <a:pt x="884" y="679"/>
                </a:cubicBezTo>
                <a:cubicBezTo>
                  <a:pt x="888" y="679"/>
                  <a:pt x="884" y="674"/>
                  <a:pt x="883" y="676"/>
                </a:cubicBezTo>
                <a:cubicBezTo>
                  <a:pt x="884" y="671"/>
                  <a:pt x="887" y="670"/>
                  <a:pt x="888" y="664"/>
                </a:cubicBezTo>
                <a:cubicBezTo>
                  <a:pt x="884" y="665"/>
                  <a:pt x="884" y="663"/>
                  <a:pt x="878" y="665"/>
                </a:cubicBezTo>
                <a:cubicBezTo>
                  <a:pt x="876" y="663"/>
                  <a:pt x="881" y="659"/>
                  <a:pt x="876" y="658"/>
                </a:cubicBezTo>
                <a:cubicBezTo>
                  <a:pt x="877" y="662"/>
                  <a:pt x="871" y="668"/>
                  <a:pt x="877" y="665"/>
                </a:cubicBezTo>
                <a:cubicBezTo>
                  <a:pt x="869" y="670"/>
                  <a:pt x="872" y="674"/>
                  <a:pt x="870" y="680"/>
                </a:cubicBezTo>
                <a:cubicBezTo>
                  <a:pt x="872" y="678"/>
                  <a:pt x="875" y="677"/>
                  <a:pt x="877" y="678"/>
                </a:cubicBezTo>
                <a:cubicBezTo>
                  <a:pt x="880" y="683"/>
                  <a:pt x="871" y="682"/>
                  <a:pt x="871" y="685"/>
                </a:cubicBezTo>
                <a:cubicBezTo>
                  <a:pt x="872" y="685"/>
                  <a:pt x="876" y="688"/>
                  <a:pt x="872" y="690"/>
                </a:cubicBezTo>
                <a:cubicBezTo>
                  <a:pt x="876" y="691"/>
                  <a:pt x="880" y="699"/>
                  <a:pt x="883" y="691"/>
                </a:cubicBezTo>
                <a:cubicBezTo>
                  <a:pt x="881" y="692"/>
                  <a:pt x="880" y="691"/>
                  <a:pt x="879" y="691"/>
                </a:cubicBezTo>
                <a:close/>
                <a:moveTo>
                  <a:pt x="857" y="786"/>
                </a:moveTo>
                <a:cubicBezTo>
                  <a:pt x="856" y="784"/>
                  <a:pt x="855" y="783"/>
                  <a:pt x="854" y="782"/>
                </a:cubicBezTo>
                <a:cubicBezTo>
                  <a:pt x="854" y="784"/>
                  <a:pt x="852" y="786"/>
                  <a:pt x="853" y="789"/>
                </a:cubicBezTo>
                <a:cubicBezTo>
                  <a:pt x="855" y="788"/>
                  <a:pt x="856" y="787"/>
                  <a:pt x="857" y="786"/>
                </a:cubicBezTo>
                <a:close/>
                <a:moveTo>
                  <a:pt x="734" y="1517"/>
                </a:moveTo>
                <a:cubicBezTo>
                  <a:pt x="733" y="1515"/>
                  <a:pt x="735" y="1514"/>
                  <a:pt x="733" y="1512"/>
                </a:cubicBezTo>
                <a:cubicBezTo>
                  <a:pt x="731" y="1514"/>
                  <a:pt x="730" y="1511"/>
                  <a:pt x="729" y="1511"/>
                </a:cubicBezTo>
                <a:cubicBezTo>
                  <a:pt x="726" y="1516"/>
                  <a:pt x="724" y="1514"/>
                  <a:pt x="720" y="1514"/>
                </a:cubicBezTo>
                <a:cubicBezTo>
                  <a:pt x="719" y="1516"/>
                  <a:pt x="721" y="1517"/>
                  <a:pt x="719" y="1519"/>
                </a:cubicBezTo>
                <a:cubicBezTo>
                  <a:pt x="715" y="1519"/>
                  <a:pt x="711" y="1517"/>
                  <a:pt x="707" y="1518"/>
                </a:cubicBezTo>
                <a:cubicBezTo>
                  <a:pt x="710" y="1524"/>
                  <a:pt x="712" y="1521"/>
                  <a:pt x="716" y="1526"/>
                </a:cubicBezTo>
                <a:cubicBezTo>
                  <a:pt x="718" y="1525"/>
                  <a:pt x="721" y="1522"/>
                  <a:pt x="723" y="1524"/>
                </a:cubicBezTo>
                <a:cubicBezTo>
                  <a:pt x="720" y="1525"/>
                  <a:pt x="721" y="1527"/>
                  <a:pt x="722" y="1529"/>
                </a:cubicBezTo>
                <a:cubicBezTo>
                  <a:pt x="724" y="1527"/>
                  <a:pt x="726" y="1525"/>
                  <a:pt x="728" y="1528"/>
                </a:cubicBezTo>
                <a:cubicBezTo>
                  <a:pt x="734" y="1524"/>
                  <a:pt x="736" y="1520"/>
                  <a:pt x="738" y="1515"/>
                </a:cubicBezTo>
                <a:cubicBezTo>
                  <a:pt x="737" y="1514"/>
                  <a:pt x="735" y="1518"/>
                  <a:pt x="734" y="1517"/>
                </a:cubicBezTo>
                <a:close/>
                <a:moveTo>
                  <a:pt x="67" y="1681"/>
                </a:moveTo>
                <a:cubicBezTo>
                  <a:pt x="67" y="1681"/>
                  <a:pt x="66" y="1682"/>
                  <a:pt x="66" y="1683"/>
                </a:cubicBezTo>
                <a:cubicBezTo>
                  <a:pt x="71" y="1679"/>
                  <a:pt x="70" y="1674"/>
                  <a:pt x="73" y="1670"/>
                </a:cubicBezTo>
                <a:cubicBezTo>
                  <a:pt x="68" y="1673"/>
                  <a:pt x="66" y="1679"/>
                  <a:pt x="67" y="1681"/>
                </a:cubicBezTo>
                <a:close/>
                <a:moveTo>
                  <a:pt x="131" y="1706"/>
                </a:moveTo>
                <a:cubicBezTo>
                  <a:pt x="135" y="1707"/>
                  <a:pt x="136" y="1703"/>
                  <a:pt x="138" y="1700"/>
                </a:cubicBezTo>
                <a:cubicBezTo>
                  <a:pt x="136" y="1702"/>
                  <a:pt x="131" y="1703"/>
                  <a:pt x="131" y="1706"/>
                </a:cubicBezTo>
                <a:close/>
                <a:moveTo>
                  <a:pt x="144" y="1686"/>
                </a:moveTo>
                <a:cubicBezTo>
                  <a:pt x="142" y="1688"/>
                  <a:pt x="138" y="1689"/>
                  <a:pt x="139" y="1692"/>
                </a:cubicBezTo>
                <a:cubicBezTo>
                  <a:pt x="141" y="1690"/>
                  <a:pt x="146" y="1689"/>
                  <a:pt x="144" y="1686"/>
                </a:cubicBezTo>
                <a:close/>
                <a:moveTo>
                  <a:pt x="163" y="1681"/>
                </a:moveTo>
                <a:cubicBezTo>
                  <a:pt x="157" y="1683"/>
                  <a:pt x="159" y="1687"/>
                  <a:pt x="153" y="1689"/>
                </a:cubicBezTo>
                <a:cubicBezTo>
                  <a:pt x="153" y="1689"/>
                  <a:pt x="152" y="1688"/>
                  <a:pt x="152" y="1687"/>
                </a:cubicBezTo>
                <a:cubicBezTo>
                  <a:pt x="152" y="1689"/>
                  <a:pt x="145" y="1692"/>
                  <a:pt x="147" y="1692"/>
                </a:cubicBezTo>
                <a:cubicBezTo>
                  <a:pt x="153" y="1691"/>
                  <a:pt x="164" y="1688"/>
                  <a:pt x="163" y="1681"/>
                </a:cubicBezTo>
                <a:close/>
                <a:moveTo>
                  <a:pt x="149" y="1680"/>
                </a:moveTo>
                <a:cubicBezTo>
                  <a:pt x="147" y="1682"/>
                  <a:pt x="143" y="1683"/>
                  <a:pt x="145" y="1686"/>
                </a:cubicBezTo>
                <a:cubicBezTo>
                  <a:pt x="147" y="1684"/>
                  <a:pt x="148" y="1682"/>
                  <a:pt x="149" y="1680"/>
                </a:cubicBezTo>
                <a:close/>
                <a:moveTo>
                  <a:pt x="159" y="1677"/>
                </a:moveTo>
                <a:cubicBezTo>
                  <a:pt x="154" y="1676"/>
                  <a:pt x="151" y="1680"/>
                  <a:pt x="150" y="1684"/>
                </a:cubicBezTo>
                <a:cubicBezTo>
                  <a:pt x="154" y="1680"/>
                  <a:pt x="159" y="1680"/>
                  <a:pt x="159" y="1677"/>
                </a:cubicBezTo>
                <a:close/>
                <a:moveTo>
                  <a:pt x="56" y="1536"/>
                </a:moveTo>
                <a:cubicBezTo>
                  <a:pt x="56" y="1536"/>
                  <a:pt x="55" y="1537"/>
                  <a:pt x="55" y="1537"/>
                </a:cubicBezTo>
                <a:cubicBezTo>
                  <a:pt x="54" y="1537"/>
                  <a:pt x="54" y="1536"/>
                  <a:pt x="53" y="1537"/>
                </a:cubicBezTo>
                <a:cubicBezTo>
                  <a:pt x="56" y="1539"/>
                  <a:pt x="51" y="1540"/>
                  <a:pt x="53" y="1542"/>
                </a:cubicBezTo>
                <a:cubicBezTo>
                  <a:pt x="55" y="1540"/>
                  <a:pt x="57" y="1539"/>
                  <a:pt x="56" y="1536"/>
                </a:cubicBezTo>
                <a:close/>
                <a:moveTo>
                  <a:pt x="69" y="1535"/>
                </a:moveTo>
                <a:cubicBezTo>
                  <a:pt x="66" y="1536"/>
                  <a:pt x="65" y="1538"/>
                  <a:pt x="66" y="1541"/>
                </a:cubicBezTo>
                <a:cubicBezTo>
                  <a:pt x="68" y="1539"/>
                  <a:pt x="69" y="1537"/>
                  <a:pt x="69" y="1535"/>
                </a:cubicBezTo>
                <a:close/>
                <a:moveTo>
                  <a:pt x="7" y="1432"/>
                </a:moveTo>
                <a:cubicBezTo>
                  <a:pt x="5" y="1434"/>
                  <a:pt x="1" y="1435"/>
                  <a:pt x="0" y="1439"/>
                </a:cubicBezTo>
                <a:cubicBezTo>
                  <a:pt x="2" y="1437"/>
                  <a:pt x="7" y="1435"/>
                  <a:pt x="7" y="1432"/>
                </a:cubicBezTo>
                <a:close/>
                <a:moveTo>
                  <a:pt x="182" y="1671"/>
                </a:moveTo>
                <a:cubicBezTo>
                  <a:pt x="179" y="1671"/>
                  <a:pt x="173" y="1671"/>
                  <a:pt x="172" y="1677"/>
                </a:cubicBezTo>
                <a:cubicBezTo>
                  <a:pt x="175" y="1673"/>
                  <a:pt x="181" y="1674"/>
                  <a:pt x="182" y="1671"/>
                </a:cubicBezTo>
                <a:close/>
                <a:moveTo>
                  <a:pt x="86" y="1524"/>
                </a:moveTo>
                <a:cubicBezTo>
                  <a:pt x="85" y="1521"/>
                  <a:pt x="87" y="1519"/>
                  <a:pt x="87" y="1517"/>
                </a:cubicBezTo>
                <a:cubicBezTo>
                  <a:pt x="86" y="1519"/>
                  <a:pt x="81" y="1520"/>
                  <a:pt x="82" y="1522"/>
                </a:cubicBezTo>
                <a:cubicBezTo>
                  <a:pt x="85" y="1522"/>
                  <a:pt x="79" y="1526"/>
                  <a:pt x="81" y="1528"/>
                </a:cubicBezTo>
                <a:cubicBezTo>
                  <a:pt x="84" y="1526"/>
                  <a:pt x="83" y="1523"/>
                  <a:pt x="86" y="1524"/>
                </a:cubicBezTo>
                <a:close/>
                <a:moveTo>
                  <a:pt x="24" y="1425"/>
                </a:moveTo>
                <a:cubicBezTo>
                  <a:pt x="29" y="1422"/>
                  <a:pt x="32" y="1420"/>
                  <a:pt x="35" y="1418"/>
                </a:cubicBezTo>
                <a:cubicBezTo>
                  <a:pt x="33" y="1415"/>
                  <a:pt x="22" y="1425"/>
                  <a:pt x="24" y="1425"/>
                </a:cubicBezTo>
                <a:close/>
                <a:moveTo>
                  <a:pt x="109" y="1503"/>
                </a:moveTo>
                <a:cubicBezTo>
                  <a:pt x="111" y="1501"/>
                  <a:pt x="115" y="1501"/>
                  <a:pt x="114" y="1499"/>
                </a:cubicBezTo>
                <a:cubicBezTo>
                  <a:pt x="112" y="1498"/>
                  <a:pt x="110" y="1501"/>
                  <a:pt x="109" y="1503"/>
                </a:cubicBezTo>
                <a:close/>
                <a:moveTo>
                  <a:pt x="222" y="1652"/>
                </a:moveTo>
                <a:cubicBezTo>
                  <a:pt x="220" y="1651"/>
                  <a:pt x="214" y="1650"/>
                  <a:pt x="216" y="1655"/>
                </a:cubicBezTo>
                <a:cubicBezTo>
                  <a:pt x="218" y="1652"/>
                  <a:pt x="222" y="1656"/>
                  <a:pt x="222" y="1652"/>
                </a:cubicBezTo>
                <a:close/>
                <a:moveTo>
                  <a:pt x="265" y="1621"/>
                </a:moveTo>
                <a:cubicBezTo>
                  <a:pt x="264" y="1620"/>
                  <a:pt x="257" y="1625"/>
                  <a:pt x="261" y="1624"/>
                </a:cubicBezTo>
                <a:cubicBezTo>
                  <a:pt x="263" y="1621"/>
                  <a:pt x="266" y="1626"/>
                  <a:pt x="265" y="1621"/>
                </a:cubicBezTo>
                <a:close/>
                <a:moveTo>
                  <a:pt x="256" y="1612"/>
                </a:moveTo>
                <a:cubicBezTo>
                  <a:pt x="257" y="1614"/>
                  <a:pt x="254" y="1614"/>
                  <a:pt x="255" y="1616"/>
                </a:cubicBezTo>
                <a:cubicBezTo>
                  <a:pt x="258" y="1613"/>
                  <a:pt x="261" y="1611"/>
                  <a:pt x="264" y="1609"/>
                </a:cubicBezTo>
                <a:cubicBezTo>
                  <a:pt x="265" y="1606"/>
                  <a:pt x="258" y="1613"/>
                  <a:pt x="256" y="1612"/>
                </a:cubicBezTo>
                <a:close/>
                <a:moveTo>
                  <a:pt x="302" y="1600"/>
                </a:moveTo>
                <a:cubicBezTo>
                  <a:pt x="307" y="1597"/>
                  <a:pt x="311" y="1595"/>
                  <a:pt x="316" y="1594"/>
                </a:cubicBezTo>
                <a:cubicBezTo>
                  <a:pt x="312" y="1590"/>
                  <a:pt x="302" y="1598"/>
                  <a:pt x="302" y="1600"/>
                </a:cubicBezTo>
                <a:close/>
                <a:moveTo>
                  <a:pt x="225" y="1444"/>
                </a:moveTo>
                <a:cubicBezTo>
                  <a:pt x="214" y="1450"/>
                  <a:pt x="225" y="1450"/>
                  <a:pt x="225" y="1444"/>
                </a:cubicBezTo>
                <a:close/>
                <a:moveTo>
                  <a:pt x="357" y="1572"/>
                </a:moveTo>
                <a:cubicBezTo>
                  <a:pt x="351" y="1574"/>
                  <a:pt x="346" y="1575"/>
                  <a:pt x="347" y="1581"/>
                </a:cubicBezTo>
                <a:cubicBezTo>
                  <a:pt x="349" y="1577"/>
                  <a:pt x="357" y="1577"/>
                  <a:pt x="357" y="1572"/>
                </a:cubicBezTo>
                <a:close/>
                <a:moveTo>
                  <a:pt x="275" y="1436"/>
                </a:moveTo>
                <a:cubicBezTo>
                  <a:pt x="273" y="1437"/>
                  <a:pt x="273" y="1439"/>
                  <a:pt x="273" y="1440"/>
                </a:cubicBezTo>
                <a:cubicBezTo>
                  <a:pt x="276" y="1439"/>
                  <a:pt x="275" y="1444"/>
                  <a:pt x="279" y="1442"/>
                </a:cubicBezTo>
                <a:cubicBezTo>
                  <a:pt x="277" y="1439"/>
                  <a:pt x="278" y="1436"/>
                  <a:pt x="275" y="1436"/>
                </a:cubicBezTo>
                <a:close/>
                <a:moveTo>
                  <a:pt x="322" y="1408"/>
                </a:moveTo>
                <a:cubicBezTo>
                  <a:pt x="325" y="1406"/>
                  <a:pt x="329" y="1407"/>
                  <a:pt x="327" y="1403"/>
                </a:cubicBezTo>
                <a:cubicBezTo>
                  <a:pt x="326" y="1405"/>
                  <a:pt x="321" y="1405"/>
                  <a:pt x="322" y="1408"/>
                </a:cubicBezTo>
                <a:close/>
                <a:moveTo>
                  <a:pt x="420" y="1538"/>
                </a:moveTo>
                <a:cubicBezTo>
                  <a:pt x="418" y="1534"/>
                  <a:pt x="414" y="1540"/>
                  <a:pt x="415" y="1542"/>
                </a:cubicBezTo>
                <a:cubicBezTo>
                  <a:pt x="418" y="1539"/>
                  <a:pt x="417" y="1538"/>
                  <a:pt x="420" y="1538"/>
                </a:cubicBezTo>
                <a:close/>
                <a:moveTo>
                  <a:pt x="296" y="1361"/>
                </a:moveTo>
                <a:cubicBezTo>
                  <a:pt x="299" y="1360"/>
                  <a:pt x="300" y="1362"/>
                  <a:pt x="303" y="1359"/>
                </a:cubicBezTo>
                <a:cubicBezTo>
                  <a:pt x="302" y="1356"/>
                  <a:pt x="294" y="1359"/>
                  <a:pt x="296" y="1361"/>
                </a:cubicBezTo>
                <a:close/>
                <a:moveTo>
                  <a:pt x="435" y="1523"/>
                </a:moveTo>
                <a:cubicBezTo>
                  <a:pt x="427" y="1529"/>
                  <a:pt x="426" y="1527"/>
                  <a:pt x="423" y="1535"/>
                </a:cubicBezTo>
                <a:cubicBezTo>
                  <a:pt x="428" y="1531"/>
                  <a:pt x="435" y="1528"/>
                  <a:pt x="435" y="1523"/>
                </a:cubicBezTo>
                <a:close/>
                <a:moveTo>
                  <a:pt x="448" y="1541"/>
                </a:moveTo>
                <a:cubicBezTo>
                  <a:pt x="450" y="1543"/>
                  <a:pt x="456" y="1542"/>
                  <a:pt x="456" y="1539"/>
                </a:cubicBezTo>
                <a:cubicBezTo>
                  <a:pt x="453" y="1542"/>
                  <a:pt x="448" y="1539"/>
                  <a:pt x="448" y="1541"/>
                </a:cubicBezTo>
                <a:close/>
                <a:moveTo>
                  <a:pt x="459" y="1534"/>
                </a:moveTo>
                <a:cubicBezTo>
                  <a:pt x="460" y="1536"/>
                  <a:pt x="457" y="1536"/>
                  <a:pt x="458" y="1538"/>
                </a:cubicBezTo>
                <a:cubicBezTo>
                  <a:pt x="460" y="1537"/>
                  <a:pt x="461" y="1537"/>
                  <a:pt x="462" y="1537"/>
                </a:cubicBezTo>
                <a:cubicBezTo>
                  <a:pt x="461" y="1535"/>
                  <a:pt x="461" y="1533"/>
                  <a:pt x="459" y="1534"/>
                </a:cubicBezTo>
                <a:close/>
                <a:moveTo>
                  <a:pt x="456" y="1508"/>
                </a:moveTo>
                <a:cubicBezTo>
                  <a:pt x="451" y="1511"/>
                  <a:pt x="448" y="1516"/>
                  <a:pt x="443" y="1515"/>
                </a:cubicBezTo>
                <a:cubicBezTo>
                  <a:pt x="449" y="1520"/>
                  <a:pt x="455" y="1513"/>
                  <a:pt x="456" y="1508"/>
                </a:cubicBezTo>
                <a:close/>
                <a:moveTo>
                  <a:pt x="579" y="1699"/>
                </a:moveTo>
                <a:cubicBezTo>
                  <a:pt x="578" y="1699"/>
                  <a:pt x="574" y="1700"/>
                  <a:pt x="577" y="1702"/>
                </a:cubicBezTo>
                <a:cubicBezTo>
                  <a:pt x="578" y="1703"/>
                  <a:pt x="586" y="1694"/>
                  <a:pt x="579" y="1699"/>
                </a:cubicBezTo>
                <a:close/>
                <a:moveTo>
                  <a:pt x="364" y="1384"/>
                </a:moveTo>
                <a:cubicBezTo>
                  <a:pt x="363" y="1382"/>
                  <a:pt x="369" y="1382"/>
                  <a:pt x="366" y="1379"/>
                </a:cubicBezTo>
                <a:cubicBezTo>
                  <a:pt x="363" y="1380"/>
                  <a:pt x="361" y="1384"/>
                  <a:pt x="364" y="1384"/>
                </a:cubicBezTo>
                <a:close/>
                <a:moveTo>
                  <a:pt x="450" y="1462"/>
                </a:moveTo>
                <a:cubicBezTo>
                  <a:pt x="447" y="1463"/>
                  <a:pt x="442" y="1466"/>
                  <a:pt x="444" y="1470"/>
                </a:cubicBezTo>
                <a:cubicBezTo>
                  <a:pt x="444" y="1465"/>
                  <a:pt x="451" y="1466"/>
                  <a:pt x="450" y="1462"/>
                </a:cubicBezTo>
                <a:close/>
                <a:moveTo>
                  <a:pt x="461" y="1487"/>
                </a:moveTo>
                <a:cubicBezTo>
                  <a:pt x="462" y="1487"/>
                  <a:pt x="461" y="1489"/>
                  <a:pt x="461" y="1490"/>
                </a:cubicBezTo>
                <a:cubicBezTo>
                  <a:pt x="462" y="1489"/>
                  <a:pt x="462" y="1490"/>
                  <a:pt x="463" y="1491"/>
                </a:cubicBezTo>
                <a:cubicBezTo>
                  <a:pt x="464" y="1490"/>
                  <a:pt x="465" y="1489"/>
                  <a:pt x="465" y="1488"/>
                </a:cubicBezTo>
                <a:cubicBezTo>
                  <a:pt x="464" y="1486"/>
                  <a:pt x="460" y="1485"/>
                  <a:pt x="461" y="1487"/>
                </a:cubicBezTo>
                <a:close/>
                <a:moveTo>
                  <a:pt x="456" y="1449"/>
                </a:moveTo>
                <a:cubicBezTo>
                  <a:pt x="456" y="1448"/>
                  <a:pt x="456" y="1448"/>
                  <a:pt x="456" y="1448"/>
                </a:cubicBezTo>
                <a:cubicBezTo>
                  <a:pt x="457" y="1447"/>
                  <a:pt x="457" y="1447"/>
                  <a:pt x="457" y="1446"/>
                </a:cubicBezTo>
                <a:cubicBezTo>
                  <a:pt x="456" y="1445"/>
                  <a:pt x="449" y="1450"/>
                  <a:pt x="452" y="1449"/>
                </a:cubicBezTo>
                <a:cubicBezTo>
                  <a:pt x="454" y="1447"/>
                  <a:pt x="455" y="1449"/>
                  <a:pt x="456" y="1449"/>
                </a:cubicBezTo>
                <a:close/>
                <a:moveTo>
                  <a:pt x="411" y="1350"/>
                </a:moveTo>
                <a:cubicBezTo>
                  <a:pt x="409" y="1352"/>
                  <a:pt x="401" y="1356"/>
                  <a:pt x="404" y="1356"/>
                </a:cubicBezTo>
                <a:cubicBezTo>
                  <a:pt x="407" y="1353"/>
                  <a:pt x="411" y="1354"/>
                  <a:pt x="411" y="1350"/>
                </a:cubicBezTo>
                <a:close/>
                <a:moveTo>
                  <a:pt x="442" y="1386"/>
                </a:moveTo>
                <a:cubicBezTo>
                  <a:pt x="441" y="1387"/>
                  <a:pt x="440" y="1387"/>
                  <a:pt x="439" y="1388"/>
                </a:cubicBezTo>
                <a:cubicBezTo>
                  <a:pt x="440" y="1392"/>
                  <a:pt x="445" y="1389"/>
                  <a:pt x="442" y="1386"/>
                </a:cubicBezTo>
                <a:close/>
                <a:moveTo>
                  <a:pt x="453" y="1376"/>
                </a:moveTo>
                <a:cubicBezTo>
                  <a:pt x="455" y="1376"/>
                  <a:pt x="461" y="1373"/>
                  <a:pt x="461" y="1370"/>
                </a:cubicBezTo>
                <a:cubicBezTo>
                  <a:pt x="458" y="1373"/>
                  <a:pt x="451" y="1370"/>
                  <a:pt x="453" y="1376"/>
                </a:cubicBezTo>
                <a:close/>
                <a:moveTo>
                  <a:pt x="570" y="1508"/>
                </a:moveTo>
                <a:cubicBezTo>
                  <a:pt x="568" y="1509"/>
                  <a:pt x="567" y="1507"/>
                  <a:pt x="565" y="1509"/>
                </a:cubicBezTo>
                <a:cubicBezTo>
                  <a:pt x="566" y="1512"/>
                  <a:pt x="572" y="1510"/>
                  <a:pt x="570" y="1508"/>
                </a:cubicBezTo>
                <a:close/>
                <a:moveTo>
                  <a:pt x="514" y="1382"/>
                </a:moveTo>
                <a:cubicBezTo>
                  <a:pt x="516" y="1380"/>
                  <a:pt x="519" y="1379"/>
                  <a:pt x="520" y="1376"/>
                </a:cubicBezTo>
                <a:cubicBezTo>
                  <a:pt x="518" y="1377"/>
                  <a:pt x="514" y="1379"/>
                  <a:pt x="514" y="1382"/>
                </a:cubicBezTo>
                <a:close/>
                <a:moveTo>
                  <a:pt x="525" y="1375"/>
                </a:moveTo>
                <a:cubicBezTo>
                  <a:pt x="527" y="1374"/>
                  <a:pt x="534" y="1370"/>
                  <a:pt x="534" y="1366"/>
                </a:cubicBezTo>
                <a:cubicBezTo>
                  <a:pt x="532" y="1370"/>
                  <a:pt x="524" y="1371"/>
                  <a:pt x="525" y="1375"/>
                </a:cubicBezTo>
                <a:close/>
                <a:moveTo>
                  <a:pt x="622" y="1482"/>
                </a:moveTo>
                <a:cubicBezTo>
                  <a:pt x="624" y="1479"/>
                  <a:pt x="626" y="1484"/>
                  <a:pt x="628" y="1482"/>
                </a:cubicBezTo>
                <a:cubicBezTo>
                  <a:pt x="627" y="1478"/>
                  <a:pt x="622" y="1479"/>
                  <a:pt x="622" y="1482"/>
                </a:cubicBezTo>
                <a:close/>
                <a:moveTo>
                  <a:pt x="555" y="1366"/>
                </a:moveTo>
                <a:cubicBezTo>
                  <a:pt x="550" y="1366"/>
                  <a:pt x="557" y="1363"/>
                  <a:pt x="555" y="1361"/>
                </a:cubicBezTo>
                <a:cubicBezTo>
                  <a:pt x="552" y="1363"/>
                  <a:pt x="547" y="1365"/>
                  <a:pt x="549" y="1369"/>
                </a:cubicBezTo>
                <a:cubicBezTo>
                  <a:pt x="550" y="1367"/>
                  <a:pt x="555" y="1369"/>
                  <a:pt x="555" y="1366"/>
                </a:cubicBezTo>
                <a:close/>
                <a:moveTo>
                  <a:pt x="561" y="1360"/>
                </a:moveTo>
                <a:cubicBezTo>
                  <a:pt x="561" y="1358"/>
                  <a:pt x="562" y="1357"/>
                  <a:pt x="560" y="1356"/>
                </a:cubicBezTo>
                <a:cubicBezTo>
                  <a:pt x="563" y="1356"/>
                  <a:pt x="568" y="1354"/>
                  <a:pt x="566" y="1350"/>
                </a:cubicBezTo>
                <a:cubicBezTo>
                  <a:pt x="565" y="1355"/>
                  <a:pt x="559" y="1352"/>
                  <a:pt x="559" y="1356"/>
                </a:cubicBezTo>
                <a:cubicBezTo>
                  <a:pt x="559" y="1356"/>
                  <a:pt x="559" y="1356"/>
                  <a:pt x="560" y="1356"/>
                </a:cubicBezTo>
                <a:cubicBezTo>
                  <a:pt x="558" y="1357"/>
                  <a:pt x="559" y="1358"/>
                  <a:pt x="559" y="1359"/>
                </a:cubicBezTo>
                <a:cubicBezTo>
                  <a:pt x="558" y="1360"/>
                  <a:pt x="557" y="1360"/>
                  <a:pt x="556" y="1360"/>
                </a:cubicBezTo>
                <a:cubicBezTo>
                  <a:pt x="558" y="1363"/>
                  <a:pt x="560" y="1360"/>
                  <a:pt x="561" y="1360"/>
                </a:cubicBezTo>
                <a:close/>
                <a:moveTo>
                  <a:pt x="481" y="1201"/>
                </a:moveTo>
                <a:cubicBezTo>
                  <a:pt x="480" y="1200"/>
                  <a:pt x="474" y="1201"/>
                  <a:pt x="477" y="1204"/>
                </a:cubicBezTo>
                <a:cubicBezTo>
                  <a:pt x="478" y="1202"/>
                  <a:pt x="482" y="1204"/>
                  <a:pt x="481" y="1201"/>
                </a:cubicBezTo>
                <a:close/>
                <a:moveTo>
                  <a:pt x="540" y="1263"/>
                </a:moveTo>
                <a:cubicBezTo>
                  <a:pt x="542" y="1261"/>
                  <a:pt x="543" y="1261"/>
                  <a:pt x="544" y="1261"/>
                </a:cubicBezTo>
                <a:cubicBezTo>
                  <a:pt x="544" y="1257"/>
                  <a:pt x="537" y="1260"/>
                  <a:pt x="540" y="1263"/>
                </a:cubicBezTo>
                <a:close/>
                <a:moveTo>
                  <a:pt x="533" y="1208"/>
                </a:moveTo>
                <a:cubicBezTo>
                  <a:pt x="530" y="1208"/>
                  <a:pt x="528" y="1211"/>
                  <a:pt x="528" y="1213"/>
                </a:cubicBezTo>
                <a:cubicBezTo>
                  <a:pt x="529" y="1211"/>
                  <a:pt x="534" y="1211"/>
                  <a:pt x="533" y="1208"/>
                </a:cubicBezTo>
                <a:close/>
                <a:moveTo>
                  <a:pt x="443" y="1057"/>
                </a:moveTo>
                <a:cubicBezTo>
                  <a:pt x="444" y="1056"/>
                  <a:pt x="445" y="1056"/>
                  <a:pt x="446" y="1055"/>
                </a:cubicBezTo>
                <a:cubicBezTo>
                  <a:pt x="445" y="1054"/>
                  <a:pt x="444" y="1054"/>
                  <a:pt x="443" y="1053"/>
                </a:cubicBezTo>
                <a:cubicBezTo>
                  <a:pt x="441" y="1054"/>
                  <a:pt x="440" y="1055"/>
                  <a:pt x="441" y="1056"/>
                </a:cubicBezTo>
                <a:cubicBezTo>
                  <a:pt x="443" y="1055"/>
                  <a:pt x="443" y="1055"/>
                  <a:pt x="443" y="1057"/>
                </a:cubicBezTo>
                <a:close/>
                <a:moveTo>
                  <a:pt x="663" y="1246"/>
                </a:moveTo>
                <a:cubicBezTo>
                  <a:pt x="651" y="1253"/>
                  <a:pt x="639" y="1257"/>
                  <a:pt x="631" y="1267"/>
                </a:cubicBezTo>
                <a:cubicBezTo>
                  <a:pt x="639" y="1257"/>
                  <a:pt x="658" y="1262"/>
                  <a:pt x="663" y="1246"/>
                </a:cubicBezTo>
                <a:close/>
                <a:moveTo>
                  <a:pt x="531" y="1120"/>
                </a:moveTo>
                <a:cubicBezTo>
                  <a:pt x="532" y="1119"/>
                  <a:pt x="533" y="1119"/>
                  <a:pt x="534" y="1118"/>
                </a:cubicBezTo>
                <a:cubicBezTo>
                  <a:pt x="532" y="1114"/>
                  <a:pt x="529" y="1118"/>
                  <a:pt x="531" y="1120"/>
                </a:cubicBezTo>
                <a:close/>
                <a:moveTo>
                  <a:pt x="516" y="1076"/>
                </a:moveTo>
                <a:cubicBezTo>
                  <a:pt x="515" y="1076"/>
                  <a:pt x="510" y="1078"/>
                  <a:pt x="511" y="1080"/>
                </a:cubicBezTo>
                <a:cubicBezTo>
                  <a:pt x="512" y="1078"/>
                  <a:pt x="517" y="1080"/>
                  <a:pt x="516" y="1076"/>
                </a:cubicBezTo>
                <a:close/>
                <a:moveTo>
                  <a:pt x="548" y="1104"/>
                </a:moveTo>
                <a:cubicBezTo>
                  <a:pt x="546" y="1106"/>
                  <a:pt x="545" y="1108"/>
                  <a:pt x="544" y="1110"/>
                </a:cubicBezTo>
                <a:cubicBezTo>
                  <a:pt x="546" y="1108"/>
                  <a:pt x="551" y="1107"/>
                  <a:pt x="548" y="1104"/>
                </a:cubicBezTo>
                <a:close/>
                <a:moveTo>
                  <a:pt x="551" y="1090"/>
                </a:moveTo>
                <a:cubicBezTo>
                  <a:pt x="550" y="1086"/>
                  <a:pt x="542" y="1093"/>
                  <a:pt x="547" y="1093"/>
                </a:cubicBezTo>
                <a:cubicBezTo>
                  <a:pt x="546" y="1090"/>
                  <a:pt x="550" y="1092"/>
                  <a:pt x="551" y="1090"/>
                </a:cubicBezTo>
                <a:close/>
                <a:moveTo>
                  <a:pt x="552" y="1089"/>
                </a:moveTo>
                <a:cubicBezTo>
                  <a:pt x="556" y="1087"/>
                  <a:pt x="555" y="1085"/>
                  <a:pt x="558" y="1085"/>
                </a:cubicBezTo>
                <a:cubicBezTo>
                  <a:pt x="557" y="1081"/>
                  <a:pt x="550" y="1087"/>
                  <a:pt x="552" y="1089"/>
                </a:cubicBezTo>
                <a:close/>
                <a:moveTo>
                  <a:pt x="589" y="1060"/>
                </a:moveTo>
                <a:cubicBezTo>
                  <a:pt x="587" y="1060"/>
                  <a:pt x="587" y="1061"/>
                  <a:pt x="584" y="1060"/>
                </a:cubicBezTo>
                <a:cubicBezTo>
                  <a:pt x="585" y="1061"/>
                  <a:pt x="583" y="1061"/>
                  <a:pt x="584" y="1062"/>
                </a:cubicBezTo>
                <a:cubicBezTo>
                  <a:pt x="585" y="1063"/>
                  <a:pt x="590" y="1063"/>
                  <a:pt x="589" y="1060"/>
                </a:cubicBezTo>
                <a:close/>
                <a:moveTo>
                  <a:pt x="539" y="990"/>
                </a:moveTo>
                <a:cubicBezTo>
                  <a:pt x="541" y="988"/>
                  <a:pt x="545" y="987"/>
                  <a:pt x="543" y="984"/>
                </a:cubicBezTo>
                <a:cubicBezTo>
                  <a:pt x="542" y="986"/>
                  <a:pt x="536" y="987"/>
                  <a:pt x="539" y="990"/>
                </a:cubicBezTo>
                <a:close/>
                <a:moveTo>
                  <a:pt x="850" y="1379"/>
                </a:moveTo>
                <a:cubicBezTo>
                  <a:pt x="848" y="1380"/>
                  <a:pt x="851" y="1376"/>
                  <a:pt x="849" y="1376"/>
                </a:cubicBezTo>
                <a:cubicBezTo>
                  <a:pt x="848" y="1378"/>
                  <a:pt x="847" y="1380"/>
                  <a:pt x="848" y="1383"/>
                </a:cubicBezTo>
                <a:cubicBezTo>
                  <a:pt x="850" y="1382"/>
                  <a:pt x="851" y="1380"/>
                  <a:pt x="850" y="1379"/>
                </a:cubicBezTo>
                <a:close/>
                <a:moveTo>
                  <a:pt x="874" y="1392"/>
                </a:moveTo>
                <a:cubicBezTo>
                  <a:pt x="878" y="1391"/>
                  <a:pt x="884" y="1388"/>
                  <a:pt x="883" y="1383"/>
                </a:cubicBezTo>
                <a:cubicBezTo>
                  <a:pt x="878" y="1387"/>
                  <a:pt x="878" y="1389"/>
                  <a:pt x="873" y="1389"/>
                </a:cubicBezTo>
                <a:cubicBezTo>
                  <a:pt x="873" y="1390"/>
                  <a:pt x="873" y="1391"/>
                  <a:pt x="874" y="1392"/>
                </a:cubicBezTo>
                <a:close/>
                <a:moveTo>
                  <a:pt x="856" y="1357"/>
                </a:moveTo>
                <a:cubicBezTo>
                  <a:pt x="861" y="1353"/>
                  <a:pt x="864" y="1352"/>
                  <a:pt x="864" y="1349"/>
                </a:cubicBezTo>
                <a:cubicBezTo>
                  <a:pt x="861" y="1351"/>
                  <a:pt x="856" y="1353"/>
                  <a:pt x="856" y="1357"/>
                </a:cubicBezTo>
                <a:close/>
                <a:moveTo>
                  <a:pt x="901" y="1373"/>
                </a:moveTo>
                <a:cubicBezTo>
                  <a:pt x="904" y="1371"/>
                  <a:pt x="906" y="1369"/>
                  <a:pt x="905" y="1367"/>
                </a:cubicBezTo>
                <a:cubicBezTo>
                  <a:pt x="903" y="1369"/>
                  <a:pt x="900" y="1370"/>
                  <a:pt x="901" y="1373"/>
                </a:cubicBezTo>
                <a:close/>
                <a:moveTo>
                  <a:pt x="910" y="1364"/>
                </a:moveTo>
                <a:cubicBezTo>
                  <a:pt x="908" y="1365"/>
                  <a:pt x="906" y="1366"/>
                  <a:pt x="909" y="1369"/>
                </a:cubicBezTo>
                <a:cubicBezTo>
                  <a:pt x="912" y="1368"/>
                  <a:pt x="911" y="1366"/>
                  <a:pt x="910" y="1364"/>
                </a:cubicBezTo>
                <a:close/>
                <a:moveTo>
                  <a:pt x="677" y="914"/>
                </a:moveTo>
                <a:cubicBezTo>
                  <a:pt x="676" y="914"/>
                  <a:pt x="675" y="915"/>
                  <a:pt x="674" y="915"/>
                </a:cubicBezTo>
                <a:cubicBezTo>
                  <a:pt x="675" y="918"/>
                  <a:pt x="677" y="916"/>
                  <a:pt x="678" y="919"/>
                </a:cubicBezTo>
                <a:cubicBezTo>
                  <a:pt x="680" y="918"/>
                  <a:pt x="678" y="914"/>
                  <a:pt x="677" y="914"/>
                </a:cubicBezTo>
                <a:close/>
                <a:moveTo>
                  <a:pt x="716" y="920"/>
                </a:moveTo>
                <a:cubicBezTo>
                  <a:pt x="718" y="921"/>
                  <a:pt x="728" y="916"/>
                  <a:pt x="725" y="912"/>
                </a:cubicBezTo>
                <a:cubicBezTo>
                  <a:pt x="722" y="918"/>
                  <a:pt x="718" y="914"/>
                  <a:pt x="716" y="920"/>
                </a:cubicBezTo>
                <a:close/>
                <a:moveTo>
                  <a:pt x="751" y="960"/>
                </a:moveTo>
                <a:cubicBezTo>
                  <a:pt x="752" y="956"/>
                  <a:pt x="756" y="963"/>
                  <a:pt x="756" y="958"/>
                </a:cubicBezTo>
                <a:cubicBezTo>
                  <a:pt x="755" y="959"/>
                  <a:pt x="755" y="958"/>
                  <a:pt x="756" y="957"/>
                </a:cubicBezTo>
                <a:cubicBezTo>
                  <a:pt x="758" y="957"/>
                  <a:pt x="762" y="953"/>
                  <a:pt x="762" y="951"/>
                </a:cubicBezTo>
                <a:cubicBezTo>
                  <a:pt x="760" y="953"/>
                  <a:pt x="756" y="953"/>
                  <a:pt x="755" y="955"/>
                </a:cubicBezTo>
                <a:cubicBezTo>
                  <a:pt x="753" y="957"/>
                  <a:pt x="753" y="954"/>
                  <a:pt x="753" y="953"/>
                </a:cubicBezTo>
                <a:cubicBezTo>
                  <a:pt x="752" y="955"/>
                  <a:pt x="750" y="958"/>
                  <a:pt x="751" y="960"/>
                </a:cubicBezTo>
                <a:close/>
                <a:moveTo>
                  <a:pt x="744" y="950"/>
                </a:moveTo>
                <a:cubicBezTo>
                  <a:pt x="747" y="945"/>
                  <a:pt x="752" y="949"/>
                  <a:pt x="755" y="943"/>
                </a:cubicBezTo>
                <a:cubicBezTo>
                  <a:pt x="752" y="945"/>
                  <a:pt x="743" y="945"/>
                  <a:pt x="744" y="950"/>
                </a:cubicBezTo>
                <a:close/>
                <a:moveTo>
                  <a:pt x="752" y="879"/>
                </a:moveTo>
                <a:cubicBezTo>
                  <a:pt x="753" y="878"/>
                  <a:pt x="755" y="878"/>
                  <a:pt x="756" y="877"/>
                </a:cubicBezTo>
                <a:cubicBezTo>
                  <a:pt x="755" y="873"/>
                  <a:pt x="749" y="878"/>
                  <a:pt x="752" y="879"/>
                </a:cubicBezTo>
                <a:close/>
                <a:moveTo>
                  <a:pt x="760" y="885"/>
                </a:moveTo>
                <a:cubicBezTo>
                  <a:pt x="762" y="884"/>
                  <a:pt x="763" y="884"/>
                  <a:pt x="767" y="883"/>
                </a:cubicBezTo>
                <a:cubicBezTo>
                  <a:pt x="766" y="882"/>
                  <a:pt x="765" y="880"/>
                  <a:pt x="764" y="880"/>
                </a:cubicBezTo>
                <a:cubicBezTo>
                  <a:pt x="767" y="885"/>
                  <a:pt x="758" y="880"/>
                  <a:pt x="760" y="885"/>
                </a:cubicBezTo>
                <a:close/>
                <a:moveTo>
                  <a:pt x="1198" y="573"/>
                </a:moveTo>
                <a:cubicBezTo>
                  <a:pt x="1200" y="569"/>
                  <a:pt x="1205" y="569"/>
                  <a:pt x="1206" y="566"/>
                </a:cubicBezTo>
                <a:cubicBezTo>
                  <a:pt x="1205" y="567"/>
                  <a:pt x="1204" y="567"/>
                  <a:pt x="1203" y="566"/>
                </a:cubicBezTo>
                <a:cubicBezTo>
                  <a:pt x="1200" y="569"/>
                  <a:pt x="1197" y="570"/>
                  <a:pt x="1198" y="573"/>
                </a:cubicBezTo>
                <a:close/>
                <a:moveTo>
                  <a:pt x="1275" y="520"/>
                </a:moveTo>
                <a:cubicBezTo>
                  <a:pt x="1277" y="518"/>
                  <a:pt x="1280" y="517"/>
                  <a:pt x="1277" y="515"/>
                </a:cubicBezTo>
                <a:cubicBezTo>
                  <a:pt x="1275" y="516"/>
                  <a:pt x="1274" y="518"/>
                  <a:pt x="1275" y="520"/>
                </a:cubicBezTo>
                <a:close/>
                <a:moveTo>
                  <a:pt x="1340" y="461"/>
                </a:moveTo>
                <a:cubicBezTo>
                  <a:pt x="1341" y="461"/>
                  <a:pt x="1340" y="463"/>
                  <a:pt x="1340" y="464"/>
                </a:cubicBezTo>
                <a:cubicBezTo>
                  <a:pt x="1345" y="459"/>
                  <a:pt x="1348" y="457"/>
                  <a:pt x="1351" y="453"/>
                </a:cubicBezTo>
                <a:cubicBezTo>
                  <a:pt x="1347" y="454"/>
                  <a:pt x="1341" y="457"/>
                  <a:pt x="1340" y="461"/>
                </a:cubicBezTo>
                <a:close/>
                <a:moveTo>
                  <a:pt x="1352" y="464"/>
                </a:moveTo>
                <a:cubicBezTo>
                  <a:pt x="1351" y="468"/>
                  <a:pt x="1349" y="470"/>
                  <a:pt x="1349" y="474"/>
                </a:cubicBezTo>
                <a:cubicBezTo>
                  <a:pt x="1352" y="471"/>
                  <a:pt x="1354" y="470"/>
                  <a:pt x="1352" y="464"/>
                </a:cubicBezTo>
                <a:close/>
                <a:moveTo>
                  <a:pt x="1356" y="452"/>
                </a:moveTo>
                <a:cubicBezTo>
                  <a:pt x="1357" y="455"/>
                  <a:pt x="1353" y="457"/>
                  <a:pt x="1354" y="460"/>
                </a:cubicBezTo>
                <a:cubicBezTo>
                  <a:pt x="1355" y="460"/>
                  <a:pt x="1356" y="459"/>
                  <a:pt x="1357" y="459"/>
                </a:cubicBezTo>
                <a:cubicBezTo>
                  <a:pt x="1357" y="463"/>
                  <a:pt x="1352" y="459"/>
                  <a:pt x="1352" y="463"/>
                </a:cubicBezTo>
                <a:cubicBezTo>
                  <a:pt x="1353" y="465"/>
                  <a:pt x="1354" y="466"/>
                  <a:pt x="1356" y="466"/>
                </a:cubicBezTo>
                <a:cubicBezTo>
                  <a:pt x="1357" y="464"/>
                  <a:pt x="1359" y="461"/>
                  <a:pt x="1361" y="459"/>
                </a:cubicBezTo>
                <a:cubicBezTo>
                  <a:pt x="1358" y="457"/>
                  <a:pt x="1360" y="457"/>
                  <a:pt x="1357" y="454"/>
                </a:cubicBezTo>
                <a:cubicBezTo>
                  <a:pt x="1358" y="454"/>
                  <a:pt x="1358" y="452"/>
                  <a:pt x="1356" y="452"/>
                </a:cubicBezTo>
                <a:close/>
                <a:moveTo>
                  <a:pt x="1359" y="444"/>
                </a:moveTo>
                <a:cubicBezTo>
                  <a:pt x="1358" y="446"/>
                  <a:pt x="1354" y="445"/>
                  <a:pt x="1355" y="449"/>
                </a:cubicBezTo>
                <a:cubicBezTo>
                  <a:pt x="1358" y="446"/>
                  <a:pt x="1361" y="446"/>
                  <a:pt x="1362" y="442"/>
                </a:cubicBezTo>
                <a:cubicBezTo>
                  <a:pt x="1355" y="440"/>
                  <a:pt x="1361" y="441"/>
                  <a:pt x="1359" y="444"/>
                </a:cubicBezTo>
                <a:close/>
                <a:moveTo>
                  <a:pt x="1706" y="937"/>
                </a:moveTo>
                <a:cubicBezTo>
                  <a:pt x="1705" y="942"/>
                  <a:pt x="1698" y="937"/>
                  <a:pt x="1701" y="943"/>
                </a:cubicBezTo>
                <a:cubicBezTo>
                  <a:pt x="1702" y="941"/>
                  <a:pt x="1708" y="940"/>
                  <a:pt x="1706" y="937"/>
                </a:cubicBezTo>
                <a:close/>
                <a:moveTo>
                  <a:pt x="1379" y="433"/>
                </a:moveTo>
                <a:cubicBezTo>
                  <a:pt x="1382" y="431"/>
                  <a:pt x="1385" y="429"/>
                  <a:pt x="1386" y="426"/>
                </a:cubicBezTo>
                <a:cubicBezTo>
                  <a:pt x="1383" y="428"/>
                  <a:pt x="1377" y="433"/>
                  <a:pt x="1379" y="433"/>
                </a:cubicBezTo>
                <a:close/>
                <a:moveTo>
                  <a:pt x="1401" y="426"/>
                </a:moveTo>
                <a:cubicBezTo>
                  <a:pt x="1400" y="428"/>
                  <a:pt x="1400" y="430"/>
                  <a:pt x="1398" y="429"/>
                </a:cubicBezTo>
                <a:cubicBezTo>
                  <a:pt x="1399" y="433"/>
                  <a:pt x="1404" y="429"/>
                  <a:pt x="1401" y="426"/>
                </a:cubicBezTo>
                <a:close/>
                <a:moveTo>
                  <a:pt x="1415" y="438"/>
                </a:moveTo>
                <a:cubicBezTo>
                  <a:pt x="1416" y="439"/>
                  <a:pt x="1422" y="437"/>
                  <a:pt x="1419" y="434"/>
                </a:cubicBezTo>
                <a:cubicBezTo>
                  <a:pt x="1417" y="437"/>
                  <a:pt x="1415" y="436"/>
                  <a:pt x="1415" y="438"/>
                </a:cubicBezTo>
                <a:close/>
                <a:moveTo>
                  <a:pt x="1772" y="915"/>
                </a:moveTo>
                <a:cubicBezTo>
                  <a:pt x="1770" y="918"/>
                  <a:pt x="1770" y="920"/>
                  <a:pt x="1767" y="920"/>
                </a:cubicBezTo>
                <a:cubicBezTo>
                  <a:pt x="1770" y="925"/>
                  <a:pt x="1774" y="918"/>
                  <a:pt x="1772" y="915"/>
                </a:cubicBezTo>
                <a:close/>
                <a:moveTo>
                  <a:pt x="1505" y="464"/>
                </a:moveTo>
                <a:cubicBezTo>
                  <a:pt x="1505" y="464"/>
                  <a:pt x="1504" y="464"/>
                  <a:pt x="1503" y="463"/>
                </a:cubicBezTo>
                <a:cubicBezTo>
                  <a:pt x="1502" y="464"/>
                  <a:pt x="1501" y="465"/>
                  <a:pt x="1502" y="467"/>
                </a:cubicBezTo>
                <a:cubicBezTo>
                  <a:pt x="1502" y="467"/>
                  <a:pt x="1506" y="466"/>
                  <a:pt x="1505" y="464"/>
                </a:cubicBezTo>
                <a:close/>
                <a:moveTo>
                  <a:pt x="1501" y="461"/>
                </a:moveTo>
                <a:cubicBezTo>
                  <a:pt x="1502" y="461"/>
                  <a:pt x="1502" y="461"/>
                  <a:pt x="1503" y="462"/>
                </a:cubicBezTo>
                <a:cubicBezTo>
                  <a:pt x="1505" y="461"/>
                  <a:pt x="1508" y="459"/>
                  <a:pt x="1506" y="456"/>
                </a:cubicBezTo>
                <a:cubicBezTo>
                  <a:pt x="1504" y="459"/>
                  <a:pt x="1501" y="459"/>
                  <a:pt x="1501" y="461"/>
                </a:cubicBezTo>
                <a:close/>
                <a:moveTo>
                  <a:pt x="1500" y="423"/>
                </a:moveTo>
                <a:cubicBezTo>
                  <a:pt x="1499" y="423"/>
                  <a:pt x="1498" y="423"/>
                  <a:pt x="1498" y="422"/>
                </a:cubicBezTo>
                <a:cubicBezTo>
                  <a:pt x="1498" y="421"/>
                  <a:pt x="1498" y="421"/>
                  <a:pt x="1497" y="420"/>
                </a:cubicBezTo>
                <a:cubicBezTo>
                  <a:pt x="1496" y="422"/>
                  <a:pt x="1493" y="424"/>
                  <a:pt x="1493" y="426"/>
                </a:cubicBezTo>
                <a:cubicBezTo>
                  <a:pt x="1494" y="426"/>
                  <a:pt x="1495" y="426"/>
                  <a:pt x="1495" y="425"/>
                </a:cubicBezTo>
                <a:cubicBezTo>
                  <a:pt x="1494" y="427"/>
                  <a:pt x="1494" y="428"/>
                  <a:pt x="1493" y="430"/>
                </a:cubicBezTo>
                <a:cubicBezTo>
                  <a:pt x="1497" y="428"/>
                  <a:pt x="1496" y="427"/>
                  <a:pt x="1499" y="427"/>
                </a:cubicBezTo>
                <a:cubicBezTo>
                  <a:pt x="1496" y="424"/>
                  <a:pt x="1502" y="424"/>
                  <a:pt x="1500" y="423"/>
                </a:cubicBezTo>
                <a:close/>
                <a:moveTo>
                  <a:pt x="1847" y="866"/>
                </a:moveTo>
                <a:cubicBezTo>
                  <a:pt x="1849" y="864"/>
                  <a:pt x="1854" y="871"/>
                  <a:pt x="1855" y="866"/>
                </a:cubicBezTo>
                <a:cubicBezTo>
                  <a:pt x="1850" y="866"/>
                  <a:pt x="1852" y="860"/>
                  <a:pt x="1849" y="859"/>
                </a:cubicBezTo>
                <a:cubicBezTo>
                  <a:pt x="1851" y="864"/>
                  <a:pt x="1843" y="861"/>
                  <a:pt x="1847" y="866"/>
                </a:cubicBezTo>
                <a:close/>
                <a:moveTo>
                  <a:pt x="1860" y="838"/>
                </a:moveTo>
                <a:cubicBezTo>
                  <a:pt x="1864" y="838"/>
                  <a:pt x="1862" y="836"/>
                  <a:pt x="1864" y="834"/>
                </a:cubicBezTo>
                <a:cubicBezTo>
                  <a:pt x="1863" y="833"/>
                  <a:pt x="1862" y="831"/>
                  <a:pt x="1861" y="830"/>
                </a:cubicBezTo>
                <a:cubicBezTo>
                  <a:pt x="1857" y="833"/>
                  <a:pt x="1859" y="834"/>
                  <a:pt x="1860" y="835"/>
                </a:cubicBezTo>
                <a:cubicBezTo>
                  <a:pt x="1855" y="839"/>
                  <a:pt x="1849" y="837"/>
                  <a:pt x="1846" y="841"/>
                </a:cubicBezTo>
                <a:cubicBezTo>
                  <a:pt x="1851" y="842"/>
                  <a:pt x="1857" y="840"/>
                  <a:pt x="1860" y="836"/>
                </a:cubicBezTo>
                <a:cubicBezTo>
                  <a:pt x="1861" y="836"/>
                  <a:pt x="1861" y="837"/>
                  <a:pt x="1860" y="838"/>
                </a:cubicBezTo>
                <a:close/>
                <a:moveTo>
                  <a:pt x="1858" y="826"/>
                </a:moveTo>
                <a:cubicBezTo>
                  <a:pt x="1864" y="823"/>
                  <a:pt x="1865" y="830"/>
                  <a:pt x="1867" y="832"/>
                </a:cubicBezTo>
                <a:cubicBezTo>
                  <a:pt x="1868" y="830"/>
                  <a:pt x="1870" y="828"/>
                  <a:pt x="1871" y="825"/>
                </a:cubicBezTo>
                <a:cubicBezTo>
                  <a:pt x="1872" y="827"/>
                  <a:pt x="1873" y="826"/>
                  <a:pt x="1874" y="828"/>
                </a:cubicBezTo>
                <a:cubicBezTo>
                  <a:pt x="1869" y="832"/>
                  <a:pt x="1872" y="838"/>
                  <a:pt x="1868" y="842"/>
                </a:cubicBezTo>
                <a:cubicBezTo>
                  <a:pt x="1872" y="840"/>
                  <a:pt x="1873" y="841"/>
                  <a:pt x="1873" y="838"/>
                </a:cubicBezTo>
                <a:cubicBezTo>
                  <a:pt x="1875" y="840"/>
                  <a:pt x="1877" y="840"/>
                  <a:pt x="1880" y="838"/>
                </a:cubicBezTo>
                <a:cubicBezTo>
                  <a:pt x="1881" y="835"/>
                  <a:pt x="1881" y="832"/>
                  <a:pt x="1881" y="829"/>
                </a:cubicBezTo>
                <a:cubicBezTo>
                  <a:pt x="1878" y="828"/>
                  <a:pt x="1875" y="827"/>
                  <a:pt x="1873" y="823"/>
                </a:cubicBezTo>
                <a:cubicBezTo>
                  <a:pt x="1868" y="828"/>
                  <a:pt x="1859" y="819"/>
                  <a:pt x="1858" y="826"/>
                </a:cubicBezTo>
                <a:close/>
                <a:moveTo>
                  <a:pt x="1868" y="811"/>
                </a:moveTo>
                <a:cubicBezTo>
                  <a:pt x="1863" y="815"/>
                  <a:pt x="1864" y="805"/>
                  <a:pt x="1859" y="810"/>
                </a:cubicBezTo>
                <a:cubicBezTo>
                  <a:pt x="1861" y="814"/>
                  <a:pt x="1864" y="812"/>
                  <a:pt x="1866" y="816"/>
                </a:cubicBezTo>
                <a:cubicBezTo>
                  <a:pt x="1867" y="815"/>
                  <a:pt x="1867" y="813"/>
                  <a:pt x="1868" y="811"/>
                </a:cubicBezTo>
                <a:close/>
                <a:moveTo>
                  <a:pt x="1598" y="363"/>
                </a:moveTo>
                <a:cubicBezTo>
                  <a:pt x="1599" y="360"/>
                  <a:pt x="1601" y="364"/>
                  <a:pt x="1602" y="362"/>
                </a:cubicBezTo>
                <a:cubicBezTo>
                  <a:pt x="1600" y="357"/>
                  <a:pt x="1598" y="360"/>
                  <a:pt x="1598" y="363"/>
                </a:cubicBezTo>
                <a:close/>
                <a:moveTo>
                  <a:pt x="1615" y="323"/>
                </a:moveTo>
                <a:cubicBezTo>
                  <a:pt x="1613" y="323"/>
                  <a:pt x="1605" y="326"/>
                  <a:pt x="1608" y="329"/>
                </a:cubicBezTo>
                <a:cubicBezTo>
                  <a:pt x="1611" y="329"/>
                  <a:pt x="1612" y="326"/>
                  <a:pt x="1614" y="325"/>
                </a:cubicBezTo>
                <a:cubicBezTo>
                  <a:pt x="1614" y="328"/>
                  <a:pt x="1622" y="324"/>
                  <a:pt x="1622" y="322"/>
                </a:cubicBezTo>
                <a:cubicBezTo>
                  <a:pt x="1619" y="320"/>
                  <a:pt x="1616" y="317"/>
                  <a:pt x="1613" y="317"/>
                </a:cubicBezTo>
                <a:cubicBezTo>
                  <a:pt x="1614" y="319"/>
                  <a:pt x="1616" y="321"/>
                  <a:pt x="1615" y="323"/>
                </a:cubicBezTo>
                <a:close/>
                <a:moveTo>
                  <a:pt x="1723" y="413"/>
                </a:moveTo>
                <a:cubicBezTo>
                  <a:pt x="1721" y="416"/>
                  <a:pt x="1721" y="419"/>
                  <a:pt x="1719" y="421"/>
                </a:cubicBezTo>
                <a:cubicBezTo>
                  <a:pt x="1722" y="420"/>
                  <a:pt x="1726" y="418"/>
                  <a:pt x="1723" y="413"/>
                </a:cubicBezTo>
                <a:close/>
                <a:moveTo>
                  <a:pt x="1807" y="533"/>
                </a:moveTo>
                <a:cubicBezTo>
                  <a:pt x="1806" y="531"/>
                  <a:pt x="1805" y="534"/>
                  <a:pt x="1803" y="535"/>
                </a:cubicBezTo>
                <a:cubicBezTo>
                  <a:pt x="1804" y="535"/>
                  <a:pt x="1804" y="536"/>
                  <a:pt x="1805" y="537"/>
                </a:cubicBezTo>
                <a:cubicBezTo>
                  <a:pt x="1806" y="536"/>
                  <a:pt x="1810" y="535"/>
                  <a:pt x="1807" y="533"/>
                </a:cubicBezTo>
                <a:close/>
                <a:moveTo>
                  <a:pt x="1820" y="540"/>
                </a:moveTo>
                <a:cubicBezTo>
                  <a:pt x="1820" y="536"/>
                  <a:pt x="1817" y="538"/>
                  <a:pt x="1815" y="535"/>
                </a:cubicBezTo>
                <a:cubicBezTo>
                  <a:pt x="1814" y="537"/>
                  <a:pt x="1813" y="539"/>
                  <a:pt x="1814" y="541"/>
                </a:cubicBezTo>
                <a:cubicBezTo>
                  <a:pt x="1816" y="538"/>
                  <a:pt x="1818" y="542"/>
                  <a:pt x="1820" y="540"/>
                </a:cubicBezTo>
                <a:close/>
                <a:moveTo>
                  <a:pt x="1994" y="771"/>
                </a:moveTo>
                <a:cubicBezTo>
                  <a:pt x="1992" y="769"/>
                  <a:pt x="1993" y="768"/>
                  <a:pt x="1993" y="766"/>
                </a:cubicBezTo>
                <a:cubicBezTo>
                  <a:pt x="1994" y="767"/>
                  <a:pt x="1996" y="766"/>
                  <a:pt x="1996" y="765"/>
                </a:cubicBezTo>
                <a:cubicBezTo>
                  <a:pt x="1991" y="764"/>
                  <a:pt x="1991" y="767"/>
                  <a:pt x="1988" y="770"/>
                </a:cubicBezTo>
                <a:cubicBezTo>
                  <a:pt x="1990" y="772"/>
                  <a:pt x="1992" y="772"/>
                  <a:pt x="1994" y="771"/>
                </a:cubicBezTo>
                <a:close/>
                <a:moveTo>
                  <a:pt x="2014" y="770"/>
                </a:moveTo>
                <a:cubicBezTo>
                  <a:pt x="2006" y="766"/>
                  <a:pt x="2000" y="774"/>
                  <a:pt x="1993" y="773"/>
                </a:cubicBezTo>
                <a:cubicBezTo>
                  <a:pt x="1999" y="778"/>
                  <a:pt x="2009" y="770"/>
                  <a:pt x="2014" y="770"/>
                </a:cubicBezTo>
                <a:close/>
                <a:moveTo>
                  <a:pt x="1789" y="450"/>
                </a:moveTo>
                <a:cubicBezTo>
                  <a:pt x="1791" y="448"/>
                  <a:pt x="1793" y="449"/>
                  <a:pt x="1796" y="448"/>
                </a:cubicBezTo>
                <a:cubicBezTo>
                  <a:pt x="1793" y="444"/>
                  <a:pt x="1790" y="448"/>
                  <a:pt x="1789" y="450"/>
                </a:cubicBezTo>
                <a:close/>
                <a:moveTo>
                  <a:pt x="2005" y="742"/>
                </a:moveTo>
                <a:cubicBezTo>
                  <a:pt x="2006" y="741"/>
                  <a:pt x="2007" y="741"/>
                  <a:pt x="2008" y="741"/>
                </a:cubicBezTo>
                <a:cubicBezTo>
                  <a:pt x="2008" y="739"/>
                  <a:pt x="2006" y="737"/>
                  <a:pt x="2005" y="735"/>
                </a:cubicBezTo>
                <a:cubicBezTo>
                  <a:pt x="2002" y="736"/>
                  <a:pt x="2003" y="739"/>
                  <a:pt x="2005" y="742"/>
                </a:cubicBezTo>
                <a:close/>
                <a:moveTo>
                  <a:pt x="1851" y="469"/>
                </a:moveTo>
                <a:cubicBezTo>
                  <a:pt x="1843" y="463"/>
                  <a:pt x="1828" y="466"/>
                  <a:pt x="1824" y="475"/>
                </a:cubicBezTo>
                <a:cubicBezTo>
                  <a:pt x="1833" y="468"/>
                  <a:pt x="1845" y="472"/>
                  <a:pt x="1851" y="469"/>
                </a:cubicBezTo>
                <a:close/>
                <a:moveTo>
                  <a:pt x="1881" y="482"/>
                </a:moveTo>
                <a:cubicBezTo>
                  <a:pt x="1878" y="485"/>
                  <a:pt x="1874" y="483"/>
                  <a:pt x="1875" y="487"/>
                </a:cubicBezTo>
                <a:cubicBezTo>
                  <a:pt x="1879" y="487"/>
                  <a:pt x="1882" y="489"/>
                  <a:pt x="1886" y="486"/>
                </a:cubicBezTo>
                <a:cubicBezTo>
                  <a:pt x="1883" y="484"/>
                  <a:pt x="1887" y="483"/>
                  <a:pt x="1884" y="481"/>
                </a:cubicBezTo>
                <a:cubicBezTo>
                  <a:pt x="1882" y="480"/>
                  <a:pt x="1877" y="477"/>
                  <a:pt x="1877" y="481"/>
                </a:cubicBezTo>
                <a:cubicBezTo>
                  <a:pt x="1878" y="480"/>
                  <a:pt x="1880" y="480"/>
                  <a:pt x="1881" y="482"/>
                </a:cubicBezTo>
                <a:close/>
                <a:moveTo>
                  <a:pt x="2034" y="657"/>
                </a:moveTo>
                <a:cubicBezTo>
                  <a:pt x="2031" y="658"/>
                  <a:pt x="2023" y="658"/>
                  <a:pt x="2022" y="662"/>
                </a:cubicBezTo>
                <a:cubicBezTo>
                  <a:pt x="2026" y="659"/>
                  <a:pt x="2033" y="662"/>
                  <a:pt x="2034" y="657"/>
                </a:cubicBezTo>
                <a:close/>
                <a:moveTo>
                  <a:pt x="2118" y="575"/>
                </a:moveTo>
                <a:cubicBezTo>
                  <a:pt x="2117" y="571"/>
                  <a:pt x="2114" y="571"/>
                  <a:pt x="2111" y="571"/>
                </a:cubicBezTo>
                <a:cubicBezTo>
                  <a:pt x="2111" y="572"/>
                  <a:pt x="2111" y="574"/>
                  <a:pt x="2111" y="575"/>
                </a:cubicBezTo>
                <a:cubicBezTo>
                  <a:pt x="2114" y="575"/>
                  <a:pt x="2115" y="576"/>
                  <a:pt x="2118" y="575"/>
                </a:cubicBezTo>
                <a:close/>
                <a:moveTo>
                  <a:pt x="71" y="1658"/>
                </a:moveTo>
                <a:cubicBezTo>
                  <a:pt x="69" y="1659"/>
                  <a:pt x="71" y="1661"/>
                  <a:pt x="70" y="1663"/>
                </a:cubicBezTo>
                <a:cubicBezTo>
                  <a:pt x="71" y="1662"/>
                  <a:pt x="72" y="1663"/>
                  <a:pt x="72" y="1665"/>
                </a:cubicBezTo>
                <a:cubicBezTo>
                  <a:pt x="74" y="1664"/>
                  <a:pt x="75" y="1663"/>
                  <a:pt x="76" y="1662"/>
                </a:cubicBezTo>
                <a:cubicBezTo>
                  <a:pt x="77" y="1663"/>
                  <a:pt x="78" y="1665"/>
                  <a:pt x="78" y="1666"/>
                </a:cubicBezTo>
                <a:cubicBezTo>
                  <a:pt x="82" y="1661"/>
                  <a:pt x="73" y="1662"/>
                  <a:pt x="71" y="1658"/>
                </a:cubicBezTo>
                <a:close/>
                <a:moveTo>
                  <a:pt x="256" y="1651"/>
                </a:moveTo>
                <a:cubicBezTo>
                  <a:pt x="261" y="1649"/>
                  <a:pt x="266" y="1646"/>
                  <a:pt x="269" y="1645"/>
                </a:cubicBezTo>
                <a:cubicBezTo>
                  <a:pt x="266" y="1643"/>
                  <a:pt x="258" y="1647"/>
                  <a:pt x="256" y="1651"/>
                </a:cubicBezTo>
                <a:close/>
                <a:moveTo>
                  <a:pt x="278" y="1600"/>
                </a:moveTo>
                <a:cubicBezTo>
                  <a:pt x="277" y="1603"/>
                  <a:pt x="275" y="1605"/>
                  <a:pt x="273" y="1608"/>
                </a:cubicBezTo>
                <a:cubicBezTo>
                  <a:pt x="277" y="1604"/>
                  <a:pt x="278" y="1608"/>
                  <a:pt x="279" y="1611"/>
                </a:cubicBezTo>
                <a:cubicBezTo>
                  <a:pt x="281" y="1609"/>
                  <a:pt x="283" y="1611"/>
                  <a:pt x="285" y="1610"/>
                </a:cubicBezTo>
                <a:cubicBezTo>
                  <a:pt x="283" y="1608"/>
                  <a:pt x="289" y="1605"/>
                  <a:pt x="285" y="1606"/>
                </a:cubicBezTo>
                <a:cubicBezTo>
                  <a:pt x="284" y="1607"/>
                  <a:pt x="283" y="1610"/>
                  <a:pt x="281" y="1608"/>
                </a:cubicBezTo>
                <a:cubicBezTo>
                  <a:pt x="285" y="1605"/>
                  <a:pt x="279" y="1604"/>
                  <a:pt x="278" y="1600"/>
                </a:cubicBezTo>
                <a:close/>
                <a:moveTo>
                  <a:pt x="354" y="1614"/>
                </a:moveTo>
                <a:cubicBezTo>
                  <a:pt x="351" y="1611"/>
                  <a:pt x="345" y="1617"/>
                  <a:pt x="349" y="1621"/>
                </a:cubicBezTo>
                <a:cubicBezTo>
                  <a:pt x="351" y="1617"/>
                  <a:pt x="346" y="1617"/>
                  <a:pt x="354" y="1614"/>
                </a:cubicBezTo>
                <a:close/>
                <a:moveTo>
                  <a:pt x="337" y="1582"/>
                </a:moveTo>
                <a:cubicBezTo>
                  <a:pt x="334" y="1585"/>
                  <a:pt x="333" y="1585"/>
                  <a:pt x="331" y="1583"/>
                </a:cubicBezTo>
                <a:cubicBezTo>
                  <a:pt x="332" y="1584"/>
                  <a:pt x="331" y="1585"/>
                  <a:pt x="332" y="1587"/>
                </a:cubicBezTo>
                <a:cubicBezTo>
                  <a:pt x="333" y="1587"/>
                  <a:pt x="339" y="1584"/>
                  <a:pt x="337" y="1582"/>
                </a:cubicBezTo>
                <a:close/>
                <a:moveTo>
                  <a:pt x="1601" y="1002"/>
                </a:moveTo>
                <a:cubicBezTo>
                  <a:pt x="1601" y="1002"/>
                  <a:pt x="1601" y="1002"/>
                  <a:pt x="1601" y="1002"/>
                </a:cubicBezTo>
                <a:cubicBezTo>
                  <a:pt x="1601" y="1002"/>
                  <a:pt x="1601" y="1002"/>
                  <a:pt x="1601" y="1002"/>
                </a:cubicBezTo>
                <a:cubicBezTo>
                  <a:pt x="1601" y="1002"/>
                  <a:pt x="1601" y="1002"/>
                  <a:pt x="1601" y="1002"/>
                </a:cubicBezTo>
                <a:close/>
                <a:moveTo>
                  <a:pt x="1601" y="1003"/>
                </a:moveTo>
                <a:cubicBezTo>
                  <a:pt x="1601" y="1003"/>
                  <a:pt x="1601" y="1002"/>
                  <a:pt x="1601" y="1002"/>
                </a:cubicBezTo>
                <a:cubicBezTo>
                  <a:pt x="1601" y="1002"/>
                  <a:pt x="1601" y="1003"/>
                  <a:pt x="1601" y="1003"/>
                </a:cubicBezTo>
                <a:close/>
                <a:moveTo>
                  <a:pt x="742" y="933"/>
                </a:moveTo>
                <a:cubicBezTo>
                  <a:pt x="743" y="933"/>
                  <a:pt x="743" y="934"/>
                  <a:pt x="743" y="934"/>
                </a:cubicBezTo>
                <a:cubicBezTo>
                  <a:pt x="743" y="933"/>
                  <a:pt x="743" y="933"/>
                  <a:pt x="742" y="933"/>
                </a:cubicBezTo>
                <a:close/>
                <a:moveTo>
                  <a:pt x="1340" y="523"/>
                </a:moveTo>
                <a:cubicBezTo>
                  <a:pt x="1340" y="523"/>
                  <a:pt x="1339" y="522"/>
                  <a:pt x="1339" y="522"/>
                </a:cubicBezTo>
                <a:cubicBezTo>
                  <a:pt x="1338" y="523"/>
                  <a:pt x="1337" y="524"/>
                  <a:pt x="1336" y="526"/>
                </a:cubicBezTo>
                <a:cubicBezTo>
                  <a:pt x="1337" y="525"/>
                  <a:pt x="1339" y="524"/>
                  <a:pt x="1340" y="523"/>
                </a:cubicBezTo>
                <a:close/>
                <a:moveTo>
                  <a:pt x="437" y="1524"/>
                </a:moveTo>
                <a:cubicBezTo>
                  <a:pt x="440" y="1521"/>
                  <a:pt x="440" y="1520"/>
                  <a:pt x="444" y="1519"/>
                </a:cubicBezTo>
                <a:cubicBezTo>
                  <a:pt x="441" y="1516"/>
                  <a:pt x="438" y="1522"/>
                  <a:pt x="437" y="1524"/>
                </a:cubicBezTo>
                <a:close/>
                <a:moveTo>
                  <a:pt x="284" y="1252"/>
                </a:moveTo>
                <a:cubicBezTo>
                  <a:pt x="284" y="1256"/>
                  <a:pt x="275" y="1259"/>
                  <a:pt x="275" y="1260"/>
                </a:cubicBezTo>
                <a:cubicBezTo>
                  <a:pt x="277" y="1260"/>
                  <a:pt x="289" y="1254"/>
                  <a:pt x="284" y="1252"/>
                </a:cubicBezTo>
                <a:close/>
                <a:moveTo>
                  <a:pt x="473" y="1433"/>
                </a:moveTo>
                <a:cubicBezTo>
                  <a:pt x="470" y="1435"/>
                  <a:pt x="471" y="1437"/>
                  <a:pt x="470" y="1439"/>
                </a:cubicBezTo>
                <a:cubicBezTo>
                  <a:pt x="473" y="1436"/>
                  <a:pt x="475" y="1436"/>
                  <a:pt x="478" y="1436"/>
                </a:cubicBezTo>
                <a:cubicBezTo>
                  <a:pt x="477" y="1434"/>
                  <a:pt x="475" y="1436"/>
                  <a:pt x="473" y="1433"/>
                </a:cubicBezTo>
                <a:close/>
                <a:moveTo>
                  <a:pt x="472" y="1360"/>
                </a:moveTo>
                <a:cubicBezTo>
                  <a:pt x="473" y="1362"/>
                  <a:pt x="472" y="1363"/>
                  <a:pt x="472" y="1364"/>
                </a:cubicBezTo>
                <a:cubicBezTo>
                  <a:pt x="471" y="1361"/>
                  <a:pt x="466" y="1362"/>
                  <a:pt x="467" y="1365"/>
                </a:cubicBezTo>
                <a:cubicBezTo>
                  <a:pt x="469" y="1362"/>
                  <a:pt x="471" y="1366"/>
                  <a:pt x="473" y="1364"/>
                </a:cubicBezTo>
                <a:cubicBezTo>
                  <a:pt x="474" y="1362"/>
                  <a:pt x="475" y="1359"/>
                  <a:pt x="472" y="1360"/>
                </a:cubicBezTo>
                <a:close/>
                <a:moveTo>
                  <a:pt x="519" y="1251"/>
                </a:moveTo>
                <a:cubicBezTo>
                  <a:pt x="518" y="1253"/>
                  <a:pt x="517" y="1255"/>
                  <a:pt x="519" y="1257"/>
                </a:cubicBezTo>
                <a:cubicBezTo>
                  <a:pt x="518" y="1251"/>
                  <a:pt x="531" y="1246"/>
                  <a:pt x="519" y="1251"/>
                </a:cubicBezTo>
                <a:close/>
                <a:moveTo>
                  <a:pt x="513" y="1225"/>
                </a:moveTo>
                <a:cubicBezTo>
                  <a:pt x="510" y="1225"/>
                  <a:pt x="507" y="1226"/>
                  <a:pt x="504" y="1227"/>
                </a:cubicBezTo>
                <a:cubicBezTo>
                  <a:pt x="505" y="1228"/>
                  <a:pt x="504" y="1230"/>
                  <a:pt x="505" y="1230"/>
                </a:cubicBezTo>
                <a:cubicBezTo>
                  <a:pt x="505" y="1225"/>
                  <a:pt x="513" y="1229"/>
                  <a:pt x="513" y="1225"/>
                </a:cubicBezTo>
                <a:close/>
                <a:moveTo>
                  <a:pt x="439" y="1055"/>
                </a:moveTo>
                <a:cubicBezTo>
                  <a:pt x="437" y="1055"/>
                  <a:pt x="433" y="1058"/>
                  <a:pt x="434" y="1054"/>
                </a:cubicBezTo>
                <a:cubicBezTo>
                  <a:pt x="430" y="1056"/>
                  <a:pt x="435" y="1057"/>
                  <a:pt x="434" y="1059"/>
                </a:cubicBezTo>
                <a:cubicBezTo>
                  <a:pt x="433" y="1058"/>
                  <a:pt x="432" y="1058"/>
                  <a:pt x="432" y="1059"/>
                </a:cubicBezTo>
                <a:cubicBezTo>
                  <a:pt x="430" y="1054"/>
                  <a:pt x="426" y="1062"/>
                  <a:pt x="422" y="1061"/>
                </a:cubicBezTo>
                <a:cubicBezTo>
                  <a:pt x="421" y="1064"/>
                  <a:pt x="425" y="1063"/>
                  <a:pt x="424" y="1065"/>
                </a:cubicBezTo>
                <a:cubicBezTo>
                  <a:pt x="420" y="1064"/>
                  <a:pt x="417" y="1065"/>
                  <a:pt x="419" y="1069"/>
                </a:cubicBezTo>
                <a:cubicBezTo>
                  <a:pt x="419" y="1067"/>
                  <a:pt x="414" y="1073"/>
                  <a:pt x="414" y="1069"/>
                </a:cubicBezTo>
                <a:cubicBezTo>
                  <a:pt x="406" y="1075"/>
                  <a:pt x="406" y="1073"/>
                  <a:pt x="400" y="1078"/>
                </a:cubicBezTo>
                <a:cubicBezTo>
                  <a:pt x="403" y="1080"/>
                  <a:pt x="402" y="1080"/>
                  <a:pt x="405" y="1082"/>
                </a:cubicBezTo>
                <a:cubicBezTo>
                  <a:pt x="407" y="1079"/>
                  <a:pt x="409" y="1080"/>
                  <a:pt x="410" y="1077"/>
                </a:cubicBezTo>
                <a:cubicBezTo>
                  <a:pt x="408" y="1076"/>
                  <a:pt x="406" y="1081"/>
                  <a:pt x="404" y="1079"/>
                </a:cubicBezTo>
                <a:cubicBezTo>
                  <a:pt x="407" y="1073"/>
                  <a:pt x="414" y="1076"/>
                  <a:pt x="419" y="1073"/>
                </a:cubicBezTo>
                <a:cubicBezTo>
                  <a:pt x="418" y="1072"/>
                  <a:pt x="417" y="1070"/>
                  <a:pt x="418" y="1070"/>
                </a:cubicBezTo>
                <a:cubicBezTo>
                  <a:pt x="419" y="1070"/>
                  <a:pt x="421" y="1071"/>
                  <a:pt x="423" y="1071"/>
                </a:cubicBezTo>
                <a:cubicBezTo>
                  <a:pt x="426" y="1066"/>
                  <a:pt x="438" y="1063"/>
                  <a:pt x="439" y="1055"/>
                </a:cubicBezTo>
                <a:close/>
                <a:moveTo>
                  <a:pt x="470" y="1176"/>
                </a:moveTo>
                <a:cubicBezTo>
                  <a:pt x="472" y="1175"/>
                  <a:pt x="478" y="1175"/>
                  <a:pt x="479" y="1171"/>
                </a:cubicBezTo>
                <a:cubicBezTo>
                  <a:pt x="476" y="1174"/>
                  <a:pt x="468" y="1175"/>
                  <a:pt x="470" y="1176"/>
                </a:cubicBezTo>
                <a:close/>
                <a:moveTo>
                  <a:pt x="521" y="1229"/>
                </a:moveTo>
                <a:cubicBezTo>
                  <a:pt x="523" y="1228"/>
                  <a:pt x="525" y="1229"/>
                  <a:pt x="526" y="1229"/>
                </a:cubicBezTo>
                <a:cubicBezTo>
                  <a:pt x="524" y="1227"/>
                  <a:pt x="531" y="1227"/>
                  <a:pt x="529" y="1225"/>
                </a:cubicBezTo>
                <a:cubicBezTo>
                  <a:pt x="526" y="1228"/>
                  <a:pt x="521" y="1227"/>
                  <a:pt x="521" y="1229"/>
                </a:cubicBezTo>
                <a:close/>
                <a:moveTo>
                  <a:pt x="563" y="1081"/>
                </a:moveTo>
                <a:cubicBezTo>
                  <a:pt x="565" y="1079"/>
                  <a:pt x="569" y="1077"/>
                  <a:pt x="569" y="1075"/>
                </a:cubicBezTo>
                <a:cubicBezTo>
                  <a:pt x="567" y="1076"/>
                  <a:pt x="563" y="1079"/>
                  <a:pt x="563" y="1081"/>
                </a:cubicBezTo>
                <a:close/>
                <a:moveTo>
                  <a:pt x="573" y="1036"/>
                </a:moveTo>
                <a:cubicBezTo>
                  <a:pt x="575" y="1039"/>
                  <a:pt x="570" y="1040"/>
                  <a:pt x="570" y="1043"/>
                </a:cubicBezTo>
                <a:cubicBezTo>
                  <a:pt x="573" y="1044"/>
                  <a:pt x="576" y="1036"/>
                  <a:pt x="573" y="1036"/>
                </a:cubicBezTo>
                <a:close/>
                <a:moveTo>
                  <a:pt x="545" y="984"/>
                </a:moveTo>
                <a:cubicBezTo>
                  <a:pt x="546" y="980"/>
                  <a:pt x="552" y="979"/>
                  <a:pt x="554" y="983"/>
                </a:cubicBezTo>
                <a:cubicBezTo>
                  <a:pt x="553" y="982"/>
                  <a:pt x="555" y="982"/>
                  <a:pt x="555" y="980"/>
                </a:cubicBezTo>
                <a:cubicBezTo>
                  <a:pt x="554" y="981"/>
                  <a:pt x="550" y="979"/>
                  <a:pt x="552" y="977"/>
                </a:cubicBezTo>
                <a:cubicBezTo>
                  <a:pt x="554" y="978"/>
                  <a:pt x="552" y="975"/>
                  <a:pt x="553" y="972"/>
                </a:cubicBezTo>
                <a:cubicBezTo>
                  <a:pt x="551" y="977"/>
                  <a:pt x="544" y="980"/>
                  <a:pt x="545" y="984"/>
                </a:cubicBezTo>
                <a:close/>
                <a:moveTo>
                  <a:pt x="625" y="1033"/>
                </a:moveTo>
                <a:cubicBezTo>
                  <a:pt x="625" y="1032"/>
                  <a:pt x="625" y="1031"/>
                  <a:pt x="624" y="1032"/>
                </a:cubicBezTo>
                <a:cubicBezTo>
                  <a:pt x="625" y="1033"/>
                  <a:pt x="625" y="1034"/>
                  <a:pt x="624" y="1035"/>
                </a:cubicBezTo>
                <a:cubicBezTo>
                  <a:pt x="624" y="1035"/>
                  <a:pt x="624" y="1034"/>
                  <a:pt x="623" y="1035"/>
                </a:cubicBezTo>
                <a:cubicBezTo>
                  <a:pt x="625" y="1038"/>
                  <a:pt x="627" y="1037"/>
                  <a:pt x="629" y="1035"/>
                </a:cubicBezTo>
                <a:cubicBezTo>
                  <a:pt x="625" y="1033"/>
                  <a:pt x="632" y="1031"/>
                  <a:pt x="628" y="1031"/>
                </a:cubicBezTo>
                <a:cubicBezTo>
                  <a:pt x="627" y="1033"/>
                  <a:pt x="627" y="1035"/>
                  <a:pt x="625" y="1033"/>
                </a:cubicBezTo>
                <a:close/>
                <a:moveTo>
                  <a:pt x="623" y="952"/>
                </a:moveTo>
                <a:cubicBezTo>
                  <a:pt x="620" y="953"/>
                  <a:pt x="620" y="955"/>
                  <a:pt x="619" y="956"/>
                </a:cubicBezTo>
                <a:cubicBezTo>
                  <a:pt x="614" y="953"/>
                  <a:pt x="608" y="963"/>
                  <a:pt x="604" y="962"/>
                </a:cubicBezTo>
                <a:cubicBezTo>
                  <a:pt x="607" y="962"/>
                  <a:pt x="608" y="960"/>
                  <a:pt x="607" y="957"/>
                </a:cubicBezTo>
                <a:cubicBezTo>
                  <a:pt x="613" y="954"/>
                  <a:pt x="615" y="954"/>
                  <a:pt x="618" y="949"/>
                </a:cubicBezTo>
                <a:cubicBezTo>
                  <a:pt x="617" y="948"/>
                  <a:pt x="615" y="946"/>
                  <a:pt x="614" y="947"/>
                </a:cubicBezTo>
                <a:cubicBezTo>
                  <a:pt x="614" y="946"/>
                  <a:pt x="615" y="946"/>
                  <a:pt x="617" y="944"/>
                </a:cubicBezTo>
                <a:cubicBezTo>
                  <a:pt x="620" y="947"/>
                  <a:pt x="623" y="948"/>
                  <a:pt x="627" y="948"/>
                </a:cubicBezTo>
                <a:cubicBezTo>
                  <a:pt x="629" y="947"/>
                  <a:pt x="627" y="939"/>
                  <a:pt x="632" y="942"/>
                </a:cubicBezTo>
                <a:cubicBezTo>
                  <a:pt x="632" y="940"/>
                  <a:pt x="631" y="937"/>
                  <a:pt x="629" y="935"/>
                </a:cubicBezTo>
                <a:cubicBezTo>
                  <a:pt x="633" y="934"/>
                  <a:pt x="630" y="930"/>
                  <a:pt x="633" y="931"/>
                </a:cubicBezTo>
                <a:cubicBezTo>
                  <a:pt x="632" y="929"/>
                  <a:pt x="631" y="929"/>
                  <a:pt x="629" y="930"/>
                </a:cubicBezTo>
                <a:cubicBezTo>
                  <a:pt x="628" y="927"/>
                  <a:pt x="635" y="927"/>
                  <a:pt x="633" y="925"/>
                </a:cubicBezTo>
                <a:cubicBezTo>
                  <a:pt x="636" y="924"/>
                  <a:pt x="634" y="928"/>
                  <a:pt x="633" y="929"/>
                </a:cubicBezTo>
                <a:cubicBezTo>
                  <a:pt x="634" y="929"/>
                  <a:pt x="636" y="931"/>
                  <a:pt x="638" y="931"/>
                </a:cubicBezTo>
                <a:cubicBezTo>
                  <a:pt x="638" y="930"/>
                  <a:pt x="637" y="928"/>
                  <a:pt x="636" y="927"/>
                </a:cubicBezTo>
                <a:cubicBezTo>
                  <a:pt x="639" y="925"/>
                  <a:pt x="644" y="926"/>
                  <a:pt x="641" y="921"/>
                </a:cubicBezTo>
                <a:cubicBezTo>
                  <a:pt x="647" y="922"/>
                  <a:pt x="650" y="916"/>
                  <a:pt x="654" y="915"/>
                </a:cubicBezTo>
                <a:cubicBezTo>
                  <a:pt x="654" y="913"/>
                  <a:pt x="654" y="913"/>
                  <a:pt x="652" y="913"/>
                </a:cubicBezTo>
                <a:cubicBezTo>
                  <a:pt x="652" y="909"/>
                  <a:pt x="657" y="910"/>
                  <a:pt x="657" y="909"/>
                </a:cubicBezTo>
                <a:cubicBezTo>
                  <a:pt x="658" y="908"/>
                  <a:pt x="658" y="910"/>
                  <a:pt x="659" y="911"/>
                </a:cubicBezTo>
                <a:cubicBezTo>
                  <a:pt x="661" y="909"/>
                  <a:pt x="664" y="911"/>
                  <a:pt x="662" y="907"/>
                </a:cubicBezTo>
                <a:cubicBezTo>
                  <a:pt x="666" y="910"/>
                  <a:pt x="670" y="907"/>
                  <a:pt x="673" y="909"/>
                </a:cubicBezTo>
                <a:cubicBezTo>
                  <a:pt x="671" y="909"/>
                  <a:pt x="664" y="909"/>
                  <a:pt x="668" y="913"/>
                </a:cubicBezTo>
                <a:cubicBezTo>
                  <a:pt x="667" y="914"/>
                  <a:pt x="667" y="912"/>
                  <a:pt x="666" y="911"/>
                </a:cubicBezTo>
                <a:cubicBezTo>
                  <a:pt x="665" y="913"/>
                  <a:pt x="664" y="914"/>
                  <a:pt x="663" y="916"/>
                </a:cubicBezTo>
                <a:cubicBezTo>
                  <a:pt x="660" y="915"/>
                  <a:pt x="658" y="914"/>
                  <a:pt x="656" y="914"/>
                </a:cubicBezTo>
                <a:cubicBezTo>
                  <a:pt x="654" y="916"/>
                  <a:pt x="658" y="915"/>
                  <a:pt x="658" y="918"/>
                </a:cubicBezTo>
                <a:cubicBezTo>
                  <a:pt x="654" y="916"/>
                  <a:pt x="657" y="921"/>
                  <a:pt x="656" y="922"/>
                </a:cubicBezTo>
                <a:cubicBezTo>
                  <a:pt x="656" y="922"/>
                  <a:pt x="655" y="921"/>
                  <a:pt x="655" y="921"/>
                </a:cubicBezTo>
                <a:cubicBezTo>
                  <a:pt x="656" y="922"/>
                  <a:pt x="656" y="922"/>
                  <a:pt x="656" y="922"/>
                </a:cubicBezTo>
                <a:cubicBezTo>
                  <a:pt x="660" y="925"/>
                  <a:pt x="669" y="922"/>
                  <a:pt x="671" y="916"/>
                </a:cubicBezTo>
                <a:cubicBezTo>
                  <a:pt x="673" y="919"/>
                  <a:pt x="672" y="918"/>
                  <a:pt x="674" y="920"/>
                </a:cubicBezTo>
                <a:cubicBezTo>
                  <a:pt x="668" y="916"/>
                  <a:pt x="670" y="929"/>
                  <a:pt x="662" y="926"/>
                </a:cubicBezTo>
                <a:cubicBezTo>
                  <a:pt x="655" y="941"/>
                  <a:pt x="632" y="945"/>
                  <a:pt x="623" y="957"/>
                </a:cubicBezTo>
                <a:cubicBezTo>
                  <a:pt x="623" y="955"/>
                  <a:pt x="623" y="954"/>
                  <a:pt x="623" y="952"/>
                </a:cubicBezTo>
                <a:close/>
                <a:moveTo>
                  <a:pt x="647" y="934"/>
                </a:moveTo>
                <a:cubicBezTo>
                  <a:pt x="643" y="932"/>
                  <a:pt x="651" y="932"/>
                  <a:pt x="647" y="929"/>
                </a:cubicBezTo>
                <a:cubicBezTo>
                  <a:pt x="645" y="930"/>
                  <a:pt x="645" y="931"/>
                  <a:pt x="644" y="932"/>
                </a:cubicBezTo>
                <a:cubicBezTo>
                  <a:pt x="645" y="933"/>
                  <a:pt x="646" y="935"/>
                  <a:pt x="647" y="934"/>
                </a:cubicBezTo>
                <a:close/>
                <a:moveTo>
                  <a:pt x="675" y="1006"/>
                </a:moveTo>
                <a:cubicBezTo>
                  <a:pt x="675" y="1006"/>
                  <a:pt x="675" y="1006"/>
                  <a:pt x="676" y="1005"/>
                </a:cubicBezTo>
                <a:cubicBezTo>
                  <a:pt x="674" y="1003"/>
                  <a:pt x="673" y="1004"/>
                  <a:pt x="671" y="1005"/>
                </a:cubicBezTo>
                <a:cubicBezTo>
                  <a:pt x="670" y="1005"/>
                  <a:pt x="670" y="1005"/>
                  <a:pt x="669" y="1005"/>
                </a:cubicBezTo>
                <a:cubicBezTo>
                  <a:pt x="669" y="1005"/>
                  <a:pt x="668" y="1005"/>
                  <a:pt x="668" y="1005"/>
                </a:cubicBezTo>
                <a:cubicBezTo>
                  <a:pt x="668" y="1005"/>
                  <a:pt x="668" y="1005"/>
                  <a:pt x="668" y="1005"/>
                </a:cubicBezTo>
                <a:cubicBezTo>
                  <a:pt x="667" y="1005"/>
                  <a:pt x="666" y="1005"/>
                  <a:pt x="665" y="1004"/>
                </a:cubicBezTo>
                <a:cubicBezTo>
                  <a:pt x="665" y="1005"/>
                  <a:pt x="664" y="1006"/>
                  <a:pt x="664" y="1007"/>
                </a:cubicBezTo>
                <a:cubicBezTo>
                  <a:pt x="666" y="1006"/>
                  <a:pt x="668" y="1007"/>
                  <a:pt x="669" y="1008"/>
                </a:cubicBezTo>
                <a:cubicBezTo>
                  <a:pt x="669" y="1009"/>
                  <a:pt x="669" y="1009"/>
                  <a:pt x="669" y="1009"/>
                </a:cubicBezTo>
                <a:cubicBezTo>
                  <a:pt x="669" y="1010"/>
                  <a:pt x="667" y="1009"/>
                  <a:pt x="668" y="1010"/>
                </a:cubicBezTo>
                <a:cubicBezTo>
                  <a:pt x="671" y="1009"/>
                  <a:pt x="676" y="1013"/>
                  <a:pt x="674" y="1016"/>
                </a:cubicBezTo>
                <a:cubicBezTo>
                  <a:pt x="675" y="1015"/>
                  <a:pt x="683" y="1015"/>
                  <a:pt x="680" y="1014"/>
                </a:cubicBezTo>
                <a:cubicBezTo>
                  <a:pt x="677" y="1015"/>
                  <a:pt x="677" y="1012"/>
                  <a:pt x="674" y="1010"/>
                </a:cubicBezTo>
                <a:cubicBezTo>
                  <a:pt x="676" y="1009"/>
                  <a:pt x="674" y="1008"/>
                  <a:pt x="674" y="1007"/>
                </a:cubicBezTo>
                <a:cubicBezTo>
                  <a:pt x="675" y="1007"/>
                  <a:pt x="675" y="1007"/>
                  <a:pt x="675" y="1007"/>
                </a:cubicBezTo>
                <a:cubicBezTo>
                  <a:pt x="675" y="1006"/>
                  <a:pt x="675" y="1006"/>
                  <a:pt x="675" y="1006"/>
                </a:cubicBezTo>
                <a:close/>
                <a:moveTo>
                  <a:pt x="677" y="1000"/>
                </a:moveTo>
                <a:cubicBezTo>
                  <a:pt x="678" y="1001"/>
                  <a:pt x="677" y="1002"/>
                  <a:pt x="676" y="1003"/>
                </a:cubicBezTo>
                <a:cubicBezTo>
                  <a:pt x="675" y="1001"/>
                  <a:pt x="672" y="1001"/>
                  <a:pt x="674" y="1004"/>
                </a:cubicBezTo>
                <a:cubicBezTo>
                  <a:pt x="675" y="1003"/>
                  <a:pt x="677" y="1003"/>
                  <a:pt x="677" y="1005"/>
                </a:cubicBezTo>
                <a:cubicBezTo>
                  <a:pt x="679" y="1004"/>
                  <a:pt x="680" y="1000"/>
                  <a:pt x="677" y="1000"/>
                </a:cubicBezTo>
                <a:close/>
                <a:moveTo>
                  <a:pt x="726" y="963"/>
                </a:moveTo>
                <a:cubicBezTo>
                  <a:pt x="725" y="963"/>
                  <a:pt x="724" y="964"/>
                  <a:pt x="723" y="965"/>
                </a:cubicBezTo>
                <a:cubicBezTo>
                  <a:pt x="725" y="967"/>
                  <a:pt x="727" y="966"/>
                  <a:pt x="725" y="969"/>
                </a:cubicBezTo>
                <a:cubicBezTo>
                  <a:pt x="724" y="967"/>
                  <a:pt x="722" y="967"/>
                  <a:pt x="721" y="969"/>
                </a:cubicBezTo>
                <a:cubicBezTo>
                  <a:pt x="725" y="972"/>
                  <a:pt x="727" y="966"/>
                  <a:pt x="731" y="966"/>
                </a:cubicBezTo>
                <a:cubicBezTo>
                  <a:pt x="729" y="963"/>
                  <a:pt x="724" y="968"/>
                  <a:pt x="726" y="963"/>
                </a:cubicBezTo>
                <a:close/>
                <a:moveTo>
                  <a:pt x="742" y="870"/>
                </a:moveTo>
                <a:cubicBezTo>
                  <a:pt x="744" y="873"/>
                  <a:pt x="741" y="875"/>
                  <a:pt x="742" y="877"/>
                </a:cubicBezTo>
                <a:cubicBezTo>
                  <a:pt x="744" y="874"/>
                  <a:pt x="745" y="879"/>
                  <a:pt x="747" y="877"/>
                </a:cubicBezTo>
                <a:cubicBezTo>
                  <a:pt x="741" y="876"/>
                  <a:pt x="746" y="871"/>
                  <a:pt x="742" y="870"/>
                </a:cubicBezTo>
                <a:close/>
                <a:moveTo>
                  <a:pt x="765" y="876"/>
                </a:moveTo>
                <a:cubicBezTo>
                  <a:pt x="766" y="878"/>
                  <a:pt x="765" y="879"/>
                  <a:pt x="767" y="880"/>
                </a:cubicBezTo>
                <a:cubicBezTo>
                  <a:pt x="769" y="879"/>
                  <a:pt x="771" y="880"/>
                  <a:pt x="773" y="880"/>
                </a:cubicBezTo>
                <a:cubicBezTo>
                  <a:pt x="772" y="879"/>
                  <a:pt x="775" y="876"/>
                  <a:pt x="772" y="877"/>
                </a:cubicBezTo>
                <a:cubicBezTo>
                  <a:pt x="771" y="881"/>
                  <a:pt x="767" y="876"/>
                  <a:pt x="765" y="876"/>
                </a:cubicBezTo>
                <a:close/>
                <a:moveTo>
                  <a:pt x="777" y="873"/>
                </a:moveTo>
                <a:cubicBezTo>
                  <a:pt x="776" y="873"/>
                  <a:pt x="775" y="873"/>
                  <a:pt x="774" y="872"/>
                </a:cubicBezTo>
                <a:cubicBezTo>
                  <a:pt x="773" y="874"/>
                  <a:pt x="772" y="874"/>
                  <a:pt x="769" y="874"/>
                </a:cubicBezTo>
                <a:cubicBezTo>
                  <a:pt x="771" y="877"/>
                  <a:pt x="777" y="873"/>
                  <a:pt x="777" y="873"/>
                </a:cubicBezTo>
                <a:close/>
                <a:moveTo>
                  <a:pt x="1074" y="644"/>
                </a:moveTo>
                <a:cubicBezTo>
                  <a:pt x="1077" y="644"/>
                  <a:pt x="1083" y="643"/>
                  <a:pt x="1081" y="648"/>
                </a:cubicBezTo>
                <a:cubicBezTo>
                  <a:pt x="1084" y="645"/>
                  <a:pt x="1087" y="646"/>
                  <a:pt x="1087" y="642"/>
                </a:cubicBezTo>
                <a:cubicBezTo>
                  <a:pt x="1085" y="642"/>
                  <a:pt x="1081" y="644"/>
                  <a:pt x="1081" y="640"/>
                </a:cubicBezTo>
                <a:cubicBezTo>
                  <a:pt x="1081" y="643"/>
                  <a:pt x="1072" y="643"/>
                  <a:pt x="1074" y="644"/>
                </a:cubicBezTo>
                <a:close/>
                <a:moveTo>
                  <a:pt x="1027" y="555"/>
                </a:moveTo>
                <a:cubicBezTo>
                  <a:pt x="1027" y="553"/>
                  <a:pt x="1027" y="553"/>
                  <a:pt x="1027" y="547"/>
                </a:cubicBezTo>
                <a:cubicBezTo>
                  <a:pt x="1024" y="551"/>
                  <a:pt x="1021" y="554"/>
                  <a:pt x="1024" y="558"/>
                </a:cubicBezTo>
                <a:cubicBezTo>
                  <a:pt x="1025" y="557"/>
                  <a:pt x="1029" y="556"/>
                  <a:pt x="1027" y="555"/>
                </a:cubicBezTo>
                <a:close/>
                <a:moveTo>
                  <a:pt x="1171" y="571"/>
                </a:moveTo>
                <a:cubicBezTo>
                  <a:pt x="1168" y="571"/>
                  <a:pt x="1173" y="568"/>
                  <a:pt x="1173" y="566"/>
                </a:cubicBezTo>
                <a:cubicBezTo>
                  <a:pt x="1170" y="567"/>
                  <a:pt x="1166" y="570"/>
                  <a:pt x="1167" y="571"/>
                </a:cubicBezTo>
                <a:cubicBezTo>
                  <a:pt x="1170" y="569"/>
                  <a:pt x="1169" y="571"/>
                  <a:pt x="1169" y="573"/>
                </a:cubicBezTo>
                <a:cubicBezTo>
                  <a:pt x="1170" y="571"/>
                  <a:pt x="1172" y="573"/>
                  <a:pt x="1171" y="571"/>
                </a:cubicBezTo>
                <a:close/>
                <a:moveTo>
                  <a:pt x="1267" y="516"/>
                </a:moveTo>
                <a:cubicBezTo>
                  <a:pt x="1265" y="515"/>
                  <a:pt x="1263" y="517"/>
                  <a:pt x="1262" y="515"/>
                </a:cubicBezTo>
                <a:cubicBezTo>
                  <a:pt x="1265" y="512"/>
                  <a:pt x="1274" y="514"/>
                  <a:pt x="1269" y="510"/>
                </a:cubicBezTo>
                <a:cubicBezTo>
                  <a:pt x="1269" y="513"/>
                  <a:pt x="1264" y="512"/>
                  <a:pt x="1262" y="511"/>
                </a:cubicBezTo>
                <a:cubicBezTo>
                  <a:pt x="1263" y="513"/>
                  <a:pt x="1257" y="521"/>
                  <a:pt x="1259" y="519"/>
                </a:cubicBezTo>
                <a:cubicBezTo>
                  <a:pt x="1262" y="515"/>
                  <a:pt x="1267" y="518"/>
                  <a:pt x="1267" y="516"/>
                </a:cubicBezTo>
                <a:close/>
                <a:moveTo>
                  <a:pt x="1284" y="512"/>
                </a:moveTo>
                <a:cubicBezTo>
                  <a:pt x="1285" y="516"/>
                  <a:pt x="1287" y="512"/>
                  <a:pt x="1289" y="511"/>
                </a:cubicBezTo>
                <a:cubicBezTo>
                  <a:pt x="1287" y="507"/>
                  <a:pt x="1287" y="502"/>
                  <a:pt x="1283" y="501"/>
                </a:cubicBezTo>
                <a:cubicBezTo>
                  <a:pt x="1284" y="502"/>
                  <a:pt x="1283" y="503"/>
                  <a:pt x="1283" y="504"/>
                </a:cubicBezTo>
                <a:cubicBezTo>
                  <a:pt x="1287" y="505"/>
                  <a:pt x="1289" y="510"/>
                  <a:pt x="1284" y="512"/>
                </a:cubicBezTo>
                <a:close/>
                <a:moveTo>
                  <a:pt x="1303" y="487"/>
                </a:moveTo>
                <a:cubicBezTo>
                  <a:pt x="1305" y="487"/>
                  <a:pt x="1306" y="485"/>
                  <a:pt x="1306" y="483"/>
                </a:cubicBezTo>
                <a:cubicBezTo>
                  <a:pt x="1300" y="486"/>
                  <a:pt x="1300" y="490"/>
                  <a:pt x="1294" y="491"/>
                </a:cubicBezTo>
                <a:cubicBezTo>
                  <a:pt x="1295" y="493"/>
                  <a:pt x="1295" y="494"/>
                  <a:pt x="1294" y="494"/>
                </a:cubicBezTo>
                <a:cubicBezTo>
                  <a:pt x="1297" y="495"/>
                  <a:pt x="1297" y="500"/>
                  <a:pt x="1300" y="499"/>
                </a:cubicBezTo>
                <a:cubicBezTo>
                  <a:pt x="1301" y="497"/>
                  <a:pt x="1296" y="496"/>
                  <a:pt x="1295" y="493"/>
                </a:cubicBezTo>
                <a:cubicBezTo>
                  <a:pt x="1296" y="492"/>
                  <a:pt x="1297" y="492"/>
                  <a:pt x="1298" y="491"/>
                </a:cubicBezTo>
                <a:cubicBezTo>
                  <a:pt x="1299" y="493"/>
                  <a:pt x="1300" y="494"/>
                  <a:pt x="1301" y="495"/>
                </a:cubicBezTo>
                <a:cubicBezTo>
                  <a:pt x="1302" y="491"/>
                  <a:pt x="1307" y="489"/>
                  <a:pt x="1303" y="487"/>
                </a:cubicBezTo>
                <a:close/>
                <a:moveTo>
                  <a:pt x="1306" y="435"/>
                </a:moveTo>
                <a:cubicBezTo>
                  <a:pt x="1304" y="435"/>
                  <a:pt x="1301" y="439"/>
                  <a:pt x="1300" y="434"/>
                </a:cubicBezTo>
                <a:cubicBezTo>
                  <a:pt x="1294" y="438"/>
                  <a:pt x="1306" y="439"/>
                  <a:pt x="1306" y="435"/>
                </a:cubicBezTo>
                <a:close/>
                <a:moveTo>
                  <a:pt x="1368" y="461"/>
                </a:moveTo>
                <a:cubicBezTo>
                  <a:pt x="1367" y="461"/>
                  <a:pt x="1365" y="461"/>
                  <a:pt x="1364" y="461"/>
                </a:cubicBezTo>
                <a:cubicBezTo>
                  <a:pt x="1357" y="468"/>
                  <a:pt x="1366" y="462"/>
                  <a:pt x="1368" y="461"/>
                </a:cubicBezTo>
                <a:close/>
                <a:moveTo>
                  <a:pt x="1362" y="455"/>
                </a:moveTo>
                <a:cubicBezTo>
                  <a:pt x="1363" y="456"/>
                  <a:pt x="1367" y="456"/>
                  <a:pt x="1367" y="459"/>
                </a:cubicBezTo>
                <a:cubicBezTo>
                  <a:pt x="1371" y="457"/>
                  <a:pt x="1372" y="454"/>
                  <a:pt x="1374" y="451"/>
                </a:cubicBezTo>
                <a:cubicBezTo>
                  <a:pt x="1370" y="450"/>
                  <a:pt x="1374" y="447"/>
                  <a:pt x="1372" y="446"/>
                </a:cubicBezTo>
                <a:cubicBezTo>
                  <a:pt x="1372" y="448"/>
                  <a:pt x="1369" y="450"/>
                  <a:pt x="1368" y="450"/>
                </a:cubicBezTo>
                <a:cubicBezTo>
                  <a:pt x="1368" y="452"/>
                  <a:pt x="1370" y="452"/>
                  <a:pt x="1369" y="453"/>
                </a:cubicBezTo>
                <a:cubicBezTo>
                  <a:pt x="1367" y="451"/>
                  <a:pt x="1363" y="453"/>
                  <a:pt x="1362" y="455"/>
                </a:cubicBezTo>
                <a:close/>
                <a:moveTo>
                  <a:pt x="1442" y="398"/>
                </a:moveTo>
                <a:cubicBezTo>
                  <a:pt x="1433" y="407"/>
                  <a:pt x="1422" y="419"/>
                  <a:pt x="1405" y="428"/>
                </a:cubicBezTo>
                <a:cubicBezTo>
                  <a:pt x="1406" y="429"/>
                  <a:pt x="1405" y="430"/>
                  <a:pt x="1405" y="431"/>
                </a:cubicBezTo>
                <a:cubicBezTo>
                  <a:pt x="1402" y="431"/>
                  <a:pt x="1402" y="432"/>
                  <a:pt x="1399" y="434"/>
                </a:cubicBezTo>
                <a:cubicBezTo>
                  <a:pt x="1398" y="431"/>
                  <a:pt x="1397" y="431"/>
                  <a:pt x="1395" y="431"/>
                </a:cubicBezTo>
                <a:cubicBezTo>
                  <a:pt x="1395" y="432"/>
                  <a:pt x="1396" y="433"/>
                  <a:pt x="1396" y="434"/>
                </a:cubicBezTo>
                <a:cubicBezTo>
                  <a:pt x="1388" y="439"/>
                  <a:pt x="1378" y="452"/>
                  <a:pt x="1378" y="459"/>
                </a:cubicBezTo>
                <a:cubicBezTo>
                  <a:pt x="1378" y="456"/>
                  <a:pt x="1383" y="455"/>
                  <a:pt x="1384" y="453"/>
                </a:cubicBezTo>
                <a:cubicBezTo>
                  <a:pt x="1383" y="451"/>
                  <a:pt x="1384" y="450"/>
                  <a:pt x="1384" y="448"/>
                </a:cubicBezTo>
                <a:cubicBezTo>
                  <a:pt x="1386" y="450"/>
                  <a:pt x="1388" y="446"/>
                  <a:pt x="1389" y="447"/>
                </a:cubicBezTo>
                <a:cubicBezTo>
                  <a:pt x="1389" y="446"/>
                  <a:pt x="1387" y="444"/>
                  <a:pt x="1390" y="443"/>
                </a:cubicBezTo>
                <a:cubicBezTo>
                  <a:pt x="1416" y="426"/>
                  <a:pt x="1429" y="418"/>
                  <a:pt x="1452" y="403"/>
                </a:cubicBezTo>
                <a:cubicBezTo>
                  <a:pt x="1448" y="397"/>
                  <a:pt x="1455" y="402"/>
                  <a:pt x="1455" y="398"/>
                </a:cubicBezTo>
                <a:cubicBezTo>
                  <a:pt x="1450" y="395"/>
                  <a:pt x="1449" y="397"/>
                  <a:pt x="1444" y="398"/>
                </a:cubicBezTo>
                <a:cubicBezTo>
                  <a:pt x="1446" y="401"/>
                  <a:pt x="1448" y="398"/>
                  <a:pt x="1449" y="400"/>
                </a:cubicBezTo>
                <a:cubicBezTo>
                  <a:pt x="1448" y="400"/>
                  <a:pt x="1448" y="401"/>
                  <a:pt x="1447" y="402"/>
                </a:cubicBezTo>
                <a:cubicBezTo>
                  <a:pt x="1446" y="398"/>
                  <a:pt x="1442" y="402"/>
                  <a:pt x="1442" y="398"/>
                </a:cubicBezTo>
                <a:close/>
                <a:moveTo>
                  <a:pt x="1817" y="934"/>
                </a:moveTo>
                <a:cubicBezTo>
                  <a:pt x="1819" y="931"/>
                  <a:pt x="1822" y="933"/>
                  <a:pt x="1820" y="930"/>
                </a:cubicBezTo>
                <a:cubicBezTo>
                  <a:pt x="1819" y="930"/>
                  <a:pt x="1818" y="928"/>
                  <a:pt x="1817" y="928"/>
                </a:cubicBezTo>
                <a:cubicBezTo>
                  <a:pt x="1816" y="932"/>
                  <a:pt x="1812" y="932"/>
                  <a:pt x="1809" y="930"/>
                </a:cubicBezTo>
                <a:cubicBezTo>
                  <a:pt x="1811" y="931"/>
                  <a:pt x="1811" y="933"/>
                  <a:pt x="1811" y="934"/>
                </a:cubicBezTo>
                <a:cubicBezTo>
                  <a:pt x="1813" y="932"/>
                  <a:pt x="1815" y="931"/>
                  <a:pt x="1817" y="934"/>
                </a:cubicBezTo>
                <a:close/>
                <a:moveTo>
                  <a:pt x="1501" y="421"/>
                </a:moveTo>
                <a:cubicBezTo>
                  <a:pt x="1503" y="420"/>
                  <a:pt x="1501" y="423"/>
                  <a:pt x="1502" y="424"/>
                </a:cubicBezTo>
                <a:cubicBezTo>
                  <a:pt x="1503" y="423"/>
                  <a:pt x="1504" y="422"/>
                  <a:pt x="1505" y="423"/>
                </a:cubicBezTo>
                <a:cubicBezTo>
                  <a:pt x="1504" y="419"/>
                  <a:pt x="1498" y="419"/>
                  <a:pt x="1501" y="421"/>
                </a:cubicBezTo>
                <a:close/>
                <a:moveTo>
                  <a:pt x="1490" y="395"/>
                </a:moveTo>
                <a:cubicBezTo>
                  <a:pt x="1490" y="396"/>
                  <a:pt x="1491" y="396"/>
                  <a:pt x="1491" y="397"/>
                </a:cubicBezTo>
                <a:cubicBezTo>
                  <a:pt x="1491" y="397"/>
                  <a:pt x="1490" y="398"/>
                  <a:pt x="1491" y="398"/>
                </a:cubicBezTo>
                <a:cubicBezTo>
                  <a:pt x="1493" y="398"/>
                  <a:pt x="1495" y="396"/>
                  <a:pt x="1499" y="394"/>
                </a:cubicBezTo>
                <a:cubicBezTo>
                  <a:pt x="1500" y="395"/>
                  <a:pt x="1501" y="397"/>
                  <a:pt x="1502" y="396"/>
                </a:cubicBezTo>
                <a:cubicBezTo>
                  <a:pt x="1499" y="389"/>
                  <a:pt x="1494" y="398"/>
                  <a:pt x="1490" y="395"/>
                </a:cubicBezTo>
                <a:close/>
                <a:moveTo>
                  <a:pt x="1471" y="327"/>
                </a:moveTo>
                <a:cubicBezTo>
                  <a:pt x="1472" y="328"/>
                  <a:pt x="1471" y="329"/>
                  <a:pt x="1471" y="330"/>
                </a:cubicBezTo>
                <a:cubicBezTo>
                  <a:pt x="1473" y="329"/>
                  <a:pt x="1475" y="330"/>
                  <a:pt x="1476" y="330"/>
                </a:cubicBezTo>
                <a:cubicBezTo>
                  <a:pt x="1476" y="331"/>
                  <a:pt x="1477" y="336"/>
                  <a:pt x="1479" y="335"/>
                </a:cubicBezTo>
                <a:cubicBezTo>
                  <a:pt x="1478" y="331"/>
                  <a:pt x="1481" y="332"/>
                  <a:pt x="1480" y="329"/>
                </a:cubicBezTo>
                <a:cubicBezTo>
                  <a:pt x="1479" y="330"/>
                  <a:pt x="1478" y="330"/>
                  <a:pt x="1477" y="329"/>
                </a:cubicBezTo>
                <a:cubicBezTo>
                  <a:pt x="1478" y="326"/>
                  <a:pt x="1479" y="327"/>
                  <a:pt x="1482" y="325"/>
                </a:cubicBezTo>
                <a:cubicBezTo>
                  <a:pt x="1481" y="324"/>
                  <a:pt x="1480" y="324"/>
                  <a:pt x="1479" y="322"/>
                </a:cubicBezTo>
                <a:cubicBezTo>
                  <a:pt x="1482" y="322"/>
                  <a:pt x="1482" y="318"/>
                  <a:pt x="1483" y="316"/>
                </a:cubicBezTo>
                <a:cubicBezTo>
                  <a:pt x="1481" y="317"/>
                  <a:pt x="1479" y="315"/>
                  <a:pt x="1477" y="317"/>
                </a:cubicBezTo>
                <a:cubicBezTo>
                  <a:pt x="1478" y="322"/>
                  <a:pt x="1475" y="322"/>
                  <a:pt x="1471" y="327"/>
                </a:cubicBezTo>
                <a:close/>
                <a:moveTo>
                  <a:pt x="1776" y="605"/>
                </a:moveTo>
                <a:cubicBezTo>
                  <a:pt x="1774" y="606"/>
                  <a:pt x="1772" y="601"/>
                  <a:pt x="1769" y="604"/>
                </a:cubicBezTo>
                <a:cubicBezTo>
                  <a:pt x="1770" y="608"/>
                  <a:pt x="1779" y="605"/>
                  <a:pt x="1776" y="605"/>
                </a:cubicBezTo>
                <a:close/>
                <a:moveTo>
                  <a:pt x="1984" y="772"/>
                </a:moveTo>
                <a:cubicBezTo>
                  <a:pt x="1981" y="772"/>
                  <a:pt x="1979" y="767"/>
                  <a:pt x="1976" y="770"/>
                </a:cubicBezTo>
                <a:cubicBezTo>
                  <a:pt x="1978" y="772"/>
                  <a:pt x="1984" y="773"/>
                  <a:pt x="1984" y="772"/>
                </a:cubicBezTo>
                <a:close/>
                <a:moveTo>
                  <a:pt x="1912" y="650"/>
                </a:moveTo>
                <a:cubicBezTo>
                  <a:pt x="1915" y="649"/>
                  <a:pt x="1914" y="651"/>
                  <a:pt x="1914" y="653"/>
                </a:cubicBezTo>
                <a:cubicBezTo>
                  <a:pt x="1916" y="652"/>
                  <a:pt x="1917" y="650"/>
                  <a:pt x="1916" y="648"/>
                </a:cubicBezTo>
                <a:cubicBezTo>
                  <a:pt x="1915" y="650"/>
                  <a:pt x="1911" y="647"/>
                  <a:pt x="1912" y="650"/>
                </a:cubicBezTo>
                <a:close/>
                <a:moveTo>
                  <a:pt x="2005" y="762"/>
                </a:moveTo>
                <a:cubicBezTo>
                  <a:pt x="2009" y="763"/>
                  <a:pt x="2010" y="762"/>
                  <a:pt x="2014" y="761"/>
                </a:cubicBezTo>
                <a:cubicBezTo>
                  <a:pt x="2010" y="758"/>
                  <a:pt x="2006" y="762"/>
                  <a:pt x="2005" y="762"/>
                </a:cubicBezTo>
                <a:close/>
                <a:moveTo>
                  <a:pt x="2013" y="769"/>
                </a:moveTo>
                <a:cubicBezTo>
                  <a:pt x="2015" y="771"/>
                  <a:pt x="2025" y="766"/>
                  <a:pt x="2019" y="768"/>
                </a:cubicBezTo>
                <a:cubicBezTo>
                  <a:pt x="2017" y="768"/>
                  <a:pt x="2013" y="765"/>
                  <a:pt x="2013" y="769"/>
                </a:cubicBezTo>
                <a:close/>
                <a:moveTo>
                  <a:pt x="2003" y="639"/>
                </a:moveTo>
                <a:cubicBezTo>
                  <a:pt x="2007" y="640"/>
                  <a:pt x="2006" y="643"/>
                  <a:pt x="2005" y="647"/>
                </a:cubicBezTo>
                <a:cubicBezTo>
                  <a:pt x="2008" y="650"/>
                  <a:pt x="2013" y="649"/>
                  <a:pt x="2011" y="653"/>
                </a:cubicBezTo>
                <a:cubicBezTo>
                  <a:pt x="2012" y="653"/>
                  <a:pt x="2018" y="650"/>
                  <a:pt x="2016" y="646"/>
                </a:cubicBezTo>
                <a:cubicBezTo>
                  <a:pt x="2014" y="647"/>
                  <a:pt x="2015" y="648"/>
                  <a:pt x="2013" y="649"/>
                </a:cubicBezTo>
                <a:cubicBezTo>
                  <a:pt x="2006" y="643"/>
                  <a:pt x="2010" y="640"/>
                  <a:pt x="2014" y="639"/>
                </a:cubicBezTo>
                <a:cubicBezTo>
                  <a:pt x="2011" y="637"/>
                  <a:pt x="2007" y="638"/>
                  <a:pt x="2003" y="639"/>
                </a:cubicBezTo>
                <a:close/>
                <a:moveTo>
                  <a:pt x="2039" y="591"/>
                </a:moveTo>
                <a:cubicBezTo>
                  <a:pt x="2026" y="600"/>
                  <a:pt x="2011" y="592"/>
                  <a:pt x="2006" y="606"/>
                </a:cubicBezTo>
                <a:cubicBezTo>
                  <a:pt x="2011" y="609"/>
                  <a:pt x="2020" y="613"/>
                  <a:pt x="2021" y="607"/>
                </a:cubicBezTo>
                <a:cubicBezTo>
                  <a:pt x="2025" y="612"/>
                  <a:pt x="2029" y="607"/>
                  <a:pt x="2032" y="611"/>
                </a:cubicBezTo>
                <a:cubicBezTo>
                  <a:pt x="2036" y="610"/>
                  <a:pt x="2031" y="608"/>
                  <a:pt x="2034" y="607"/>
                </a:cubicBezTo>
                <a:cubicBezTo>
                  <a:pt x="2036" y="607"/>
                  <a:pt x="2038" y="609"/>
                  <a:pt x="2040" y="609"/>
                </a:cubicBezTo>
                <a:cubicBezTo>
                  <a:pt x="2038" y="607"/>
                  <a:pt x="2041" y="607"/>
                  <a:pt x="2042" y="606"/>
                </a:cubicBezTo>
                <a:cubicBezTo>
                  <a:pt x="2044" y="612"/>
                  <a:pt x="2047" y="609"/>
                  <a:pt x="2048" y="605"/>
                </a:cubicBezTo>
                <a:cubicBezTo>
                  <a:pt x="2049" y="606"/>
                  <a:pt x="2051" y="607"/>
                  <a:pt x="2052" y="609"/>
                </a:cubicBezTo>
                <a:cubicBezTo>
                  <a:pt x="2054" y="608"/>
                  <a:pt x="2053" y="606"/>
                  <a:pt x="2055" y="605"/>
                </a:cubicBezTo>
                <a:cubicBezTo>
                  <a:pt x="2062" y="611"/>
                  <a:pt x="2071" y="608"/>
                  <a:pt x="2078" y="611"/>
                </a:cubicBezTo>
                <a:cubicBezTo>
                  <a:pt x="2077" y="613"/>
                  <a:pt x="2082" y="613"/>
                  <a:pt x="2081" y="615"/>
                </a:cubicBezTo>
                <a:cubicBezTo>
                  <a:pt x="2088" y="613"/>
                  <a:pt x="2103" y="614"/>
                  <a:pt x="2100" y="602"/>
                </a:cubicBezTo>
                <a:cubicBezTo>
                  <a:pt x="2098" y="601"/>
                  <a:pt x="2096" y="603"/>
                  <a:pt x="2094" y="600"/>
                </a:cubicBezTo>
                <a:cubicBezTo>
                  <a:pt x="2090" y="607"/>
                  <a:pt x="2088" y="614"/>
                  <a:pt x="2079" y="607"/>
                </a:cubicBezTo>
                <a:cubicBezTo>
                  <a:pt x="2081" y="600"/>
                  <a:pt x="2091" y="595"/>
                  <a:pt x="2095" y="588"/>
                </a:cubicBezTo>
                <a:cubicBezTo>
                  <a:pt x="2090" y="582"/>
                  <a:pt x="2098" y="581"/>
                  <a:pt x="2100" y="579"/>
                </a:cubicBezTo>
                <a:cubicBezTo>
                  <a:pt x="2098" y="576"/>
                  <a:pt x="2097" y="577"/>
                  <a:pt x="2095" y="575"/>
                </a:cubicBezTo>
                <a:cubicBezTo>
                  <a:pt x="2092" y="579"/>
                  <a:pt x="2085" y="580"/>
                  <a:pt x="2088" y="584"/>
                </a:cubicBezTo>
                <a:cubicBezTo>
                  <a:pt x="2085" y="583"/>
                  <a:pt x="2082" y="581"/>
                  <a:pt x="2087" y="581"/>
                </a:cubicBezTo>
                <a:cubicBezTo>
                  <a:pt x="2085" y="579"/>
                  <a:pt x="2084" y="576"/>
                  <a:pt x="2082" y="575"/>
                </a:cubicBezTo>
                <a:cubicBezTo>
                  <a:pt x="2082" y="570"/>
                  <a:pt x="2082" y="565"/>
                  <a:pt x="2084" y="560"/>
                </a:cubicBezTo>
                <a:cubicBezTo>
                  <a:pt x="2081" y="561"/>
                  <a:pt x="2081" y="563"/>
                  <a:pt x="2078" y="560"/>
                </a:cubicBezTo>
                <a:cubicBezTo>
                  <a:pt x="2067" y="570"/>
                  <a:pt x="2067" y="581"/>
                  <a:pt x="2063" y="591"/>
                </a:cubicBezTo>
                <a:cubicBezTo>
                  <a:pt x="2061" y="592"/>
                  <a:pt x="2058" y="593"/>
                  <a:pt x="2056" y="595"/>
                </a:cubicBezTo>
                <a:cubicBezTo>
                  <a:pt x="2054" y="592"/>
                  <a:pt x="2052" y="591"/>
                  <a:pt x="2051" y="591"/>
                </a:cubicBezTo>
                <a:cubicBezTo>
                  <a:pt x="2047" y="595"/>
                  <a:pt x="2042" y="597"/>
                  <a:pt x="2039" y="591"/>
                </a:cubicBezTo>
                <a:close/>
                <a:moveTo>
                  <a:pt x="217" y="1602"/>
                </a:moveTo>
                <a:cubicBezTo>
                  <a:pt x="212" y="1606"/>
                  <a:pt x="215" y="1600"/>
                  <a:pt x="212" y="1600"/>
                </a:cubicBezTo>
                <a:cubicBezTo>
                  <a:pt x="213" y="1603"/>
                  <a:pt x="209" y="1600"/>
                  <a:pt x="208" y="1597"/>
                </a:cubicBezTo>
                <a:cubicBezTo>
                  <a:pt x="204" y="1599"/>
                  <a:pt x="205" y="1602"/>
                  <a:pt x="201" y="1603"/>
                </a:cubicBezTo>
                <a:cubicBezTo>
                  <a:pt x="202" y="1605"/>
                  <a:pt x="203" y="1606"/>
                  <a:pt x="203" y="1607"/>
                </a:cubicBezTo>
                <a:cubicBezTo>
                  <a:pt x="208" y="1607"/>
                  <a:pt x="210" y="1607"/>
                  <a:pt x="216" y="1610"/>
                </a:cubicBezTo>
                <a:cubicBezTo>
                  <a:pt x="213" y="1606"/>
                  <a:pt x="219" y="1605"/>
                  <a:pt x="217" y="1602"/>
                </a:cubicBezTo>
                <a:close/>
                <a:moveTo>
                  <a:pt x="572" y="966"/>
                </a:moveTo>
                <a:cubicBezTo>
                  <a:pt x="570" y="965"/>
                  <a:pt x="569" y="964"/>
                  <a:pt x="567" y="964"/>
                </a:cubicBezTo>
                <a:cubicBezTo>
                  <a:pt x="568" y="965"/>
                  <a:pt x="568" y="966"/>
                  <a:pt x="568" y="967"/>
                </a:cubicBezTo>
                <a:cubicBezTo>
                  <a:pt x="569" y="966"/>
                  <a:pt x="570" y="967"/>
                  <a:pt x="571" y="969"/>
                </a:cubicBezTo>
                <a:cubicBezTo>
                  <a:pt x="575" y="967"/>
                  <a:pt x="574" y="964"/>
                  <a:pt x="575" y="961"/>
                </a:cubicBezTo>
                <a:cubicBezTo>
                  <a:pt x="577" y="961"/>
                  <a:pt x="580" y="962"/>
                  <a:pt x="582" y="962"/>
                </a:cubicBezTo>
                <a:cubicBezTo>
                  <a:pt x="584" y="958"/>
                  <a:pt x="591" y="958"/>
                  <a:pt x="595" y="952"/>
                </a:cubicBezTo>
                <a:cubicBezTo>
                  <a:pt x="592" y="955"/>
                  <a:pt x="589" y="953"/>
                  <a:pt x="586" y="952"/>
                </a:cubicBezTo>
                <a:cubicBezTo>
                  <a:pt x="585" y="956"/>
                  <a:pt x="582" y="955"/>
                  <a:pt x="581" y="959"/>
                </a:cubicBezTo>
                <a:cubicBezTo>
                  <a:pt x="580" y="958"/>
                  <a:pt x="579" y="958"/>
                  <a:pt x="579" y="960"/>
                </a:cubicBezTo>
                <a:cubicBezTo>
                  <a:pt x="578" y="957"/>
                  <a:pt x="576" y="955"/>
                  <a:pt x="575" y="956"/>
                </a:cubicBezTo>
                <a:cubicBezTo>
                  <a:pt x="575" y="960"/>
                  <a:pt x="572" y="963"/>
                  <a:pt x="572" y="966"/>
                </a:cubicBezTo>
                <a:close/>
                <a:moveTo>
                  <a:pt x="1422" y="368"/>
                </a:moveTo>
                <a:cubicBezTo>
                  <a:pt x="1417" y="374"/>
                  <a:pt x="1419" y="383"/>
                  <a:pt x="1429" y="392"/>
                </a:cubicBezTo>
                <a:cubicBezTo>
                  <a:pt x="1437" y="395"/>
                  <a:pt x="1451" y="393"/>
                  <a:pt x="1455" y="382"/>
                </a:cubicBezTo>
                <a:cubicBezTo>
                  <a:pt x="1449" y="376"/>
                  <a:pt x="1450" y="371"/>
                  <a:pt x="1453" y="367"/>
                </a:cubicBezTo>
                <a:cubicBezTo>
                  <a:pt x="1455" y="370"/>
                  <a:pt x="1458" y="368"/>
                  <a:pt x="1460" y="368"/>
                </a:cubicBezTo>
                <a:cubicBezTo>
                  <a:pt x="1460" y="369"/>
                  <a:pt x="1460" y="370"/>
                  <a:pt x="1460" y="370"/>
                </a:cubicBezTo>
                <a:cubicBezTo>
                  <a:pt x="1462" y="369"/>
                  <a:pt x="1466" y="369"/>
                  <a:pt x="1464" y="366"/>
                </a:cubicBezTo>
                <a:cubicBezTo>
                  <a:pt x="1464" y="366"/>
                  <a:pt x="1462" y="367"/>
                  <a:pt x="1461" y="368"/>
                </a:cubicBezTo>
                <a:cubicBezTo>
                  <a:pt x="1461" y="365"/>
                  <a:pt x="1463" y="365"/>
                  <a:pt x="1462" y="363"/>
                </a:cubicBezTo>
                <a:cubicBezTo>
                  <a:pt x="1463" y="364"/>
                  <a:pt x="1464" y="365"/>
                  <a:pt x="1466" y="364"/>
                </a:cubicBezTo>
                <a:cubicBezTo>
                  <a:pt x="1462" y="360"/>
                  <a:pt x="1468" y="358"/>
                  <a:pt x="1471" y="356"/>
                </a:cubicBezTo>
                <a:cubicBezTo>
                  <a:pt x="1468" y="353"/>
                  <a:pt x="1468" y="354"/>
                  <a:pt x="1467" y="351"/>
                </a:cubicBezTo>
                <a:cubicBezTo>
                  <a:pt x="1462" y="350"/>
                  <a:pt x="1454" y="355"/>
                  <a:pt x="1451" y="356"/>
                </a:cubicBezTo>
                <a:cubicBezTo>
                  <a:pt x="1447" y="365"/>
                  <a:pt x="1429" y="360"/>
                  <a:pt x="1422" y="368"/>
                </a:cubicBezTo>
                <a:close/>
              </a:path>
            </a:pathLst>
          </a:custGeom>
          <a:solidFill>
            <a:srgbClr val="E90E3F"/>
          </a:solidFill>
          <a:ln>
            <a:noFill/>
          </a:ln>
        </p:spPr>
        <p:txBody>
          <a:bodyPr vert="horz" wrap="square" lIns="91440" tIns="45720" rIns="91440" bIns="45720" numCol="1" anchor="t" anchorCtr="0" compatLnSpc="1"/>
          <a:lstStyle/>
          <a:p>
            <a:endParaRPr lang="zh-CN" altLang="en-US"/>
          </a:p>
        </p:txBody>
      </p:sp>
      <p:sp>
        <p:nvSpPr>
          <p:cNvPr id="31"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1610403" y="2041876"/>
            <a:ext cx="9644450" cy="2123658"/>
          </a:xfrm>
          <a:prstGeom prst="rect">
            <a:avLst/>
          </a:prstGeom>
          <a:noFill/>
        </p:spPr>
        <p:txBody>
          <a:bodyPr wrap="square" rtlCol="0">
            <a:spAutoFit/>
          </a:bodyPr>
          <a:lstStyle/>
          <a:p>
            <a:pPr algn="ctr"/>
            <a:r>
              <a:rPr lang="en-US" altLang="zh-CN" sz="6600" b="1" dirty="0" smtClean="0">
                <a:solidFill>
                  <a:schemeClr val="bg1"/>
                </a:solidFill>
                <a:latin typeface="微软雅黑" panose="020B0503020204020204" pitchFamily="34" charset="-122"/>
                <a:ea typeface="微软雅黑" panose="020B0503020204020204" pitchFamily="34" charset="-122"/>
              </a:rPr>
              <a:t>BASICS OF HEMODYNAMICS</a:t>
            </a:r>
            <a:endParaRPr lang="en-US" altLang="zh-CN" sz="6600" b="1" dirty="0">
              <a:solidFill>
                <a:schemeClr val="bg1"/>
              </a:solidFill>
              <a:latin typeface="微软雅黑" panose="020B0503020204020204" pitchFamily="34" charset="-122"/>
              <a:ea typeface="微软雅黑" panose="020B0503020204020204" pitchFamily="34" charset="-122"/>
            </a:endParaRPr>
          </a:p>
        </p:txBody>
      </p:sp>
      <p:cxnSp>
        <p:nvCxnSpPr>
          <p:cNvPr id="13" name="Flying impression design ——飞印象设计是一家专业的广告设计制作工作室，专注于平面、OFFICE、摄影等业务，工作室成立于2016年，拥有高水平的设计团队，已经立足于市场，今后将输出更多精致作品。"/>
          <p:cNvCxnSpPr/>
          <p:nvPr/>
        </p:nvCxnSpPr>
        <p:spPr>
          <a:xfrm>
            <a:off x="11287124" y="738587"/>
            <a:ext cx="0" cy="5399084"/>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 name="Flying impression design ——飞印象设计是一家专业的广告设计制作工作室，专注于平面、OFFICE、摄影等业务，工作室成立于2016年，拥有高水平的设计团队，已经立足于市场，今后将输出更多精致作品。"/>
          <p:cNvCxnSpPr/>
          <p:nvPr/>
        </p:nvCxnSpPr>
        <p:spPr>
          <a:xfrm>
            <a:off x="874713" y="711200"/>
            <a:ext cx="10442575"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pic>
        <p:nvPicPr>
          <p:cNvPr id="17" name="Flying impression design ——飞印象设计是一家专业的广告设计制作工作室，专注于平面、OFFICE、摄影等业务，工作室成立于2016年，拥有高水平的设计团队，已经立足于市场，今后将输出更多精致作品。">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00803" y="-1551388"/>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remove" display="0">
                  <p:stCondLst>
                    <p:cond delay="indefinite"/>
                  </p:stCondLst>
                  <p:endCondLst>
                    <p:cond evt="onStopAudio" delay="0">
                      <p:tgtEl>
                        <p:sldTgt/>
                      </p:tgtEl>
                    </p:cond>
                  </p:endCondLst>
                </p:cTn>
                <p:tgtEl>
                  <p:spTgt spid="1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4006426" y="284007"/>
            <a:ext cx="3563938" cy="1328738"/>
          </a:xfrm>
          <a:custGeom>
            <a:avLst/>
            <a:gdLst>
              <a:gd name="T0" fmla="*/ 1009 w 1071"/>
              <a:gd name="T1" fmla="*/ 82 h 397"/>
              <a:gd name="T2" fmla="*/ 999 w 1071"/>
              <a:gd name="T3" fmla="*/ 97 h 397"/>
              <a:gd name="T4" fmla="*/ 977 w 1071"/>
              <a:gd name="T5" fmla="*/ 81 h 397"/>
              <a:gd name="T6" fmla="*/ 974 w 1071"/>
              <a:gd name="T7" fmla="*/ 62 h 397"/>
              <a:gd name="T8" fmla="*/ 953 w 1071"/>
              <a:gd name="T9" fmla="*/ 73 h 397"/>
              <a:gd name="T10" fmla="*/ 942 w 1071"/>
              <a:gd name="T11" fmla="*/ 67 h 397"/>
              <a:gd name="T12" fmla="*/ 925 w 1071"/>
              <a:gd name="T13" fmla="*/ 73 h 397"/>
              <a:gd name="T14" fmla="*/ 898 w 1071"/>
              <a:gd name="T15" fmla="*/ 76 h 397"/>
              <a:gd name="T16" fmla="*/ 871 w 1071"/>
              <a:gd name="T17" fmla="*/ 82 h 397"/>
              <a:gd name="T18" fmla="*/ 830 w 1071"/>
              <a:gd name="T19" fmla="*/ 67 h 397"/>
              <a:gd name="T20" fmla="*/ 808 w 1071"/>
              <a:gd name="T21" fmla="*/ 53 h 397"/>
              <a:gd name="T22" fmla="*/ 751 w 1071"/>
              <a:gd name="T23" fmla="*/ 58 h 397"/>
              <a:gd name="T24" fmla="*/ 739 w 1071"/>
              <a:gd name="T25" fmla="*/ 58 h 397"/>
              <a:gd name="T26" fmla="*/ 705 w 1071"/>
              <a:gd name="T27" fmla="*/ 39 h 397"/>
              <a:gd name="T28" fmla="*/ 656 w 1071"/>
              <a:gd name="T29" fmla="*/ 39 h 397"/>
              <a:gd name="T30" fmla="*/ 614 w 1071"/>
              <a:gd name="T31" fmla="*/ 66 h 397"/>
              <a:gd name="T32" fmla="*/ 594 w 1071"/>
              <a:gd name="T33" fmla="*/ 65 h 397"/>
              <a:gd name="T34" fmla="*/ 576 w 1071"/>
              <a:gd name="T35" fmla="*/ 64 h 397"/>
              <a:gd name="T36" fmla="*/ 526 w 1071"/>
              <a:gd name="T37" fmla="*/ 89 h 397"/>
              <a:gd name="T38" fmla="*/ 499 w 1071"/>
              <a:gd name="T39" fmla="*/ 76 h 397"/>
              <a:gd name="T40" fmla="*/ 466 w 1071"/>
              <a:gd name="T41" fmla="*/ 74 h 397"/>
              <a:gd name="T42" fmla="*/ 414 w 1071"/>
              <a:gd name="T43" fmla="*/ 78 h 397"/>
              <a:gd name="T44" fmla="*/ 394 w 1071"/>
              <a:gd name="T45" fmla="*/ 91 h 397"/>
              <a:gd name="T46" fmla="*/ 372 w 1071"/>
              <a:gd name="T47" fmla="*/ 89 h 397"/>
              <a:gd name="T48" fmla="*/ 350 w 1071"/>
              <a:gd name="T49" fmla="*/ 48 h 397"/>
              <a:gd name="T50" fmla="*/ 298 w 1071"/>
              <a:gd name="T51" fmla="*/ 89 h 397"/>
              <a:gd name="T52" fmla="*/ 225 w 1071"/>
              <a:gd name="T53" fmla="*/ 71 h 397"/>
              <a:gd name="T54" fmla="*/ 143 w 1071"/>
              <a:gd name="T55" fmla="*/ 82 h 397"/>
              <a:gd name="T56" fmla="*/ 1 w 1071"/>
              <a:gd name="T57" fmla="*/ 121 h 397"/>
              <a:gd name="T58" fmla="*/ 24 w 1071"/>
              <a:gd name="T59" fmla="*/ 319 h 397"/>
              <a:gd name="T60" fmla="*/ 72 w 1071"/>
              <a:gd name="T61" fmla="*/ 325 h 397"/>
              <a:gd name="T62" fmla="*/ 95 w 1071"/>
              <a:gd name="T63" fmla="*/ 317 h 397"/>
              <a:gd name="T64" fmla="*/ 101 w 1071"/>
              <a:gd name="T65" fmla="*/ 327 h 397"/>
              <a:gd name="T66" fmla="*/ 106 w 1071"/>
              <a:gd name="T67" fmla="*/ 349 h 397"/>
              <a:gd name="T68" fmla="*/ 130 w 1071"/>
              <a:gd name="T69" fmla="*/ 351 h 397"/>
              <a:gd name="T70" fmla="*/ 145 w 1071"/>
              <a:gd name="T71" fmla="*/ 317 h 397"/>
              <a:gd name="T72" fmla="*/ 171 w 1071"/>
              <a:gd name="T73" fmla="*/ 314 h 397"/>
              <a:gd name="T74" fmla="*/ 187 w 1071"/>
              <a:gd name="T75" fmla="*/ 347 h 397"/>
              <a:gd name="T76" fmla="*/ 220 w 1071"/>
              <a:gd name="T77" fmla="*/ 351 h 397"/>
              <a:gd name="T78" fmla="*/ 258 w 1071"/>
              <a:gd name="T79" fmla="*/ 340 h 397"/>
              <a:gd name="T80" fmla="*/ 321 w 1071"/>
              <a:gd name="T81" fmla="*/ 334 h 397"/>
              <a:gd name="T82" fmla="*/ 363 w 1071"/>
              <a:gd name="T83" fmla="*/ 349 h 397"/>
              <a:gd name="T84" fmla="*/ 402 w 1071"/>
              <a:gd name="T85" fmla="*/ 354 h 397"/>
              <a:gd name="T86" fmla="*/ 450 w 1071"/>
              <a:gd name="T87" fmla="*/ 319 h 397"/>
              <a:gd name="T88" fmla="*/ 476 w 1071"/>
              <a:gd name="T89" fmla="*/ 342 h 397"/>
              <a:gd name="T90" fmla="*/ 488 w 1071"/>
              <a:gd name="T91" fmla="*/ 353 h 397"/>
              <a:gd name="T92" fmla="*/ 531 w 1071"/>
              <a:gd name="T93" fmla="*/ 295 h 397"/>
              <a:gd name="T94" fmla="*/ 570 w 1071"/>
              <a:gd name="T95" fmla="*/ 289 h 397"/>
              <a:gd name="T96" fmla="*/ 586 w 1071"/>
              <a:gd name="T97" fmla="*/ 312 h 397"/>
              <a:gd name="T98" fmla="*/ 624 w 1071"/>
              <a:gd name="T99" fmla="*/ 316 h 397"/>
              <a:gd name="T100" fmla="*/ 664 w 1071"/>
              <a:gd name="T101" fmla="*/ 311 h 397"/>
              <a:gd name="T102" fmla="*/ 683 w 1071"/>
              <a:gd name="T103" fmla="*/ 319 h 397"/>
              <a:gd name="T104" fmla="*/ 721 w 1071"/>
              <a:gd name="T105" fmla="*/ 315 h 397"/>
              <a:gd name="T106" fmla="*/ 772 w 1071"/>
              <a:gd name="T107" fmla="*/ 303 h 397"/>
              <a:gd name="T108" fmla="*/ 826 w 1071"/>
              <a:gd name="T109" fmla="*/ 307 h 397"/>
              <a:gd name="T110" fmla="*/ 843 w 1071"/>
              <a:gd name="T111" fmla="*/ 305 h 397"/>
              <a:gd name="T112" fmla="*/ 926 w 1071"/>
              <a:gd name="T113" fmla="*/ 286 h 397"/>
              <a:gd name="T114" fmla="*/ 1058 w 1071"/>
              <a:gd name="T115" fmla="*/ 330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71" h="397">
                <a:moveTo>
                  <a:pt x="1070" y="219"/>
                </a:moveTo>
                <a:cubicBezTo>
                  <a:pt x="1067" y="223"/>
                  <a:pt x="1067" y="223"/>
                  <a:pt x="1067" y="223"/>
                </a:cubicBezTo>
                <a:cubicBezTo>
                  <a:pt x="1071" y="194"/>
                  <a:pt x="1061" y="157"/>
                  <a:pt x="1062" y="119"/>
                </a:cubicBezTo>
                <a:cubicBezTo>
                  <a:pt x="1057" y="152"/>
                  <a:pt x="1050" y="68"/>
                  <a:pt x="1042" y="115"/>
                </a:cubicBezTo>
                <a:cubicBezTo>
                  <a:pt x="1040" y="107"/>
                  <a:pt x="1044" y="103"/>
                  <a:pt x="1043" y="94"/>
                </a:cubicBezTo>
                <a:cubicBezTo>
                  <a:pt x="1041" y="104"/>
                  <a:pt x="1040" y="109"/>
                  <a:pt x="1038" y="110"/>
                </a:cubicBezTo>
                <a:cubicBezTo>
                  <a:pt x="1039" y="99"/>
                  <a:pt x="1039" y="99"/>
                  <a:pt x="1039" y="99"/>
                </a:cubicBezTo>
                <a:cubicBezTo>
                  <a:pt x="1038" y="100"/>
                  <a:pt x="1036" y="102"/>
                  <a:pt x="1034" y="104"/>
                </a:cubicBezTo>
                <a:cubicBezTo>
                  <a:pt x="1035" y="101"/>
                  <a:pt x="1035" y="101"/>
                  <a:pt x="1035" y="101"/>
                </a:cubicBezTo>
                <a:cubicBezTo>
                  <a:pt x="1024" y="103"/>
                  <a:pt x="1019" y="92"/>
                  <a:pt x="1009" y="82"/>
                </a:cubicBezTo>
                <a:cubicBezTo>
                  <a:pt x="1012" y="75"/>
                  <a:pt x="1010" y="63"/>
                  <a:pt x="1005" y="66"/>
                </a:cubicBezTo>
                <a:cubicBezTo>
                  <a:pt x="1006" y="71"/>
                  <a:pt x="1008" y="74"/>
                  <a:pt x="1007" y="80"/>
                </a:cubicBezTo>
                <a:cubicBezTo>
                  <a:pt x="1006" y="78"/>
                  <a:pt x="1005" y="77"/>
                  <a:pt x="1003" y="76"/>
                </a:cubicBezTo>
                <a:cubicBezTo>
                  <a:pt x="1004" y="95"/>
                  <a:pt x="1004" y="95"/>
                  <a:pt x="1004" y="95"/>
                </a:cubicBezTo>
                <a:cubicBezTo>
                  <a:pt x="1003" y="93"/>
                  <a:pt x="1002" y="92"/>
                  <a:pt x="1001" y="90"/>
                </a:cubicBezTo>
                <a:cubicBezTo>
                  <a:pt x="1003" y="84"/>
                  <a:pt x="1003" y="84"/>
                  <a:pt x="1003" y="84"/>
                </a:cubicBezTo>
                <a:cubicBezTo>
                  <a:pt x="1001" y="89"/>
                  <a:pt x="1001" y="89"/>
                  <a:pt x="1001" y="89"/>
                </a:cubicBezTo>
                <a:cubicBezTo>
                  <a:pt x="1001" y="87"/>
                  <a:pt x="1000" y="84"/>
                  <a:pt x="999" y="81"/>
                </a:cubicBezTo>
                <a:cubicBezTo>
                  <a:pt x="998" y="89"/>
                  <a:pt x="999" y="93"/>
                  <a:pt x="999" y="95"/>
                </a:cubicBezTo>
                <a:cubicBezTo>
                  <a:pt x="999" y="97"/>
                  <a:pt x="999" y="97"/>
                  <a:pt x="999" y="97"/>
                </a:cubicBezTo>
                <a:cubicBezTo>
                  <a:pt x="995" y="93"/>
                  <a:pt x="990" y="95"/>
                  <a:pt x="987" y="91"/>
                </a:cubicBezTo>
                <a:cubicBezTo>
                  <a:pt x="987" y="91"/>
                  <a:pt x="987" y="90"/>
                  <a:pt x="987" y="90"/>
                </a:cubicBezTo>
                <a:cubicBezTo>
                  <a:pt x="987" y="90"/>
                  <a:pt x="987" y="91"/>
                  <a:pt x="987" y="91"/>
                </a:cubicBezTo>
                <a:cubicBezTo>
                  <a:pt x="984" y="88"/>
                  <a:pt x="982" y="82"/>
                  <a:pt x="981" y="69"/>
                </a:cubicBezTo>
                <a:cubicBezTo>
                  <a:pt x="981" y="69"/>
                  <a:pt x="981" y="69"/>
                  <a:pt x="981" y="69"/>
                </a:cubicBezTo>
                <a:cubicBezTo>
                  <a:pt x="981" y="67"/>
                  <a:pt x="981" y="65"/>
                  <a:pt x="981" y="62"/>
                </a:cubicBezTo>
                <a:cubicBezTo>
                  <a:pt x="977" y="73"/>
                  <a:pt x="977" y="73"/>
                  <a:pt x="977" y="73"/>
                </a:cubicBezTo>
                <a:cubicBezTo>
                  <a:pt x="978" y="73"/>
                  <a:pt x="979" y="73"/>
                  <a:pt x="979" y="72"/>
                </a:cubicBezTo>
                <a:cubicBezTo>
                  <a:pt x="979" y="78"/>
                  <a:pt x="981" y="90"/>
                  <a:pt x="978" y="90"/>
                </a:cubicBezTo>
                <a:cubicBezTo>
                  <a:pt x="977" y="81"/>
                  <a:pt x="977" y="81"/>
                  <a:pt x="977" y="81"/>
                </a:cubicBezTo>
                <a:cubicBezTo>
                  <a:pt x="977" y="80"/>
                  <a:pt x="977" y="80"/>
                  <a:pt x="977" y="79"/>
                </a:cubicBezTo>
                <a:cubicBezTo>
                  <a:pt x="977" y="80"/>
                  <a:pt x="977" y="80"/>
                  <a:pt x="977" y="80"/>
                </a:cubicBezTo>
                <a:cubicBezTo>
                  <a:pt x="976" y="78"/>
                  <a:pt x="976" y="78"/>
                  <a:pt x="976" y="78"/>
                </a:cubicBezTo>
                <a:cubicBezTo>
                  <a:pt x="976" y="81"/>
                  <a:pt x="976" y="81"/>
                  <a:pt x="976" y="81"/>
                </a:cubicBezTo>
                <a:cubicBezTo>
                  <a:pt x="973" y="89"/>
                  <a:pt x="973" y="89"/>
                  <a:pt x="973" y="89"/>
                </a:cubicBezTo>
                <a:cubicBezTo>
                  <a:pt x="972" y="84"/>
                  <a:pt x="971" y="77"/>
                  <a:pt x="971" y="70"/>
                </a:cubicBezTo>
                <a:cubicBezTo>
                  <a:pt x="971" y="70"/>
                  <a:pt x="971" y="70"/>
                  <a:pt x="971" y="69"/>
                </a:cubicBezTo>
                <a:cubicBezTo>
                  <a:pt x="971" y="69"/>
                  <a:pt x="971" y="69"/>
                  <a:pt x="971" y="69"/>
                </a:cubicBezTo>
                <a:cubicBezTo>
                  <a:pt x="971" y="68"/>
                  <a:pt x="971" y="67"/>
                  <a:pt x="971" y="66"/>
                </a:cubicBezTo>
                <a:cubicBezTo>
                  <a:pt x="971" y="67"/>
                  <a:pt x="973" y="63"/>
                  <a:pt x="974" y="62"/>
                </a:cubicBezTo>
                <a:cubicBezTo>
                  <a:pt x="972" y="58"/>
                  <a:pt x="971" y="57"/>
                  <a:pt x="969" y="57"/>
                </a:cubicBezTo>
                <a:cubicBezTo>
                  <a:pt x="969" y="55"/>
                  <a:pt x="968" y="53"/>
                  <a:pt x="968" y="52"/>
                </a:cubicBezTo>
                <a:cubicBezTo>
                  <a:pt x="968" y="57"/>
                  <a:pt x="968" y="57"/>
                  <a:pt x="968" y="57"/>
                </a:cubicBezTo>
                <a:cubicBezTo>
                  <a:pt x="965" y="59"/>
                  <a:pt x="963" y="63"/>
                  <a:pt x="962" y="62"/>
                </a:cubicBezTo>
                <a:cubicBezTo>
                  <a:pt x="966" y="69"/>
                  <a:pt x="966" y="69"/>
                  <a:pt x="966" y="69"/>
                </a:cubicBezTo>
                <a:cubicBezTo>
                  <a:pt x="963" y="71"/>
                  <a:pt x="960" y="72"/>
                  <a:pt x="958" y="73"/>
                </a:cubicBezTo>
                <a:cubicBezTo>
                  <a:pt x="958" y="71"/>
                  <a:pt x="959" y="70"/>
                  <a:pt x="960" y="68"/>
                </a:cubicBezTo>
                <a:cubicBezTo>
                  <a:pt x="960" y="67"/>
                  <a:pt x="959" y="65"/>
                  <a:pt x="959" y="64"/>
                </a:cubicBezTo>
                <a:cubicBezTo>
                  <a:pt x="958" y="66"/>
                  <a:pt x="958" y="69"/>
                  <a:pt x="957" y="73"/>
                </a:cubicBezTo>
                <a:cubicBezTo>
                  <a:pt x="956" y="73"/>
                  <a:pt x="954" y="73"/>
                  <a:pt x="953" y="73"/>
                </a:cubicBezTo>
                <a:cubicBezTo>
                  <a:pt x="953" y="68"/>
                  <a:pt x="954" y="62"/>
                  <a:pt x="952" y="62"/>
                </a:cubicBezTo>
                <a:cubicBezTo>
                  <a:pt x="950" y="70"/>
                  <a:pt x="948" y="70"/>
                  <a:pt x="946" y="71"/>
                </a:cubicBezTo>
                <a:cubicBezTo>
                  <a:pt x="946" y="72"/>
                  <a:pt x="947" y="72"/>
                  <a:pt x="947" y="73"/>
                </a:cubicBezTo>
                <a:cubicBezTo>
                  <a:pt x="946" y="73"/>
                  <a:pt x="945" y="73"/>
                  <a:pt x="943" y="73"/>
                </a:cubicBezTo>
                <a:cubicBezTo>
                  <a:pt x="944" y="72"/>
                  <a:pt x="945" y="72"/>
                  <a:pt x="946" y="71"/>
                </a:cubicBezTo>
                <a:cubicBezTo>
                  <a:pt x="944" y="69"/>
                  <a:pt x="943" y="66"/>
                  <a:pt x="942" y="63"/>
                </a:cubicBezTo>
                <a:cubicBezTo>
                  <a:pt x="942" y="64"/>
                  <a:pt x="942" y="64"/>
                  <a:pt x="942" y="64"/>
                </a:cubicBezTo>
                <a:cubicBezTo>
                  <a:pt x="942" y="64"/>
                  <a:pt x="942" y="64"/>
                  <a:pt x="942" y="64"/>
                </a:cubicBezTo>
                <a:cubicBezTo>
                  <a:pt x="942" y="65"/>
                  <a:pt x="942" y="65"/>
                  <a:pt x="942" y="65"/>
                </a:cubicBezTo>
                <a:cubicBezTo>
                  <a:pt x="942" y="67"/>
                  <a:pt x="943" y="68"/>
                  <a:pt x="942" y="67"/>
                </a:cubicBezTo>
                <a:cubicBezTo>
                  <a:pt x="942" y="67"/>
                  <a:pt x="942" y="67"/>
                  <a:pt x="942" y="67"/>
                </a:cubicBezTo>
                <a:cubicBezTo>
                  <a:pt x="942" y="69"/>
                  <a:pt x="942" y="71"/>
                  <a:pt x="942" y="73"/>
                </a:cubicBezTo>
                <a:cubicBezTo>
                  <a:pt x="942" y="73"/>
                  <a:pt x="942" y="73"/>
                  <a:pt x="942" y="73"/>
                </a:cubicBezTo>
                <a:cubicBezTo>
                  <a:pt x="939" y="70"/>
                  <a:pt x="941" y="69"/>
                  <a:pt x="942" y="67"/>
                </a:cubicBezTo>
                <a:cubicBezTo>
                  <a:pt x="942" y="66"/>
                  <a:pt x="942" y="65"/>
                  <a:pt x="942" y="65"/>
                </a:cubicBezTo>
                <a:cubicBezTo>
                  <a:pt x="942" y="64"/>
                  <a:pt x="942" y="64"/>
                  <a:pt x="942" y="64"/>
                </a:cubicBezTo>
                <a:cubicBezTo>
                  <a:pt x="934" y="73"/>
                  <a:pt x="934" y="73"/>
                  <a:pt x="934" y="73"/>
                </a:cubicBezTo>
                <a:cubicBezTo>
                  <a:pt x="935" y="74"/>
                  <a:pt x="936" y="75"/>
                  <a:pt x="937" y="75"/>
                </a:cubicBezTo>
                <a:cubicBezTo>
                  <a:pt x="933" y="77"/>
                  <a:pt x="930" y="80"/>
                  <a:pt x="926" y="86"/>
                </a:cubicBezTo>
                <a:cubicBezTo>
                  <a:pt x="926" y="81"/>
                  <a:pt x="926" y="77"/>
                  <a:pt x="925" y="73"/>
                </a:cubicBezTo>
                <a:cubicBezTo>
                  <a:pt x="925" y="80"/>
                  <a:pt x="925" y="87"/>
                  <a:pt x="921" y="96"/>
                </a:cubicBezTo>
                <a:cubicBezTo>
                  <a:pt x="921" y="97"/>
                  <a:pt x="922" y="99"/>
                  <a:pt x="922" y="101"/>
                </a:cubicBezTo>
                <a:cubicBezTo>
                  <a:pt x="918" y="102"/>
                  <a:pt x="917" y="87"/>
                  <a:pt x="909" y="93"/>
                </a:cubicBezTo>
                <a:cubicBezTo>
                  <a:pt x="910" y="90"/>
                  <a:pt x="910" y="90"/>
                  <a:pt x="910" y="90"/>
                </a:cubicBezTo>
                <a:cubicBezTo>
                  <a:pt x="908" y="99"/>
                  <a:pt x="905" y="104"/>
                  <a:pt x="902" y="102"/>
                </a:cubicBezTo>
                <a:cubicBezTo>
                  <a:pt x="903" y="99"/>
                  <a:pt x="903" y="96"/>
                  <a:pt x="902" y="92"/>
                </a:cubicBezTo>
                <a:cubicBezTo>
                  <a:pt x="905" y="82"/>
                  <a:pt x="909" y="72"/>
                  <a:pt x="912" y="78"/>
                </a:cubicBezTo>
                <a:cubicBezTo>
                  <a:pt x="910" y="54"/>
                  <a:pt x="911" y="80"/>
                  <a:pt x="907" y="52"/>
                </a:cubicBezTo>
                <a:cubicBezTo>
                  <a:pt x="910" y="82"/>
                  <a:pt x="899" y="60"/>
                  <a:pt x="898" y="75"/>
                </a:cubicBezTo>
                <a:cubicBezTo>
                  <a:pt x="898" y="75"/>
                  <a:pt x="898" y="76"/>
                  <a:pt x="898" y="76"/>
                </a:cubicBezTo>
                <a:cubicBezTo>
                  <a:pt x="895" y="59"/>
                  <a:pt x="892" y="69"/>
                  <a:pt x="888" y="45"/>
                </a:cubicBezTo>
                <a:cubicBezTo>
                  <a:pt x="889" y="53"/>
                  <a:pt x="890" y="61"/>
                  <a:pt x="886" y="56"/>
                </a:cubicBezTo>
                <a:cubicBezTo>
                  <a:pt x="886" y="59"/>
                  <a:pt x="885" y="62"/>
                  <a:pt x="885" y="63"/>
                </a:cubicBezTo>
                <a:cubicBezTo>
                  <a:pt x="885" y="63"/>
                  <a:pt x="885" y="63"/>
                  <a:pt x="885" y="63"/>
                </a:cubicBezTo>
                <a:cubicBezTo>
                  <a:pt x="885" y="64"/>
                  <a:pt x="885" y="64"/>
                  <a:pt x="885" y="64"/>
                </a:cubicBezTo>
                <a:cubicBezTo>
                  <a:pt x="885" y="65"/>
                  <a:pt x="885" y="65"/>
                  <a:pt x="885" y="64"/>
                </a:cubicBezTo>
                <a:cubicBezTo>
                  <a:pt x="886" y="68"/>
                  <a:pt x="887" y="72"/>
                  <a:pt x="887" y="76"/>
                </a:cubicBezTo>
                <a:cubicBezTo>
                  <a:pt x="886" y="88"/>
                  <a:pt x="883" y="92"/>
                  <a:pt x="880" y="95"/>
                </a:cubicBezTo>
                <a:cubicBezTo>
                  <a:pt x="881" y="93"/>
                  <a:pt x="881" y="90"/>
                  <a:pt x="882" y="87"/>
                </a:cubicBezTo>
                <a:cubicBezTo>
                  <a:pt x="877" y="73"/>
                  <a:pt x="874" y="77"/>
                  <a:pt x="871" y="82"/>
                </a:cubicBezTo>
                <a:cubicBezTo>
                  <a:pt x="869" y="73"/>
                  <a:pt x="868" y="66"/>
                  <a:pt x="872" y="60"/>
                </a:cubicBezTo>
                <a:cubicBezTo>
                  <a:pt x="867" y="59"/>
                  <a:pt x="867" y="59"/>
                  <a:pt x="867" y="59"/>
                </a:cubicBezTo>
                <a:cubicBezTo>
                  <a:pt x="864" y="49"/>
                  <a:pt x="859" y="45"/>
                  <a:pt x="857" y="52"/>
                </a:cubicBezTo>
                <a:cubicBezTo>
                  <a:pt x="854" y="48"/>
                  <a:pt x="851" y="71"/>
                  <a:pt x="853" y="58"/>
                </a:cubicBezTo>
                <a:cubicBezTo>
                  <a:pt x="845" y="68"/>
                  <a:pt x="845" y="68"/>
                  <a:pt x="845" y="68"/>
                </a:cubicBezTo>
                <a:cubicBezTo>
                  <a:pt x="844" y="64"/>
                  <a:pt x="844" y="64"/>
                  <a:pt x="844" y="64"/>
                </a:cubicBezTo>
                <a:cubicBezTo>
                  <a:pt x="842" y="63"/>
                  <a:pt x="839" y="66"/>
                  <a:pt x="836" y="69"/>
                </a:cubicBezTo>
                <a:cubicBezTo>
                  <a:pt x="836" y="69"/>
                  <a:pt x="836" y="69"/>
                  <a:pt x="836" y="69"/>
                </a:cubicBezTo>
                <a:cubicBezTo>
                  <a:pt x="835" y="60"/>
                  <a:pt x="831" y="73"/>
                  <a:pt x="830" y="72"/>
                </a:cubicBezTo>
                <a:cubicBezTo>
                  <a:pt x="830" y="71"/>
                  <a:pt x="830" y="70"/>
                  <a:pt x="830" y="67"/>
                </a:cubicBezTo>
                <a:cubicBezTo>
                  <a:pt x="830" y="66"/>
                  <a:pt x="829" y="65"/>
                  <a:pt x="829" y="64"/>
                </a:cubicBezTo>
                <a:cubicBezTo>
                  <a:pt x="829" y="62"/>
                  <a:pt x="829" y="60"/>
                  <a:pt x="830" y="57"/>
                </a:cubicBezTo>
                <a:cubicBezTo>
                  <a:pt x="829" y="60"/>
                  <a:pt x="829" y="62"/>
                  <a:pt x="829" y="64"/>
                </a:cubicBezTo>
                <a:cubicBezTo>
                  <a:pt x="827" y="59"/>
                  <a:pt x="826" y="57"/>
                  <a:pt x="824" y="56"/>
                </a:cubicBezTo>
                <a:cubicBezTo>
                  <a:pt x="826" y="61"/>
                  <a:pt x="827" y="67"/>
                  <a:pt x="828" y="71"/>
                </a:cubicBezTo>
                <a:cubicBezTo>
                  <a:pt x="828" y="73"/>
                  <a:pt x="827" y="74"/>
                  <a:pt x="827" y="75"/>
                </a:cubicBezTo>
                <a:cubicBezTo>
                  <a:pt x="824" y="74"/>
                  <a:pt x="821" y="70"/>
                  <a:pt x="819" y="60"/>
                </a:cubicBezTo>
                <a:cubicBezTo>
                  <a:pt x="817" y="63"/>
                  <a:pt x="815" y="67"/>
                  <a:pt x="813" y="67"/>
                </a:cubicBezTo>
                <a:cubicBezTo>
                  <a:pt x="814" y="52"/>
                  <a:pt x="814" y="52"/>
                  <a:pt x="814" y="52"/>
                </a:cubicBezTo>
                <a:cubicBezTo>
                  <a:pt x="812" y="62"/>
                  <a:pt x="810" y="59"/>
                  <a:pt x="808" y="53"/>
                </a:cubicBezTo>
                <a:cubicBezTo>
                  <a:pt x="808" y="50"/>
                  <a:pt x="808" y="50"/>
                  <a:pt x="808" y="50"/>
                </a:cubicBezTo>
                <a:cubicBezTo>
                  <a:pt x="807" y="50"/>
                  <a:pt x="807" y="50"/>
                  <a:pt x="807" y="50"/>
                </a:cubicBezTo>
                <a:cubicBezTo>
                  <a:pt x="805" y="45"/>
                  <a:pt x="803" y="40"/>
                  <a:pt x="801" y="45"/>
                </a:cubicBezTo>
                <a:cubicBezTo>
                  <a:pt x="804" y="45"/>
                  <a:pt x="805" y="47"/>
                  <a:pt x="806" y="50"/>
                </a:cubicBezTo>
                <a:cubicBezTo>
                  <a:pt x="802" y="48"/>
                  <a:pt x="797" y="37"/>
                  <a:pt x="796" y="50"/>
                </a:cubicBezTo>
                <a:cubicBezTo>
                  <a:pt x="792" y="8"/>
                  <a:pt x="779" y="40"/>
                  <a:pt x="773" y="33"/>
                </a:cubicBezTo>
                <a:cubicBezTo>
                  <a:pt x="772" y="53"/>
                  <a:pt x="772" y="53"/>
                  <a:pt x="772" y="53"/>
                </a:cubicBezTo>
                <a:cubicBezTo>
                  <a:pt x="769" y="52"/>
                  <a:pt x="766" y="55"/>
                  <a:pt x="762" y="60"/>
                </a:cubicBezTo>
                <a:cubicBezTo>
                  <a:pt x="762" y="52"/>
                  <a:pt x="762" y="52"/>
                  <a:pt x="762" y="52"/>
                </a:cubicBezTo>
                <a:cubicBezTo>
                  <a:pt x="757" y="68"/>
                  <a:pt x="756" y="64"/>
                  <a:pt x="751" y="58"/>
                </a:cubicBezTo>
                <a:cubicBezTo>
                  <a:pt x="752" y="65"/>
                  <a:pt x="751" y="74"/>
                  <a:pt x="750" y="82"/>
                </a:cubicBezTo>
                <a:cubicBezTo>
                  <a:pt x="748" y="78"/>
                  <a:pt x="745" y="73"/>
                  <a:pt x="742" y="72"/>
                </a:cubicBezTo>
                <a:cubicBezTo>
                  <a:pt x="742" y="70"/>
                  <a:pt x="743" y="69"/>
                  <a:pt x="743" y="68"/>
                </a:cubicBezTo>
                <a:cubicBezTo>
                  <a:pt x="743" y="69"/>
                  <a:pt x="744" y="70"/>
                  <a:pt x="744" y="71"/>
                </a:cubicBezTo>
                <a:cubicBezTo>
                  <a:pt x="744" y="69"/>
                  <a:pt x="743" y="68"/>
                  <a:pt x="743" y="67"/>
                </a:cubicBezTo>
                <a:cubicBezTo>
                  <a:pt x="744" y="60"/>
                  <a:pt x="745" y="56"/>
                  <a:pt x="747" y="68"/>
                </a:cubicBezTo>
                <a:cubicBezTo>
                  <a:pt x="747" y="62"/>
                  <a:pt x="749" y="56"/>
                  <a:pt x="749" y="50"/>
                </a:cubicBezTo>
                <a:cubicBezTo>
                  <a:pt x="746" y="37"/>
                  <a:pt x="741" y="47"/>
                  <a:pt x="739" y="47"/>
                </a:cubicBezTo>
                <a:cubicBezTo>
                  <a:pt x="739" y="48"/>
                  <a:pt x="741" y="49"/>
                  <a:pt x="741" y="52"/>
                </a:cubicBezTo>
                <a:cubicBezTo>
                  <a:pt x="739" y="58"/>
                  <a:pt x="739" y="58"/>
                  <a:pt x="739" y="58"/>
                </a:cubicBezTo>
                <a:cubicBezTo>
                  <a:pt x="737" y="57"/>
                  <a:pt x="734" y="60"/>
                  <a:pt x="732" y="64"/>
                </a:cubicBezTo>
                <a:cubicBezTo>
                  <a:pt x="732" y="62"/>
                  <a:pt x="733" y="61"/>
                  <a:pt x="733" y="60"/>
                </a:cubicBezTo>
                <a:cubicBezTo>
                  <a:pt x="732" y="61"/>
                  <a:pt x="731" y="66"/>
                  <a:pt x="729" y="69"/>
                </a:cubicBezTo>
                <a:cubicBezTo>
                  <a:pt x="729" y="70"/>
                  <a:pt x="729" y="70"/>
                  <a:pt x="728" y="71"/>
                </a:cubicBezTo>
                <a:cubicBezTo>
                  <a:pt x="728" y="71"/>
                  <a:pt x="728" y="72"/>
                  <a:pt x="727" y="72"/>
                </a:cubicBezTo>
                <a:cubicBezTo>
                  <a:pt x="728" y="57"/>
                  <a:pt x="728" y="41"/>
                  <a:pt x="732" y="33"/>
                </a:cubicBezTo>
                <a:cubicBezTo>
                  <a:pt x="723" y="50"/>
                  <a:pt x="723" y="50"/>
                  <a:pt x="723" y="50"/>
                </a:cubicBezTo>
                <a:cubicBezTo>
                  <a:pt x="723" y="44"/>
                  <a:pt x="719" y="32"/>
                  <a:pt x="720" y="26"/>
                </a:cubicBezTo>
                <a:cubicBezTo>
                  <a:pt x="717" y="20"/>
                  <a:pt x="712" y="37"/>
                  <a:pt x="708" y="44"/>
                </a:cubicBezTo>
                <a:cubicBezTo>
                  <a:pt x="706" y="34"/>
                  <a:pt x="705" y="27"/>
                  <a:pt x="705" y="39"/>
                </a:cubicBezTo>
                <a:cubicBezTo>
                  <a:pt x="705" y="46"/>
                  <a:pt x="705" y="46"/>
                  <a:pt x="705" y="46"/>
                </a:cubicBezTo>
                <a:cubicBezTo>
                  <a:pt x="704" y="47"/>
                  <a:pt x="703" y="46"/>
                  <a:pt x="702" y="44"/>
                </a:cubicBezTo>
                <a:cubicBezTo>
                  <a:pt x="702" y="47"/>
                  <a:pt x="701" y="50"/>
                  <a:pt x="700" y="52"/>
                </a:cubicBezTo>
                <a:cubicBezTo>
                  <a:pt x="694" y="49"/>
                  <a:pt x="689" y="30"/>
                  <a:pt x="682" y="51"/>
                </a:cubicBezTo>
                <a:cubicBezTo>
                  <a:pt x="678" y="23"/>
                  <a:pt x="678" y="23"/>
                  <a:pt x="678" y="23"/>
                </a:cubicBezTo>
                <a:cubicBezTo>
                  <a:pt x="673" y="30"/>
                  <a:pt x="683" y="58"/>
                  <a:pt x="674" y="69"/>
                </a:cubicBezTo>
                <a:cubicBezTo>
                  <a:pt x="668" y="78"/>
                  <a:pt x="672" y="45"/>
                  <a:pt x="670" y="37"/>
                </a:cubicBezTo>
                <a:cubicBezTo>
                  <a:pt x="667" y="51"/>
                  <a:pt x="661" y="80"/>
                  <a:pt x="655" y="57"/>
                </a:cubicBezTo>
                <a:cubicBezTo>
                  <a:pt x="657" y="52"/>
                  <a:pt x="659" y="56"/>
                  <a:pt x="660" y="54"/>
                </a:cubicBezTo>
                <a:cubicBezTo>
                  <a:pt x="656" y="39"/>
                  <a:pt x="656" y="39"/>
                  <a:pt x="656" y="39"/>
                </a:cubicBezTo>
                <a:cubicBezTo>
                  <a:pt x="661" y="13"/>
                  <a:pt x="665" y="22"/>
                  <a:pt x="661" y="0"/>
                </a:cubicBezTo>
                <a:cubicBezTo>
                  <a:pt x="660" y="54"/>
                  <a:pt x="644" y="6"/>
                  <a:pt x="643" y="60"/>
                </a:cubicBezTo>
                <a:cubicBezTo>
                  <a:pt x="640" y="48"/>
                  <a:pt x="640" y="48"/>
                  <a:pt x="640" y="48"/>
                </a:cubicBezTo>
                <a:cubicBezTo>
                  <a:pt x="641" y="49"/>
                  <a:pt x="641" y="46"/>
                  <a:pt x="642" y="46"/>
                </a:cubicBezTo>
                <a:cubicBezTo>
                  <a:pt x="636" y="20"/>
                  <a:pt x="638" y="85"/>
                  <a:pt x="630" y="77"/>
                </a:cubicBezTo>
                <a:cubicBezTo>
                  <a:pt x="628" y="73"/>
                  <a:pt x="626" y="65"/>
                  <a:pt x="628" y="59"/>
                </a:cubicBezTo>
                <a:cubicBezTo>
                  <a:pt x="622" y="72"/>
                  <a:pt x="622" y="72"/>
                  <a:pt x="622" y="72"/>
                </a:cubicBezTo>
                <a:cubicBezTo>
                  <a:pt x="621" y="72"/>
                  <a:pt x="621" y="65"/>
                  <a:pt x="622" y="63"/>
                </a:cubicBezTo>
                <a:cubicBezTo>
                  <a:pt x="614" y="67"/>
                  <a:pt x="614" y="67"/>
                  <a:pt x="614" y="67"/>
                </a:cubicBezTo>
                <a:cubicBezTo>
                  <a:pt x="614" y="66"/>
                  <a:pt x="614" y="66"/>
                  <a:pt x="614" y="66"/>
                </a:cubicBezTo>
                <a:cubicBezTo>
                  <a:pt x="613" y="70"/>
                  <a:pt x="612" y="76"/>
                  <a:pt x="611" y="82"/>
                </a:cubicBezTo>
                <a:cubicBezTo>
                  <a:pt x="609" y="80"/>
                  <a:pt x="608" y="77"/>
                  <a:pt x="606" y="75"/>
                </a:cubicBezTo>
                <a:cubicBezTo>
                  <a:pt x="607" y="80"/>
                  <a:pt x="607" y="83"/>
                  <a:pt x="607" y="86"/>
                </a:cubicBezTo>
                <a:cubicBezTo>
                  <a:pt x="605" y="90"/>
                  <a:pt x="605" y="90"/>
                  <a:pt x="605" y="90"/>
                </a:cubicBezTo>
                <a:cubicBezTo>
                  <a:pt x="605" y="88"/>
                  <a:pt x="604" y="86"/>
                  <a:pt x="603" y="84"/>
                </a:cubicBezTo>
                <a:cubicBezTo>
                  <a:pt x="604" y="74"/>
                  <a:pt x="607" y="67"/>
                  <a:pt x="609" y="68"/>
                </a:cubicBezTo>
                <a:cubicBezTo>
                  <a:pt x="605" y="14"/>
                  <a:pt x="605" y="82"/>
                  <a:pt x="595" y="50"/>
                </a:cubicBezTo>
                <a:cubicBezTo>
                  <a:pt x="600" y="44"/>
                  <a:pt x="600" y="44"/>
                  <a:pt x="600" y="44"/>
                </a:cubicBezTo>
                <a:cubicBezTo>
                  <a:pt x="597" y="13"/>
                  <a:pt x="594" y="24"/>
                  <a:pt x="588" y="5"/>
                </a:cubicBezTo>
                <a:cubicBezTo>
                  <a:pt x="590" y="15"/>
                  <a:pt x="598" y="50"/>
                  <a:pt x="594" y="65"/>
                </a:cubicBezTo>
                <a:cubicBezTo>
                  <a:pt x="591" y="63"/>
                  <a:pt x="589" y="59"/>
                  <a:pt x="587" y="63"/>
                </a:cubicBezTo>
                <a:cubicBezTo>
                  <a:pt x="586" y="58"/>
                  <a:pt x="586" y="57"/>
                  <a:pt x="584" y="57"/>
                </a:cubicBezTo>
                <a:cubicBezTo>
                  <a:pt x="585" y="56"/>
                  <a:pt x="585" y="54"/>
                  <a:pt x="584" y="53"/>
                </a:cubicBezTo>
                <a:cubicBezTo>
                  <a:pt x="584" y="54"/>
                  <a:pt x="584" y="56"/>
                  <a:pt x="583" y="57"/>
                </a:cubicBezTo>
                <a:cubicBezTo>
                  <a:pt x="583" y="57"/>
                  <a:pt x="582" y="58"/>
                  <a:pt x="582" y="58"/>
                </a:cubicBezTo>
                <a:cubicBezTo>
                  <a:pt x="582" y="57"/>
                  <a:pt x="582" y="57"/>
                  <a:pt x="581" y="56"/>
                </a:cubicBezTo>
                <a:cubicBezTo>
                  <a:pt x="581" y="50"/>
                  <a:pt x="582" y="47"/>
                  <a:pt x="584" y="42"/>
                </a:cubicBezTo>
                <a:cubicBezTo>
                  <a:pt x="583" y="42"/>
                  <a:pt x="582" y="43"/>
                  <a:pt x="581" y="45"/>
                </a:cubicBezTo>
                <a:cubicBezTo>
                  <a:pt x="581" y="33"/>
                  <a:pt x="581" y="33"/>
                  <a:pt x="581" y="33"/>
                </a:cubicBezTo>
                <a:cubicBezTo>
                  <a:pt x="577" y="40"/>
                  <a:pt x="578" y="53"/>
                  <a:pt x="576" y="64"/>
                </a:cubicBezTo>
                <a:cubicBezTo>
                  <a:pt x="571" y="62"/>
                  <a:pt x="570" y="42"/>
                  <a:pt x="569" y="26"/>
                </a:cubicBezTo>
                <a:cubicBezTo>
                  <a:pt x="563" y="22"/>
                  <a:pt x="574" y="57"/>
                  <a:pt x="566" y="62"/>
                </a:cubicBezTo>
                <a:cubicBezTo>
                  <a:pt x="561" y="52"/>
                  <a:pt x="557" y="63"/>
                  <a:pt x="550" y="78"/>
                </a:cubicBezTo>
                <a:cubicBezTo>
                  <a:pt x="546" y="69"/>
                  <a:pt x="551" y="63"/>
                  <a:pt x="549" y="55"/>
                </a:cubicBezTo>
                <a:cubicBezTo>
                  <a:pt x="546" y="76"/>
                  <a:pt x="546" y="76"/>
                  <a:pt x="546" y="76"/>
                </a:cubicBezTo>
                <a:cubicBezTo>
                  <a:pt x="545" y="75"/>
                  <a:pt x="545" y="69"/>
                  <a:pt x="545" y="66"/>
                </a:cubicBezTo>
                <a:cubicBezTo>
                  <a:pt x="543" y="74"/>
                  <a:pt x="545" y="91"/>
                  <a:pt x="541" y="98"/>
                </a:cubicBezTo>
                <a:cubicBezTo>
                  <a:pt x="541" y="99"/>
                  <a:pt x="541" y="100"/>
                  <a:pt x="541" y="100"/>
                </a:cubicBezTo>
                <a:cubicBezTo>
                  <a:pt x="540" y="100"/>
                  <a:pt x="539" y="101"/>
                  <a:pt x="538" y="101"/>
                </a:cubicBezTo>
                <a:cubicBezTo>
                  <a:pt x="534" y="91"/>
                  <a:pt x="529" y="68"/>
                  <a:pt x="526" y="89"/>
                </a:cubicBezTo>
                <a:cubicBezTo>
                  <a:pt x="524" y="82"/>
                  <a:pt x="526" y="74"/>
                  <a:pt x="526" y="64"/>
                </a:cubicBezTo>
                <a:cubicBezTo>
                  <a:pt x="518" y="85"/>
                  <a:pt x="519" y="79"/>
                  <a:pt x="513" y="107"/>
                </a:cubicBezTo>
                <a:cubicBezTo>
                  <a:pt x="507" y="91"/>
                  <a:pt x="507" y="91"/>
                  <a:pt x="507" y="91"/>
                </a:cubicBezTo>
                <a:cubicBezTo>
                  <a:pt x="509" y="99"/>
                  <a:pt x="509" y="107"/>
                  <a:pt x="508" y="116"/>
                </a:cubicBezTo>
                <a:cubicBezTo>
                  <a:pt x="507" y="112"/>
                  <a:pt x="506" y="108"/>
                  <a:pt x="504" y="106"/>
                </a:cubicBezTo>
                <a:cubicBezTo>
                  <a:pt x="504" y="104"/>
                  <a:pt x="504" y="101"/>
                  <a:pt x="504" y="98"/>
                </a:cubicBezTo>
                <a:cubicBezTo>
                  <a:pt x="504" y="101"/>
                  <a:pt x="503" y="104"/>
                  <a:pt x="502" y="105"/>
                </a:cubicBezTo>
                <a:cubicBezTo>
                  <a:pt x="502" y="101"/>
                  <a:pt x="503" y="97"/>
                  <a:pt x="502" y="95"/>
                </a:cubicBezTo>
                <a:cubicBezTo>
                  <a:pt x="502" y="92"/>
                  <a:pt x="501" y="98"/>
                  <a:pt x="500" y="104"/>
                </a:cubicBezTo>
                <a:cubicBezTo>
                  <a:pt x="499" y="76"/>
                  <a:pt x="499" y="76"/>
                  <a:pt x="499" y="76"/>
                </a:cubicBezTo>
                <a:cubicBezTo>
                  <a:pt x="498" y="87"/>
                  <a:pt x="498" y="87"/>
                  <a:pt x="498" y="87"/>
                </a:cubicBezTo>
                <a:cubicBezTo>
                  <a:pt x="495" y="81"/>
                  <a:pt x="495" y="81"/>
                  <a:pt x="495" y="81"/>
                </a:cubicBezTo>
                <a:cubicBezTo>
                  <a:pt x="494" y="70"/>
                  <a:pt x="492" y="60"/>
                  <a:pt x="491" y="58"/>
                </a:cubicBezTo>
                <a:cubicBezTo>
                  <a:pt x="490" y="55"/>
                  <a:pt x="492" y="53"/>
                  <a:pt x="493" y="50"/>
                </a:cubicBezTo>
                <a:cubicBezTo>
                  <a:pt x="486" y="31"/>
                  <a:pt x="490" y="58"/>
                  <a:pt x="488" y="73"/>
                </a:cubicBezTo>
                <a:cubicBezTo>
                  <a:pt x="488" y="75"/>
                  <a:pt x="487" y="77"/>
                  <a:pt x="487" y="79"/>
                </a:cubicBezTo>
                <a:cubicBezTo>
                  <a:pt x="486" y="80"/>
                  <a:pt x="486" y="80"/>
                  <a:pt x="486" y="81"/>
                </a:cubicBezTo>
                <a:cubicBezTo>
                  <a:pt x="485" y="67"/>
                  <a:pt x="487" y="47"/>
                  <a:pt x="483" y="44"/>
                </a:cubicBezTo>
                <a:cubicBezTo>
                  <a:pt x="481" y="33"/>
                  <a:pt x="471" y="87"/>
                  <a:pt x="465" y="62"/>
                </a:cubicBezTo>
                <a:cubicBezTo>
                  <a:pt x="466" y="66"/>
                  <a:pt x="466" y="70"/>
                  <a:pt x="466" y="74"/>
                </a:cubicBezTo>
                <a:cubicBezTo>
                  <a:pt x="466" y="73"/>
                  <a:pt x="465" y="72"/>
                  <a:pt x="464" y="70"/>
                </a:cubicBezTo>
                <a:cubicBezTo>
                  <a:pt x="465" y="79"/>
                  <a:pt x="465" y="86"/>
                  <a:pt x="464" y="90"/>
                </a:cubicBezTo>
                <a:cubicBezTo>
                  <a:pt x="459" y="89"/>
                  <a:pt x="453" y="53"/>
                  <a:pt x="449" y="83"/>
                </a:cubicBezTo>
                <a:cubicBezTo>
                  <a:pt x="448" y="81"/>
                  <a:pt x="448" y="78"/>
                  <a:pt x="448" y="75"/>
                </a:cubicBezTo>
                <a:cubicBezTo>
                  <a:pt x="446" y="80"/>
                  <a:pt x="442" y="84"/>
                  <a:pt x="439" y="91"/>
                </a:cubicBezTo>
                <a:cubicBezTo>
                  <a:pt x="438" y="90"/>
                  <a:pt x="435" y="90"/>
                  <a:pt x="433" y="91"/>
                </a:cubicBezTo>
                <a:cubicBezTo>
                  <a:pt x="430" y="71"/>
                  <a:pt x="422" y="97"/>
                  <a:pt x="417" y="99"/>
                </a:cubicBezTo>
                <a:cubicBezTo>
                  <a:pt x="418" y="90"/>
                  <a:pt x="418" y="81"/>
                  <a:pt x="418" y="78"/>
                </a:cubicBezTo>
                <a:cubicBezTo>
                  <a:pt x="416" y="98"/>
                  <a:pt x="416" y="98"/>
                  <a:pt x="416" y="98"/>
                </a:cubicBezTo>
                <a:cubicBezTo>
                  <a:pt x="415" y="96"/>
                  <a:pt x="414" y="91"/>
                  <a:pt x="414" y="78"/>
                </a:cubicBezTo>
                <a:cubicBezTo>
                  <a:pt x="413" y="79"/>
                  <a:pt x="413" y="79"/>
                  <a:pt x="413" y="79"/>
                </a:cubicBezTo>
                <a:cubicBezTo>
                  <a:pt x="414" y="64"/>
                  <a:pt x="414" y="64"/>
                  <a:pt x="414" y="64"/>
                </a:cubicBezTo>
                <a:cubicBezTo>
                  <a:pt x="413" y="72"/>
                  <a:pt x="412" y="77"/>
                  <a:pt x="411" y="79"/>
                </a:cubicBezTo>
                <a:cubicBezTo>
                  <a:pt x="408" y="80"/>
                  <a:pt x="408" y="80"/>
                  <a:pt x="408" y="80"/>
                </a:cubicBezTo>
                <a:cubicBezTo>
                  <a:pt x="408" y="79"/>
                  <a:pt x="408" y="79"/>
                  <a:pt x="408" y="78"/>
                </a:cubicBezTo>
                <a:cubicBezTo>
                  <a:pt x="408" y="80"/>
                  <a:pt x="408" y="80"/>
                  <a:pt x="408" y="80"/>
                </a:cubicBezTo>
                <a:cubicBezTo>
                  <a:pt x="406" y="81"/>
                  <a:pt x="406" y="81"/>
                  <a:pt x="406" y="81"/>
                </a:cubicBezTo>
                <a:cubicBezTo>
                  <a:pt x="407" y="80"/>
                  <a:pt x="407" y="78"/>
                  <a:pt x="407" y="78"/>
                </a:cubicBezTo>
                <a:cubicBezTo>
                  <a:pt x="406" y="74"/>
                  <a:pt x="404" y="71"/>
                  <a:pt x="401" y="75"/>
                </a:cubicBezTo>
                <a:cubicBezTo>
                  <a:pt x="398" y="75"/>
                  <a:pt x="396" y="82"/>
                  <a:pt x="394" y="91"/>
                </a:cubicBezTo>
                <a:cubicBezTo>
                  <a:pt x="393" y="88"/>
                  <a:pt x="392" y="84"/>
                  <a:pt x="391" y="79"/>
                </a:cubicBezTo>
                <a:cubicBezTo>
                  <a:pt x="392" y="80"/>
                  <a:pt x="392" y="83"/>
                  <a:pt x="392" y="87"/>
                </a:cubicBezTo>
                <a:cubicBezTo>
                  <a:pt x="391" y="86"/>
                  <a:pt x="390" y="84"/>
                  <a:pt x="389" y="83"/>
                </a:cubicBezTo>
                <a:cubicBezTo>
                  <a:pt x="389" y="82"/>
                  <a:pt x="389" y="80"/>
                  <a:pt x="389" y="80"/>
                </a:cubicBezTo>
                <a:cubicBezTo>
                  <a:pt x="388" y="83"/>
                  <a:pt x="388" y="83"/>
                  <a:pt x="388" y="83"/>
                </a:cubicBezTo>
                <a:cubicBezTo>
                  <a:pt x="385" y="80"/>
                  <a:pt x="383" y="80"/>
                  <a:pt x="381" y="83"/>
                </a:cubicBezTo>
                <a:cubicBezTo>
                  <a:pt x="381" y="80"/>
                  <a:pt x="380" y="77"/>
                  <a:pt x="380" y="74"/>
                </a:cubicBezTo>
                <a:cubicBezTo>
                  <a:pt x="381" y="83"/>
                  <a:pt x="374" y="73"/>
                  <a:pt x="372" y="78"/>
                </a:cubicBezTo>
                <a:cubicBezTo>
                  <a:pt x="375" y="88"/>
                  <a:pt x="375" y="88"/>
                  <a:pt x="375" y="88"/>
                </a:cubicBezTo>
                <a:cubicBezTo>
                  <a:pt x="374" y="87"/>
                  <a:pt x="373" y="88"/>
                  <a:pt x="372" y="89"/>
                </a:cubicBezTo>
                <a:cubicBezTo>
                  <a:pt x="372" y="88"/>
                  <a:pt x="372" y="88"/>
                  <a:pt x="372" y="88"/>
                </a:cubicBezTo>
                <a:cubicBezTo>
                  <a:pt x="372" y="88"/>
                  <a:pt x="372" y="89"/>
                  <a:pt x="372" y="89"/>
                </a:cubicBezTo>
                <a:cubicBezTo>
                  <a:pt x="372" y="89"/>
                  <a:pt x="372" y="90"/>
                  <a:pt x="371" y="90"/>
                </a:cubicBezTo>
                <a:cubicBezTo>
                  <a:pt x="370" y="91"/>
                  <a:pt x="367" y="85"/>
                  <a:pt x="363" y="79"/>
                </a:cubicBezTo>
                <a:cubicBezTo>
                  <a:pt x="366" y="72"/>
                  <a:pt x="367" y="75"/>
                  <a:pt x="366" y="51"/>
                </a:cubicBezTo>
                <a:cubicBezTo>
                  <a:pt x="360" y="41"/>
                  <a:pt x="364" y="75"/>
                  <a:pt x="359" y="64"/>
                </a:cubicBezTo>
                <a:cubicBezTo>
                  <a:pt x="358" y="72"/>
                  <a:pt x="362" y="73"/>
                  <a:pt x="362" y="79"/>
                </a:cubicBezTo>
                <a:cubicBezTo>
                  <a:pt x="359" y="74"/>
                  <a:pt x="355" y="71"/>
                  <a:pt x="351" y="77"/>
                </a:cubicBezTo>
                <a:cubicBezTo>
                  <a:pt x="349" y="70"/>
                  <a:pt x="350" y="66"/>
                  <a:pt x="346" y="67"/>
                </a:cubicBezTo>
                <a:cubicBezTo>
                  <a:pt x="344" y="55"/>
                  <a:pt x="349" y="49"/>
                  <a:pt x="350" y="48"/>
                </a:cubicBezTo>
                <a:cubicBezTo>
                  <a:pt x="339" y="40"/>
                  <a:pt x="339" y="40"/>
                  <a:pt x="339" y="40"/>
                </a:cubicBezTo>
                <a:cubicBezTo>
                  <a:pt x="339" y="53"/>
                  <a:pt x="337" y="60"/>
                  <a:pt x="335" y="66"/>
                </a:cubicBezTo>
                <a:cubicBezTo>
                  <a:pt x="329" y="57"/>
                  <a:pt x="324" y="50"/>
                  <a:pt x="321" y="76"/>
                </a:cubicBezTo>
                <a:cubicBezTo>
                  <a:pt x="318" y="84"/>
                  <a:pt x="316" y="101"/>
                  <a:pt x="312" y="84"/>
                </a:cubicBezTo>
                <a:cubicBezTo>
                  <a:pt x="310" y="82"/>
                  <a:pt x="307" y="49"/>
                  <a:pt x="306" y="65"/>
                </a:cubicBezTo>
                <a:cubicBezTo>
                  <a:pt x="307" y="74"/>
                  <a:pt x="308" y="89"/>
                  <a:pt x="309" y="107"/>
                </a:cubicBezTo>
                <a:cubicBezTo>
                  <a:pt x="305" y="102"/>
                  <a:pt x="300" y="106"/>
                  <a:pt x="300" y="89"/>
                </a:cubicBezTo>
                <a:cubicBezTo>
                  <a:pt x="299" y="89"/>
                  <a:pt x="299" y="89"/>
                  <a:pt x="298" y="89"/>
                </a:cubicBezTo>
                <a:cubicBezTo>
                  <a:pt x="298" y="86"/>
                  <a:pt x="298" y="83"/>
                  <a:pt x="296" y="82"/>
                </a:cubicBezTo>
                <a:cubicBezTo>
                  <a:pt x="297" y="84"/>
                  <a:pt x="298" y="87"/>
                  <a:pt x="298" y="89"/>
                </a:cubicBezTo>
                <a:cubicBezTo>
                  <a:pt x="281" y="90"/>
                  <a:pt x="264" y="71"/>
                  <a:pt x="247" y="70"/>
                </a:cubicBezTo>
                <a:cubicBezTo>
                  <a:pt x="249" y="99"/>
                  <a:pt x="249" y="99"/>
                  <a:pt x="249" y="99"/>
                </a:cubicBezTo>
                <a:cubicBezTo>
                  <a:pt x="243" y="97"/>
                  <a:pt x="243" y="97"/>
                  <a:pt x="243" y="97"/>
                </a:cubicBezTo>
                <a:cubicBezTo>
                  <a:pt x="242" y="91"/>
                  <a:pt x="241" y="75"/>
                  <a:pt x="246" y="76"/>
                </a:cubicBezTo>
                <a:cubicBezTo>
                  <a:pt x="243" y="59"/>
                  <a:pt x="238" y="90"/>
                  <a:pt x="238" y="96"/>
                </a:cubicBezTo>
                <a:cubicBezTo>
                  <a:pt x="230" y="84"/>
                  <a:pt x="242" y="62"/>
                  <a:pt x="239" y="62"/>
                </a:cubicBezTo>
                <a:cubicBezTo>
                  <a:pt x="236" y="64"/>
                  <a:pt x="236" y="64"/>
                  <a:pt x="236" y="64"/>
                </a:cubicBezTo>
                <a:cubicBezTo>
                  <a:pt x="236" y="67"/>
                  <a:pt x="236" y="67"/>
                  <a:pt x="236" y="67"/>
                </a:cubicBezTo>
                <a:cubicBezTo>
                  <a:pt x="234" y="79"/>
                  <a:pt x="233" y="92"/>
                  <a:pt x="228" y="90"/>
                </a:cubicBezTo>
                <a:cubicBezTo>
                  <a:pt x="225" y="85"/>
                  <a:pt x="227" y="72"/>
                  <a:pt x="225" y="71"/>
                </a:cubicBezTo>
                <a:cubicBezTo>
                  <a:pt x="225" y="69"/>
                  <a:pt x="225" y="68"/>
                  <a:pt x="223" y="71"/>
                </a:cubicBezTo>
                <a:cubicBezTo>
                  <a:pt x="216" y="68"/>
                  <a:pt x="216" y="68"/>
                  <a:pt x="216" y="68"/>
                </a:cubicBezTo>
                <a:cubicBezTo>
                  <a:pt x="219" y="91"/>
                  <a:pt x="219" y="91"/>
                  <a:pt x="219" y="91"/>
                </a:cubicBezTo>
                <a:cubicBezTo>
                  <a:pt x="216" y="102"/>
                  <a:pt x="212" y="90"/>
                  <a:pt x="215" y="116"/>
                </a:cubicBezTo>
                <a:cubicBezTo>
                  <a:pt x="210" y="76"/>
                  <a:pt x="188" y="102"/>
                  <a:pt x="185" y="90"/>
                </a:cubicBezTo>
                <a:cubicBezTo>
                  <a:pt x="180" y="107"/>
                  <a:pt x="175" y="107"/>
                  <a:pt x="170" y="105"/>
                </a:cubicBezTo>
                <a:cubicBezTo>
                  <a:pt x="171" y="110"/>
                  <a:pt x="172" y="135"/>
                  <a:pt x="167" y="132"/>
                </a:cubicBezTo>
                <a:cubicBezTo>
                  <a:pt x="169" y="79"/>
                  <a:pt x="158" y="110"/>
                  <a:pt x="154" y="72"/>
                </a:cubicBezTo>
                <a:cubicBezTo>
                  <a:pt x="158" y="97"/>
                  <a:pt x="140" y="79"/>
                  <a:pt x="146" y="114"/>
                </a:cubicBezTo>
                <a:cubicBezTo>
                  <a:pt x="142" y="110"/>
                  <a:pt x="146" y="95"/>
                  <a:pt x="143" y="82"/>
                </a:cubicBezTo>
                <a:cubicBezTo>
                  <a:pt x="133" y="103"/>
                  <a:pt x="121" y="70"/>
                  <a:pt x="109" y="77"/>
                </a:cubicBezTo>
                <a:cubicBezTo>
                  <a:pt x="109" y="84"/>
                  <a:pt x="111" y="95"/>
                  <a:pt x="109" y="105"/>
                </a:cubicBezTo>
                <a:cubicBezTo>
                  <a:pt x="102" y="71"/>
                  <a:pt x="102" y="71"/>
                  <a:pt x="102" y="71"/>
                </a:cubicBezTo>
                <a:cubicBezTo>
                  <a:pt x="100" y="75"/>
                  <a:pt x="100" y="111"/>
                  <a:pt x="96" y="88"/>
                </a:cubicBezTo>
                <a:cubicBezTo>
                  <a:pt x="96" y="93"/>
                  <a:pt x="97" y="102"/>
                  <a:pt x="96" y="105"/>
                </a:cubicBezTo>
                <a:cubicBezTo>
                  <a:pt x="72" y="72"/>
                  <a:pt x="48" y="136"/>
                  <a:pt x="24" y="75"/>
                </a:cubicBezTo>
                <a:cubicBezTo>
                  <a:pt x="27" y="88"/>
                  <a:pt x="25" y="90"/>
                  <a:pt x="22" y="91"/>
                </a:cubicBezTo>
                <a:cubicBezTo>
                  <a:pt x="24" y="94"/>
                  <a:pt x="23" y="108"/>
                  <a:pt x="23" y="117"/>
                </a:cubicBezTo>
                <a:cubicBezTo>
                  <a:pt x="13" y="92"/>
                  <a:pt x="13" y="92"/>
                  <a:pt x="13" y="92"/>
                </a:cubicBezTo>
                <a:cubicBezTo>
                  <a:pt x="11" y="119"/>
                  <a:pt x="2" y="95"/>
                  <a:pt x="1" y="121"/>
                </a:cubicBezTo>
                <a:cubicBezTo>
                  <a:pt x="4" y="116"/>
                  <a:pt x="4" y="116"/>
                  <a:pt x="4" y="116"/>
                </a:cubicBezTo>
                <a:cubicBezTo>
                  <a:pt x="3" y="128"/>
                  <a:pt x="4" y="142"/>
                  <a:pt x="5" y="156"/>
                </a:cubicBezTo>
                <a:cubicBezTo>
                  <a:pt x="2" y="150"/>
                  <a:pt x="2" y="150"/>
                  <a:pt x="2" y="150"/>
                </a:cubicBezTo>
                <a:cubicBezTo>
                  <a:pt x="5" y="163"/>
                  <a:pt x="5" y="163"/>
                  <a:pt x="5" y="163"/>
                </a:cubicBezTo>
                <a:cubicBezTo>
                  <a:pt x="5" y="159"/>
                  <a:pt x="5" y="159"/>
                  <a:pt x="5" y="159"/>
                </a:cubicBezTo>
                <a:cubicBezTo>
                  <a:pt x="7" y="169"/>
                  <a:pt x="8" y="180"/>
                  <a:pt x="9" y="191"/>
                </a:cubicBezTo>
                <a:cubicBezTo>
                  <a:pt x="6" y="194"/>
                  <a:pt x="2" y="189"/>
                  <a:pt x="1" y="206"/>
                </a:cubicBezTo>
                <a:cubicBezTo>
                  <a:pt x="4" y="201"/>
                  <a:pt x="4" y="201"/>
                  <a:pt x="4" y="201"/>
                </a:cubicBezTo>
                <a:cubicBezTo>
                  <a:pt x="0" y="231"/>
                  <a:pt x="11" y="266"/>
                  <a:pt x="10" y="304"/>
                </a:cubicBezTo>
                <a:cubicBezTo>
                  <a:pt x="14" y="279"/>
                  <a:pt x="19" y="315"/>
                  <a:pt x="24" y="319"/>
                </a:cubicBezTo>
                <a:cubicBezTo>
                  <a:pt x="24" y="320"/>
                  <a:pt x="24" y="320"/>
                  <a:pt x="24" y="320"/>
                </a:cubicBezTo>
                <a:cubicBezTo>
                  <a:pt x="24" y="319"/>
                  <a:pt x="24" y="319"/>
                  <a:pt x="24" y="319"/>
                </a:cubicBezTo>
                <a:cubicBezTo>
                  <a:pt x="26" y="320"/>
                  <a:pt x="29" y="316"/>
                  <a:pt x="30" y="303"/>
                </a:cubicBezTo>
                <a:cubicBezTo>
                  <a:pt x="32" y="311"/>
                  <a:pt x="29" y="315"/>
                  <a:pt x="30" y="324"/>
                </a:cubicBezTo>
                <a:cubicBezTo>
                  <a:pt x="31" y="314"/>
                  <a:pt x="33" y="308"/>
                  <a:pt x="35" y="308"/>
                </a:cubicBezTo>
                <a:cubicBezTo>
                  <a:pt x="33" y="324"/>
                  <a:pt x="33" y="324"/>
                  <a:pt x="33" y="324"/>
                </a:cubicBezTo>
                <a:cubicBezTo>
                  <a:pt x="36" y="322"/>
                  <a:pt x="39" y="317"/>
                  <a:pt x="42" y="314"/>
                </a:cubicBezTo>
                <a:cubicBezTo>
                  <a:pt x="52" y="313"/>
                  <a:pt x="57" y="326"/>
                  <a:pt x="70" y="335"/>
                </a:cubicBezTo>
                <a:cubicBezTo>
                  <a:pt x="68" y="316"/>
                  <a:pt x="68" y="316"/>
                  <a:pt x="68" y="316"/>
                </a:cubicBezTo>
                <a:cubicBezTo>
                  <a:pt x="71" y="318"/>
                  <a:pt x="71" y="321"/>
                  <a:pt x="72" y="325"/>
                </a:cubicBezTo>
                <a:cubicBezTo>
                  <a:pt x="69" y="336"/>
                  <a:pt x="69" y="336"/>
                  <a:pt x="69" y="336"/>
                </a:cubicBezTo>
                <a:cubicBezTo>
                  <a:pt x="73" y="326"/>
                  <a:pt x="73" y="326"/>
                  <a:pt x="73" y="326"/>
                </a:cubicBezTo>
                <a:cubicBezTo>
                  <a:pt x="73" y="327"/>
                  <a:pt x="73" y="328"/>
                  <a:pt x="73" y="329"/>
                </a:cubicBezTo>
                <a:cubicBezTo>
                  <a:pt x="74" y="326"/>
                  <a:pt x="74" y="323"/>
                  <a:pt x="74" y="322"/>
                </a:cubicBezTo>
                <a:cubicBezTo>
                  <a:pt x="76" y="315"/>
                  <a:pt x="76" y="315"/>
                  <a:pt x="76" y="315"/>
                </a:cubicBezTo>
                <a:cubicBezTo>
                  <a:pt x="80" y="316"/>
                  <a:pt x="84" y="314"/>
                  <a:pt x="87" y="318"/>
                </a:cubicBezTo>
                <a:cubicBezTo>
                  <a:pt x="87" y="321"/>
                  <a:pt x="86" y="325"/>
                  <a:pt x="85" y="329"/>
                </a:cubicBezTo>
                <a:cubicBezTo>
                  <a:pt x="86" y="326"/>
                  <a:pt x="87" y="323"/>
                  <a:pt x="88" y="319"/>
                </a:cubicBezTo>
                <a:cubicBezTo>
                  <a:pt x="90" y="323"/>
                  <a:pt x="91" y="328"/>
                  <a:pt x="92" y="338"/>
                </a:cubicBezTo>
                <a:cubicBezTo>
                  <a:pt x="96" y="338"/>
                  <a:pt x="90" y="317"/>
                  <a:pt x="95" y="317"/>
                </a:cubicBezTo>
                <a:cubicBezTo>
                  <a:pt x="96" y="323"/>
                  <a:pt x="96" y="323"/>
                  <a:pt x="96" y="323"/>
                </a:cubicBezTo>
                <a:cubicBezTo>
                  <a:pt x="95" y="323"/>
                  <a:pt x="95" y="323"/>
                  <a:pt x="95" y="323"/>
                </a:cubicBezTo>
                <a:cubicBezTo>
                  <a:pt x="96" y="328"/>
                  <a:pt x="96" y="334"/>
                  <a:pt x="95" y="339"/>
                </a:cubicBezTo>
                <a:cubicBezTo>
                  <a:pt x="99" y="327"/>
                  <a:pt x="99" y="327"/>
                  <a:pt x="99" y="327"/>
                </a:cubicBezTo>
                <a:cubicBezTo>
                  <a:pt x="96" y="324"/>
                  <a:pt x="96" y="324"/>
                  <a:pt x="96" y="324"/>
                </a:cubicBezTo>
                <a:cubicBezTo>
                  <a:pt x="97" y="313"/>
                  <a:pt x="97" y="313"/>
                  <a:pt x="97" y="313"/>
                </a:cubicBezTo>
                <a:cubicBezTo>
                  <a:pt x="99" y="314"/>
                  <a:pt x="100" y="319"/>
                  <a:pt x="101" y="324"/>
                </a:cubicBezTo>
                <a:cubicBezTo>
                  <a:pt x="99" y="327"/>
                  <a:pt x="99" y="327"/>
                  <a:pt x="99" y="327"/>
                </a:cubicBezTo>
                <a:cubicBezTo>
                  <a:pt x="101" y="328"/>
                  <a:pt x="101" y="328"/>
                  <a:pt x="101" y="328"/>
                </a:cubicBezTo>
                <a:cubicBezTo>
                  <a:pt x="101" y="327"/>
                  <a:pt x="101" y="327"/>
                  <a:pt x="101" y="327"/>
                </a:cubicBezTo>
                <a:cubicBezTo>
                  <a:pt x="102" y="331"/>
                  <a:pt x="102" y="336"/>
                  <a:pt x="102" y="340"/>
                </a:cubicBezTo>
                <a:cubicBezTo>
                  <a:pt x="101" y="339"/>
                  <a:pt x="100" y="343"/>
                  <a:pt x="99" y="344"/>
                </a:cubicBezTo>
                <a:cubicBezTo>
                  <a:pt x="100" y="346"/>
                  <a:pt x="101" y="347"/>
                  <a:pt x="101" y="348"/>
                </a:cubicBezTo>
                <a:cubicBezTo>
                  <a:pt x="101" y="348"/>
                  <a:pt x="101" y="348"/>
                  <a:pt x="101" y="348"/>
                </a:cubicBezTo>
                <a:cubicBezTo>
                  <a:pt x="101" y="348"/>
                  <a:pt x="101" y="348"/>
                  <a:pt x="101" y="348"/>
                </a:cubicBezTo>
                <a:cubicBezTo>
                  <a:pt x="102" y="348"/>
                  <a:pt x="102" y="348"/>
                  <a:pt x="102" y="348"/>
                </a:cubicBezTo>
                <a:cubicBezTo>
                  <a:pt x="102" y="352"/>
                  <a:pt x="103" y="361"/>
                  <a:pt x="105" y="365"/>
                </a:cubicBezTo>
                <a:cubicBezTo>
                  <a:pt x="103" y="348"/>
                  <a:pt x="103" y="348"/>
                  <a:pt x="103" y="348"/>
                </a:cubicBezTo>
                <a:cubicBezTo>
                  <a:pt x="103" y="348"/>
                  <a:pt x="103" y="348"/>
                  <a:pt x="104" y="348"/>
                </a:cubicBezTo>
                <a:cubicBezTo>
                  <a:pt x="105" y="349"/>
                  <a:pt x="106" y="349"/>
                  <a:pt x="106" y="349"/>
                </a:cubicBezTo>
                <a:cubicBezTo>
                  <a:pt x="106" y="349"/>
                  <a:pt x="105" y="349"/>
                  <a:pt x="104" y="348"/>
                </a:cubicBezTo>
                <a:cubicBezTo>
                  <a:pt x="107" y="347"/>
                  <a:pt x="110" y="341"/>
                  <a:pt x="111" y="342"/>
                </a:cubicBezTo>
                <a:cubicBezTo>
                  <a:pt x="107" y="336"/>
                  <a:pt x="107" y="336"/>
                  <a:pt x="107" y="336"/>
                </a:cubicBezTo>
                <a:cubicBezTo>
                  <a:pt x="114" y="329"/>
                  <a:pt x="121" y="331"/>
                  <a:pt x="129" y="329"/>
                </a:cubicBezTo>
                <a:cubicBezTo>
                  <a:pt x="129" y="333"/>
                  <a:pt x="129" y="336"/>
                  <a:pt x="131" y="340"/>
                </a:cubicBezTo>
                <a:cubicBezTo>
                  <a:pt x="129" y="343"/>
                  <a:pt x="128" y="344"/>
                  <a:pt x="126" y="344"/>
                </a:cubicBezTo>
                <a:cubicBezTo>
                  <a:pt x="128" y="346"/>
                  <a:pt x="129" y="349"/>
                  <a:pt x="130" y="352"/>
                </a:cubicBezTo>
                <a:cubicBezTo>
                  <a:pt x="130" y="352"/>
                  <a:pt x="130" y="351"/>
                  <a:pt x="130" y="351"/>
                </a:cubicBezTo>
                <a:cubicBezTo>
                  <a:pt x="130" y="351"/>
                  <a:pt x="130" y="351"/>
                  <a:pt x="130" y="351"/>
                </a:cubicBezTo>
                <a:cubicBezTo>
                  <a:pt x="130" y="351"/>
                  <a:pt x="130" y="351"/>
                  <a:pt x="130" y="351"/>
                </a:cubicBezTo>
                <a:cubicBezTo>
                  <a:pt x="130" y="349"/>
                  <a:pt x="130" y="347"/>
                  <a:pt x="130" y="349"/>
                </a:cubicBezTo>
                <a:cubicBezTo>
                  <a:pt x="130" y="348"/>
                  <a:pt x="130" y="348"/>
                  <a:pt x="130" y="348"/>
                </a:cubicBezTo>
                <a:cubicBezTo>
                  <a:pt x="130" y="346"/>
                  <a:pt x="131" y="344"/>
                  <a:pt x="131" y="342"/>
                </a:cubicBezTo>
                <a:cubicBezTo>
                  <a:pt x="133" y="345"/>
                  <a:pt x="131" y="346"/>
                  <a:pt x="130" y="348"/>
                </a:cubicBezTo>
                <a:cubicBezTo>
                  <a:pt x="130" y="349"/>
                  <a:pt x="130" y="350"/>
                  <a:pt x="130" y="351"/>
                </a:cubicBezTo>
                <a:cubicBezTo>
                  <a:pt x="130" y="351"/>
                  <a:pt x="130" y="351"/>
                  <a:pt x="130" y="351"/>
                </a:cubicBezTo>
                <a:cubicBezTo>
                  <a:pt x="138" y="341"/>
                  <a:pt x="138" y="341"/>
                  <a:pt x="138" y="341"/>
                </a:cubicBezTo>
                <a:cubicBezTo>
                  <a:pt x="136" y="339"/>
                  <a:pt x="134" y="340"/>
                  <a:pt x="131" y="342"/>
                </a:cubicBezTo>
                <a:cubicBezTo>
                  <a:pt x="131" y="337"/>
                  <a:pt x="132" y="332"/>
                  <a:pt x="132" y="328"/>
                </a:cubicBezTo>
                <a:cubicBezTo>
                  <a:pt x="137" y="327"/>
                  <a:pt x="141" y="324"/>
                  <a:pt x="145" y="317"/>
                </a:cubicBezTo>
                <a:cubicBezTo>
                  <a:pt x="146" y="326"/>
                  <a:pt x="146" y="334"/>
                  <a:pt x="147" y="341"/>
                </a:cubicBezTo>
                <a:cubicBezTo>
                  <a:pt x="147" y="334"/>
                  <a:pt x="147" y="327"/>
                  <a:pt x="151" y="318"/>
                </a:cubicBezTo>
                <a:cubicBezTo>
                  <a:pt x="150" y="314"/>
                  <a:pt x="148" y="309"/>
                  <a:pt x="147" y="303"/>
                </a:cubicBezTo>
                <a:cubicBezTo>
                  <a:pt x="154" y="291"/>
                  <a:pt x="153" y="314"/>
                  <a:pt x="163" y="307"/>
                </a:cubicBezTo>
                <a:cubicBezTo>
                  <a:pt x="162" y="309"/>
                  <a:pt x="162" y="309"/>
                  <a:pt x="162" y="309"/>
                </a:cubicBezTo>
                <a:cubicBezTo>
                  <a:pt x="163" y="308"/>
                  <a:pt x="163" y="307"/>
                  <a:pt x="163" y="306"/>
                </a:cubicBezTo>
                <a:cubicBezTo>
                  <a:pt x="164" y="313"/>
                  <a:pt x="166" y="308"/>
                  <a:pt x="168" y="302"/>
                </a:cubicBezTo>
                <a:cubicBezTo>
                  <a:pt x="168" y="300"/>
                  <a:pt x="168" y="298"/>
                  <a:pt x="168" y="297"/>
                </a:cubicBezTo>
                <a:cubicBezTo>
                  <a:pt x="169" y="296"/>
                  <a:pt x="169" y="296"/>
                  <a:pt x="170" y="296"/>
                </a:cubicBezTo>
                <a:cubicBezTo>
                  <a:pt x="168" y="302"/>
                  <a:pt x="170" y="308"/>
                  <a:pt x="171" y="314"/>
                </a:cubicBezTo>
                <a:cubicBezTo>
                  <a:pt x="168" y="327"/>
                  <a:pt x="164" y="341"/>
                  <a:pt x="160" y="335"/>
                </a:cubicBezTo>
                <a:cubicBezTo>
                  <a:pt x="163" y="359"/>
                  <a:pt x="162" y="333"/>
                  <a:pt x="165" y="361"/>
                </a:cubicBezTo>
                <a:cubicBezTo>
                  <a:pt x="162" y="326"/>
                  <a:pt x="178" y="361"/>
                  <a:pt x="173" y="325"/>
                </a:cubicBezTo>
                <a:cubicBezTo>
                  <a:pt x="173" y="325"/>
                  <a:pt x="173" y="325"/>
                  <a:pt x="173" y="325"/>
                </a:cubicBezTo>
                <a:cubicBezTo>
                  <a:pt x="177" y="357"/>
                  <a:pt x="179" y="339"/>
                  <a:pt x="184" y="366"/>
                </a:cubicBezTo>
                <a:cubicBezTo>
                  <a:pt x="184" y="358"/>
                  <a:pt x="182" y="351"/>
                  <a:pt x="186" y="355"/>
                </a:cubicBezTo>
                <a:cubicBezTo>
                  <a:pt x="186" y="352"/>
                  <a:pt x="187" y="349"/>
                  <a:pt x="187" y="348"/>
                </a:cubicBezTo>
                <a:cubicBezTo>
                  <a:pt x="187" y="348"/>
                  <a:pt x="187" y="348"/>
                  <a:pt x="187" y="348"/>
                </a:cubicBezTo>
                <a:cubicBezTo>
                  <a:pt x="187" y="347"/>
                  <a:pt x="187" y="347"/>
                  <a:pt x="187" y="347"/>
                </a:cubicBezTo>
                <a:cubicBezTo>
                  <a:pt x="187" y="346"/>
                  <a:pt x="187" y="346"/>
                  <a:pt x="187" y="347"/>
                </a:cubicBezTo>
                <a:cubicBezTo>
                  <a:pt x="186" y="344"/>
                  <a:pt x="185" y="339"/>
                  <a:pt x="185" y="335"/>
                </a:cubicBezTo>
                <a:cubicBezTo>
                  <a:pt x="186" y="323"/>
                  <a:pt x="190" y="319"/>
                  <a:pt x="192" y="315"/>
                </a:cubicBezTo>
                <a:cubicBezTo>
                  <a:pt x="194" y="317"/>
                  <a:pt x="195" y="319"/>
                  <a:pt x="196" y="319"/>
                </a:cubicBezTo>
                <a:cubicBezTo>
                  <a:pt x="196" y="321"/>
                  <a:pt x="196" y="323"/>
                  <a:pt x="196" y="325"/>
                </a:cubicBezTo>
                <a:cubicBezTo>
                  <a:pt x="198" y="319"/>
                  <a:pt x="198" y="319"/>
                  <a:pt x="198" y="319"/>
                </a:cubicBezTo>
                <a:cubicBezTo>
                  <a:pt x="198" y="318"/>
                  <a:pt x="199" y="318"/>
                  <a:pt x="200" y="317"/>
                </a:cubicBezTo>
                <a:cubicBezTo>
                  <a:pt x="201" y="331"/>
                  <a:pt x="205" y="341"/>
                  <a:pt x="200" y="350"/>
                </a:cubicBezTo>
                <a:cubicBezTo>
                  <a:pt x="206" y="351"/>
                  <a:pt x="206" y="351"/>
                  <a:pt x="206" y="351"/>
                </a:cubicBezTo>
                <a:cubicBezTo>
                  <a:pt x="209" y="361"/>
                  <a:pt x="213" y="365"/>
                  <a:pt x="215" y="357"/>
                </a:cubicBezTo>
                <a:cubicBezTo>
                  <a:pt x="218" y="361"/>
                  <a:pt x="222" y="337"/>
                  <a:pt x="220" y="351"/>
                </a:cubicBezTo>
                <a:cubicBezTo>
                  <a:pt x="228" y="340"/>
                  <a:pt x="228" y="340"/>
                  <a:pt x="228" y="340"/>
                </a:cubicBezTo>
                <a:cubicBezTo>
                  <a:pt x="228" y="344"/>
                  <a:pt x="228" y="344"/>
                  <a:pt x="228" y="344"/>
                </a:cubicBezTo>
                <a:cubicBezTo>
                  <a:pt x="233" y="346"/>
                  <a:pt x="238" y="335"/>
                  <a:pt x="243" y="333"/>
                </a:cubicBezTo>
                <a:cubicBezTo>
                  <a:pt x="243" y="333"/>
                  <a:pt x="243" y="334"/>
                  <a:pt x="243" y="335"/>
                </a:cubicBezTo>
                <a:cubicBezTo>
                  <a:pt x="242" y="336"/>
                  <a:pt x="242" y="337"/>
                  <a:pt x="242" y="340"/>
                </a:cubicBezTo>
                <a:cubicBezTo>
                  <a:pt x="244" y="347"/>
                  <a:pt x="246" y="350"/>
                  <a:pt x="248" y="351"/>
                </a:cubicBezTo>
                <a:cubicBezTo>
                  <a:pt x="246" y="343"/>
                  <a:pt x="244" y="332"/>
                  <a:pt x="243" y="335"/>
                </a:cubicBezTo>
                <a:cubicBezTo>
                  <a:pt x="243" y="334"/>
                  <a:pt x="243" y="333"/>
                  <a:pt x="243" y="332"/>
                </a:cubicBezTo>
                <a:cubicBezTo>
                  <a:pt x="246" y="331"/>
                  <a:pt x="250" y="334"/>
                  <a:pt x="254" y="346"/>
                </a:cubicBezTo>
                <a:cubicBezTo>
                  <a:pt x="255" y="344"/>
                  <a:pt x="256" y="342"/>
                  <a:pt x="258" y="340"/>
                </a:cubicBezTo>
                <a:cubicBezTo>
                  <a:pt x="258" y="341"/>
                  <a:pt x="258" y="341"/>
                  <a:pt x="258" y="341"/>
                </a:cubicBezTo>
                <a:cubicBezTo>
                  <a:pt x="258" y="341"/>
                  <a:pt x="258" y="340"/>
                  <a:pt x="258" y="340"/>
                </a:cubicBezTo>
                <a:cubicBezTo>
                  <a:pt x="260" y="339"/>
                  <a:pt x="261" y="339"/>
                  <a:pt x="264" y="341"/>
                </a:cubicBezTo>
                <a:cubicBezTo>
                  <a:pt x="265" y="356"/>
                  <a:pt x="265" y="356"/>
                  <a:pt x="265" y="356"/>
                </a:cubicBezTo>
                <a:cubicBezTo>
                  <a:pt x="268" y="351"/>
                  <a:pt x="275" y="371"/>
                  <a:pt x="277" y="355"/>
                </a:cubicBezTo>
                <a:cubicBezTo>
                  <a:pt x="280" y="397"/>
                  <a:pt x="293" y="364"/>
                  <a:pt x="300" y="371"/>
                </a:cubicBezTo>
                <a:cubicBezTo>
                  <a:pt x="300" y="351"/>
                  <a:pt x="300" y="351"/>
                  <a:pt x="300" y="351"/>
                </a:cubicBezTo>
                <a:cubicBezTo>
                  <a:pt x="304" y="352"/>
                  <a:pt x="308" y="346"/>
                  <a:pt x="313" y="338"/>
                </a:cubicBezTo>
                <a:cubicBezTo>
                  <a:pt x="313" y="331"/>
                  <a:pt x="313" y="331"/>
                  <a:pt x="313" y="331"/>
                </a:cubicBezTo>
                <a:cubicBezTo>
                  <a:pt x="316" y="327"/>
                  <a:pt x="317" y="330"/>
                  <a:pt x="321" y="334"/>
                </a:cubicBezTo>
                <a:cubicBezTo>
                  <a:pt x="321" y="330"/>
                  <a:pt x="320" y="325"/>
                  <a:pt x="321" y="320"/>
                </a:cubicBezTo>
                <a:cubicBezTo>
                  <a:pt x="322" y="321"/>
                  <a:pt x="323" y="323"/>
                  <a:pt x="325" y="325"/>
                </a:cubicBezTo>
                <a:cubicBezTo>
                  <a:pt x="324" y="331"/>
                  <a:pt x="323" y="336"/>
                  <a:pt x="323" y="342"/>
                </a:cubicBezTo>
                <a:cubicBezTo>
                  <a:pt x="326" y="355"/>
                  <a:pt x="331" y="345"/>
                  <a:pt x="333" y="344"/>
                </a:cubicBezTo>
                <a:cubicBezTo>
                  <a:pt x="333" y="344"/>
                  <a:pt x="332" y="343"/>
                  <a:pt x="331" y="342"/>
                </a:cubicBezTo>
                <a:cubicBezTo>
                  <a:pt x="336" y="349"/>
                  <a:pt x="340" y="337"/>
                  <a:pt x="344" y="330"/>
                </a:cubicBezTo>
                <a:cubicBezTo>
                  <a:pt x="344" y="342"/>
                  <a:pt x="343" y="353"/>
                  <a:pt x="340" y="358"/>
                </a:cubicBezTo>
                <a:cubicBezTo>
                  <a:pt x="349" y="341"/>
                  <a:pt x="349" y="341"/>
                  <a:pt x="349" y="341"/>
                </a:cubicBezTo>
                <a:cubicBezTo>
                  <a:pt x="349" y="348"/>
                  <a:pt x="353" y="359"/>
                  <a:pt x="352" y="365"/>
                </a:cubicBezTo>
                <a:cubicBezTo>
                  <a:pt x="355" y="371"/>
                  <a:pt x="359" y="357"/>
                  <a:pt x="363" y="349"/>
                </a:cubicBezTo>
                <a:cubicBezTo>
                  <a:pt x="365" y="362"/>
                  <a:pt x="367" y="376"/>
                  <a:pt x="367" y="361"/>
                </a:cubicBezTo>
                <a:cubicBezTo>
                  <a:pt x="366" y="345"/>
                  <a:pt x="366" y="345"/>
                  <a:pt x="366" y="345"/>
                </a:cubicBezTo>
                <a:cubicBezTo>
                  <a:pt x="367" y="345"/>
                  <a:pt x="367" y="345"/>
                  <a:pt x="367" y="345"/>
                </a:cubicBezTo>
                <a:cubicBezTo>
                  <a:pt x="368" y="345"/>
                  <a:pt x="368" y="345"/>
                  <a:pt x="368" y="345"/>
                </a:cubicBezTo>
                <a:cubicBezTo>
                  <a:pt x="368" y="345"/>
                  <a:pt x="369" y="346"/>
                  <a:pt x="370" y="347"/>
                </a:cubicBezTo>
                <a:cubicBezTo>
                  <a:pt x="370" y="344"/>
                  <a:pt x="371" y="341"/>
                  <a:pt x="372" y="339"/>
                </a:cubicBezTo>
                <a:cubicBezTo>
                  <a:pt x="378" y="342"/>
                  <a:pt x="383" y="362"/>
                  <a:pt x="390" y="340"/>
                </a:cubicBezTo>
                <a:cubicBezTo>
                  <a:pt x="394" y="368"/>
                  <a:pt x="394" y="368"/>
                  <a:pt x="394" y="368"/>
                </a:cubicBezTo>
                <a:cubicBezTo>
                  <a:pt x="399" y="362"/>
                  <a:pt x="389" y="333"/>
                  <a:pt x="398" y="323"/>
                </a:cubicBezTo>
                <a:cubicBezTo>
                  <a:pt x="404" y="314"/>
                  <a:pt x="400" y="346"/>
                  <a:pt x="402" y="354"/>
                </a:cubicBezTo>
                <a:cubicBezTo>
                  <a:pt x="405" y="340"/>
                  <a:pt x="411" y="311"/>
                  <a:pt x="417" y="334"/>
                </a:cubicBezTo>
                <a:cubicBezTo>
                  <a:pt x="415" y="339"/>
                  <a:pt x="413" y="335"/>
                  <a:pt x="411" y="337"/>
                </a:cubicBezTo>
                <a:cubicBezTo>
                  <a:pt x="416" y="353"/>
                  <a:pt x="416" y="353"/>
                  <a:pt x="416" y="353"/>
                </a:cubicBezTo>
                <a:cubicBezTo>
                  <a:pt x="410" y="378"/>
                  <a:pt x="407" y="369"/>
                  <a:pt x="411" y="391"/>
                </a:cubicBezTo>
                <a:cubicBezTo>
                  <a:pt x="411" y="337"/>
                  <a:pt x="428" y="386"/>
                  <a:pt x="429" y="332"/>
                </a:cubicBezTo>
                <a:cubicBezTo>
                  <a:pt x="432" y="343"/>
                  <a:pt x="432" y="343"/>
                  <a:pt x="432" y="343"/>
                </a:cubicBezTo>
                <a:cubicBezTo>
                  <a:pt x="431" y="343"/>
                  <a:pt x="431" y="346"/>
                  <a:pt x="430" y="345"/>
                </a:cubicBezTo>
                <a:cubicBezTo>
                  <a:pt x="436" y="371"/>
                  <a:pt x="434" y="306"/>
                  <a:pt x="442" y="314"/>
                </a:cubicBezTo>
                <a:cubicBezTo>
                  <a:pt x="444" y="318"/>
                  <a:pt x="446" y="326"/>
                  <a:pt x="444" y="332"/>
                </a:cubicBezTo>
                <a:cubicBezTo>
                  <a:pt x="450" y="319"/>
                  <a:pt x="450" y="319"/>
                  <a:pt x="450" y="319"/>
                </a:cubicBezTo>
                <a:cubicBezTo>
                  <a:pt x="451" y="320"/>
                  <a:pt x="451" y="327"/>
                  <a:pt x="450" y="328"/>
                </a:cubicBezTo>
                <a:cubicBezTo>
                  <a:pt x="458" y="324"/>
                  <a:pt x="458" y="324"/>
                  <a:pt x="458" y="324"/>
                </a:cubicBezTo>
                <a:cubicBezTo>
                  <a:pt x="458" y="326"/>
                  <a:pt x="458" y="326"/>
                  <a:pt x="458" y="326"/>
                </a:cubicBezTo>
                <a:cubicBezTo>
                  <a:pt x="459" y="322"/>
                  <a:pt x="460" y="318"/>
                  <a:pt x="460" y="313"/>
                </a:cubicBezTo>
                <a:cubicBezTo>
                  <a:pt x="462" y="315"/>
                  <a:pt x="464" y="318"/>
                  <a:pt x="466" y="321"/>
                </a:cubicBezTo>
                <a:cubicBezTo>
                  <a:pt x="465" y="311"/>
                  <a:pt x="465" y="307"/>
                  <a:pt x="465" y="305"/>
                </a:cubicBezTo>
                <a:cubicBezTo>
                  <a:pt x="466" y="304"/>
                  <a:pt x="466" y="304"/>
                  <a:pt x="466" y="304"/>
                </a:cubicBezTo>
                <a:cubicBezTo>
                  <a:pt x="466" y="304"/>
                  <a:pt x="467" y="307"/>
                  <a:pt x="468" y="310"/>
                </a:cubicBezTo>
                <a:cubicBezTo>
                  <a:pt x="467" y="319"/>
                  <a:pt x="465" y="325"/>
                  <a:pt x="462" y="324"/>
                </a:cubicBezTo>
                <a:cubicBezTo>
                  <a:pt x="467" y="377"/>
                  <a:pt x="467" y="310"/>
                  <a:pt x="476" y="342"/>
                </a:cubicBezTo>
                <a:cubicBezTo>
                  <a:pt x="472" y="349"/>
                  <a:pt x="472" y="349"/>
                  <a:pt x="472" y="349"/>
                </a:cubicBezTo>
                <a:cubicBezTo>
                  <a:pt x="475" y="379"/>
                  <a:pt x="478" y="368"/>
                  <a:pt x="483" y="387"/>
                </a:cubicBezTo>
                <a:cubicBezTo>
                  <a:pt x="482" y="378"/>
                  <a:pt x="475" y="346"/>
                  <a:pt x="477" y="330"/>
                </a:cubicBezTo>
                <a:cubicBezTo>
                  <a:pt x="480" y="331"/>
                  <a:pt x="483" y="337"/>
                  <a:pt x="485" y="332"/>
                </a:cubicBezTo>
                <a:cubicBezTo>
                  <a:pt x="486" y="335"/>
                  <a:pt x="487" y="336"/>
                  <a:pt x="488" y="336"/>
                </a:cubicBezTo>
                <a:cubicBezTo>
                  <a:pt x="488" y="338"/>
                  <a:pt x="487" y="340"/>
                  <a:pt x="488" y="342"/>
                </a:cubicBezTo>
                <a:cubicBezTo>
                  <a:pt x="488" y="340"/>
                  <a:pt x="490" y="332"/>
                  <a:pt x="491" y="339"/>
                </a:cubicBezTo>
                <a:cubicBezTo>
                  <a:pt x="491" y="340"/>
                  <a:pt x="491" y="341"/>
                  <a:pt x="491" y="342"/>
                </a:cubicBezTo>
                <a:cubicBezTo>
                  <a:pt x="491" y="343"/>
                  <a:pt x="491" y="343"/>
                  <a:pt x="491" y="343"/>
                </a:cubicBezTo>
                <a:cubicBezTo>
                  <a:pt x="490" y="347"/>
                  <a:pt x="489" y="349"/>
                  <a:pt x="488" y="353"/>
                </a:cubicBezTo>
                <a:cubicBezTo>
                  <a:pt x="489" y="353"/>
                  <a:pt x="490" y="352"/>
                  <a:pt x="491" y="351"/>
                </a:cubicBezTo>
                <a:cubicBezTo>
                  <a:pt x="491" y="360"/>
                  <a:pt x="491" y="360"/>
                  <a:pt x="491" y="360"/>
                </a:cubicBezTo>
                <a:cubicBezTo>
                  <a:pt x="494" y="352"/>
                  <a:pt x="494" y="340"/>
                  <a:pt x="496" y="328"/>
                </a:cubicBezTo>
                <a:cubicBezTo>
                  <a:pt x="500" y="331"/>
                  <a:pt x="501" y="350"/>
                  <a:pt x="502" y="367"/>
                </a:cubicBezTo>
                <a:cubicBezTo>
                  <a:pt x="509" y="371"/>
                  <a:pt x="498" y="335"/>
                  <a:pt x="506" y="331"/>
                </a:cubicBezTo>
                <a:cubicBezTo>
                  <a:pt x="511" y="340"/>
                  <a:pt x="515" y="330"/>
                  <a:pt x="522" y="315"/>
                </a:cubicBezTo>
                <a:cubicBezTo>
                  <a:pt x="526" y="324"/>
                  <a:pt x="521" y="330"/>
                  <a:pt x="522" y="338"/>
                </a:cubicBezTo>
                <a:cubicBezTo>
                  <a:pt x="526" y="318"/>
                  <a:pt x="526" y="318"/>
                  <a:pt x="526" y="318"/>
                </a:cubicBezTo>
                <a:cubicBezTo>
                  <a:pt x="527" y="318"/>
                  <a:pt x="526" y="324"/>
                  <a:pt x="526" y="327"/>
                </a:cubicBezTo>
                <a:cubicBezTo>
                  <a:pt x="529" y="320"/>
                  <a:pt x="526" y="302"/>
                  <a:pt x="531" y="295"/>
                </a:cubicBezTo>
                <a:cubicBezTo>
                  <a:pt x="531" y="294"/>
                  <a:pt x="531" y="294"/>
                  <a:pt x="531" y="293"/>
                </a:cubicBezTo>
                <a:cubicBezTo>
                  <a:pt x="532" y="293"/>
                  <a:pt x="533" y="293"/>
                  <a:pt x="534" y="292"/>
                </a:cubicBezTo>
                <a:cubicBezTo>
                  <a:pt x="537" y="302"/>
                  <a:pt x="542" y="326"/>
                  <a:pt x="546" y="305"/>
                </a:cubicBezTo>
                <a:cubicBezTo>
                  <a:pt x="547" y="312"/>
                  <a:pt x="545" y="320"/>
                  <a:pt x="546" y="330"/>
                </a:cubicBezTo>
                <a:cubicBezTo>
                  <a:pt x="554" y="309"/>
                  <a:pt x="552" y="315"/>
                  <a:pt x="559" y="287"/>
                </a:cubicBezTo>
                <a:cubicBezTo>
                  <a:pt x="564" y="304"/>
                  <a:pt x="564" y="304"/>
                  <a:pt x="564" y="304"/>
                </a:cubicBezTo>
                <a:cubicBezTo>
                  <a:pt x="562" y="295"/>
                  <a:pt x="563" y="286"/>
                  <a:pt x="564" y="277"/>
                </a:cubicBezTo>
                <a:cubicBezTo>
                  <a:pt x="565" y="281"/>
                  <a:pt x="566" y="285"/>
                  <a:pt x="568" y="286"/>
                </a:cubicBezTo>
                <a:cubicBezTo>
                  <a:pt x="568" y="290"/>
                  <a:pt x="568" y="293"/>
                  <a:pt x="568" y="296"/>
                </a:cubicBezTo>
                <a:cubicBezTo>
                  <a:pt x="568" y="293"/>
                  <a:pt x="569" y="291"/>
                  <a:pt x="570" y="289"/>
                </a:cubicBezTo>
                <a:cubicBezTo>
                  <a:pt x="569" y="294"/>
                  <a:pt x="569" y="297"/>
                  <a:pt x="569" y="300"/>
                </a:cubicBezTo>
                <a:cubicBezTo>
                  <a:pt x="570" y="303"/>
                  <a:pt x="570" y="297"/>
                  <a:pt x="572" y="291"/>
                </a:cubicBezTo>
                <a:cubicBezTo>
                  <a:pt x="573" y="319"/>
                  <a:pt x="573" y="319"/>
                  <a:pt x="573" y="319"/>
                </a:cubicBezTo>
                <a:cubicBezTo>
                  <a:pt x="574" y="308"/>
                  <a:pt x="574" y="308"/>
                  <a:pt x="574" y="308"/>
                </a:cubicBezTo>
                <a:cubicBezTo>
                  <a:pt x="577" y="315"/>
                  <a:pt x="577" y="315"/>
                  <a:pt x="577" y="315"/>
                </a:cubicBezTo>
                <a:cubicBezTo>
                  <a:pt x="579" y="325"/>
                  <a:pt x="580" y="332"/>
                  <a:pt x="581" y="334"/>
                </a:cubicBezTo>
                <a:cubicBezTo>
                  <a:pt x="582" y="338"/>
                  <a:pt x="580" y="340"/>
                  <a:pt x="579" y="342"/>
                </a:cubicBezTo>
                <a:cubicBezTo>
                  <a:pt x="585" y="361"/>
                  <a:pt x="583" y="337"/>
                  <a:pt x="584" y="322"/>
                </a:cubicBezTo>
                <a:cubicBezTo>
                  <a:pt x="584" y="319"/>
                  <a:pt x="585" y="316"/>
                  <a:pt x="586" y="312"/>
                </a:cubicBezTo>
                <a:cubicBezTo>
                  <a:pt x="586" y="312"/>
                  <a:pt x="586" y="312"/>
                  <a:pt x="586" y="312"/>
                </a:cubicBezTo>
                <a:cubicBezTo>
                  <a:pt x="587" y="325"/>
                  <a:pt x="585" y="346"/>
                  <a:pt x="589" y="348"/>
                </a:cubicBezTo>
                <a:cubicBezTo>
                  <a:pt x="591" y="359"/>
                  <a:pt x="601" y="305"/>
                  <a:pt x="607" y="330"/>
                </a:cubicBezTo>
                <a:cubicBezTo>
                  <a:pt x="606" y="328"/>
                  <a:pt x="606" y="325"/>
                  <a:pt x="606" y="323"/>
                </a:cubicBezTo>
                <a:cubicBezTo>
                  <a:pt x="606" y="323"/>
                  <a:pt x="607" y="325"/>
                  <a:pt x="607" y="326"/>
                </a:cubicBezTo>
                <a:cubicBezTo>
                  <a:pt x="607" y="314"/>
                  <a:pt x="607" y="306"/>
                  <a:pt x="608" y="302"/>
                </a:cubicBezTo>
                <a:cubicBezTo>
                  <a:pt x="610" y="303"/>
                  <a:pt x="612" y="307"/>
                  <a:pt x="613" y="312"/>
                </a:cubicBezTo>
                <a:cubicBezTo>
                  <a:pt x="613" y="312"/>
                  <a:pt x="613" y="312"/>
                  <a:pt x="613" y="311"/>
                </a:cubicBezTo>
                <a:cubicBezTo>
                  <a:pt x="614" y="318"/>
                  <a:pt x="615" y="320"/>
                  <a:pt x="616" y="318"/>
                </a:cubicBezTo>
                <a:cubicBezTo>
                  <a:pt x="619" y="322"/>
                  <a:pt x="621" y="323"/>
                  <a:pt x="623" y="308"/>
                </a:cubicBezTo>
                <a:cubicBezTo>
                  <a:pt x="624" y="311"/>
                  <a:pt x="624" y="314"/>
                  <a:pt x="624" y="316"/>
                </a:cubicBezTo>
                <a:cubicBezTo>
                  <a:pt x="625" y="312"/>
                  <a:pt x="628" y="309"/>
                  <a:pt x="630" y="305"/>
                </a:cubicBezTo>
                <a:cubicBezTo>
                  <a:pt x="633" y="307"/>
                  <a:pt x="636" y="307"/>
                  <a:pt x="640" y="306"/>
                </a:cubicBezTo>
                <a:cubicBezTo>
                  <a:pt x="644" y="315"/>
                  <a:pt x="650" y="294"/>
                  <a:pt x="654" y="292"/>
                </a:cubicBezTo>
                <a:cubicBezTo>
                  <a:pt x="654" y="304"/>
                  <a:pt x="654" y="316"/>
                  <a:pt x="653" y="320"/>
                </a:cubicBezTo>
                <a:cubicBezTo>
                  <a:pt x="657" y="294"/>
                  <a:pt x="657" y="294"/>
                  <a:pt x="657" y="294"/>
                </a:cubicBezTo>
                <a:cubicBezTo>
                  <a:pt x="657" y="297"/>
                  <a:pt x="658" y="303"/>
                  <a:pt x="658" y="313"/>
                </a:cubicBezTo>
                <a:cubicBezTo>
                  <a:pt x="659" y="313"/>
                  <a:pt x="659" y="313"/>
                  <a:pt x="659" y="313"/>
                </a:cubicBezTo>
                <a:cubicBezTo>
                  <a:pt x="658" y="334"/>
                  <a:pt x="658" y="334"/>
                  <a:pt x="658" y="334"/>
                </a:cubicBezTo>
                <a:cubicBezTo>
                  <a:pt x="661" y="313"/>
                  <a:pt x="662" y="316"/>
                  <a:pt x="664" y="320"/>
                </a:cubicBezTo>
                <a:cubicBezTo>
                  <a:pt x="664" y="311"/>
                  <a:pt x="664" y="311"/>
                  <a:pt x="664" y="311"/>
                </a:cubicBezTo>
                <a:cubicBezTo>
                  <a:pt x="667" y="310"/>
                  <a:pt x="667" y="310"/>
                  <a:pt x="667" y="310"/>
                </a:cubicBezTo>
                <a:cubicBezTo>
                  <a:pt x="666" y="315"/>
                  <a:pt x="665" y="318"/>
                  <a:pt x="664" y="321"/>
                </a:cubicBezTo>
                <a:cubicBezTo>
                  <a:pt x="666" y="325"/>
                  <a:pt x="669" y="330"/>
                  <a:pt x="672" y="320"/>
                </a:cubicBezTo>
                <a:cubicBezTo>
                  <a:pt x="672" y="319"/>
                  <a:pt x="672" y="318"/>
                  <a:pt x="672" y="316"/>
                </a:cubicBezTo>
                <a:cubicBezTo>
                  <a:pt x="674" y="315"/>
                  <a:pt x="676" y="311"/>
                  <a:pt x="677" y="305"/>
                </a:cubicBezTo>
                <a:cubicBezTo>
                  <a:pt x="678" y="308"/>
                  <a:pt x="679" y="313"/>
                  <a:pt x="680" y="320"/>
                </a:cubicBezTo>
                <a:cubicBezTo>
                  <a:pt x="679" y="317"/>
                  <a:pt x="679" y="305"/>
                  <a:pt x="680" y="293"/>
                </a:cubicBezTo>
                <a:cubicBezTo>
                  <a:pt x="681" y="297"/>
                  <a:pt x="680" y="301"/>
                  <a:pt x="680" y="304"/>
                </a:cubicBezTo>
                <a:cubicBezTo>
                  <a:pt x="681" y="306"/>
                  <a:pt x="682" y="307"/>
                  <a:pt x="683" y="308"/>
                </a:cubicBezTo>
                <a:cubicBezTo>
                  <a:pt x="683" y="314"/>
                  <a:pt x="683" y="318"/>
                  <a:pt x="683" y="319"/>
                </a:cubicBezTo>
                <a:cubicBezTo>
                  <a:pt x="684" y="309"/>
                  <a:pt x="684" y="309"/>
                  <a:pt x="684" y="309"/>
                </a:cubicBezTo>
                <a:cubicBezTo>
                  <a:pt x="687" y="311"/>
                  <a:pt x="688" y="311"/>
                  <a:pt x="690" y="309"/>
                </a:cubicBezTo>
                <a:cubicBezTo>
                  <a:pt x="690" y="315"/>
                  <a:pt x="691" y="321"/>
                  <a:pt x="692" y="325"/>
                </a:cubicBezTo>
                <a:cubicBezTo>
                  <a:pt x="691" y="317"/>
                  <a:pt x="698" y="326"/>
                  <a:pt x="700" y="322"/>
                </a:cubicBezTo>
                <a:cubicBezTo>
                  <a:pt x="697" y="312"/>
                  <a:pt x="697" y="312"/>
                  <a:pt x="697" y="312"/>
                </a:cubicBezTo>
                <a:cubicBezTo>
                  <a:pt x="699" y="314"/>
                  <a:pt x="701" y="309"/>
                  <a:pt x="702" y="302"/>
                </a:cubicBezTo>
                <a:cubicBezTo>
                  <a:pt x="705" y="305"/>
                  <a:pt x="708" y="310"/>
                  <a:pt x="711" y="314"/>
                </a:cubicBezTo>
                <a:cubicBezTo>
                  <a:pt x="710" y="316"/>
                  <a:pt x="710" y="318"/>
                  <a:pt x="710" y="319"/>
                </a:cubicBezTo>
                <a:cubicBezTo>
                  <a:pt x="710" y="318"/>
                  <a:pt x="710" y="316"/>
                  <a:pt x="711" y="314"/>
                </a:cubicBezTo>
                <a:cubicBezTo>
                  <a:pt x="714" y="318"/>
                  <a:pt x="717" y="319"/>
                  <a:pt x="721" y="315"/>
                </a:cubicBezTo>
                <a:cubicBezTo>
                  <a:pt x="720" y="317"/>
                  <a:pt x="720" y="318"/>
                  <a:pt x="720" y="320"/>
                </a:cubicBezTo>
                <a:cubicBezTo>
                  <a:pt x="723" y="330"/>
                  <a:pt x="721" y="335"/>
                  <a:pt x="725" y="334"/>
                </a:cubicBezTo>
                <a:cubicBezTo>
                  <a:pt x="727" y="346"/>
                  <a:pt x="723" y="353"/>
                  <a:pt x="721" y="353"/>
                </a:cubicBezTo>
                <a:cubicBezTo>
                  <a:pt x="732" y="361"/>
                  <a:pt x="732" y="361"/>
                  <a:pt x="732" y="361"/>
                </a:cubicBezTo>
                <a:cubicBezTo>
                  <a:pt x="732" y="343"/>
                  <a:pt x="736" y="337"/>
                  <a:pt x="739" y="329"/>
                </a:cubicBezTo>
                <a:cubicBezTo>
                  <a:pt x="742" y="334"/>
                  <a:pt x="745" y="337"/>
                  <a:pt x="748" y="330"/>
                </a:cubicBezTo>
                <a:cubicBezTo>
                  <a:pt x="752" y="332"/>
                  <a:pt x="755" y="296"/>
                  <a:pt x="759" y="320"/>
                </a:cubicBezTo>
                <a:cubicBezTo>
                  <a:pt x="761" y="321"/>
                  <a:pt x="765" y="354"/>
                  <a:pt x="765" y="338"/>
                </a:cubicBezTo>
                <a:cubicBezTo>
                  <a:pt x="764" y="327"/>
                  <a:pt x="763" y="307"/>
                  <a:pt x="763" y="285"/>
                </a:cubicBezTo>
                <a:cubicBezTo>
                  <a:pt x="766" y="291"/>
                  <a:pt x="772" y="286"/>
                  <a:pt x="772" y="303"/>
                </a:cubicBezTo>
                <a:cubicBezTo>
                  <a:pt x="772" y="303"/>
                  <a:pt x="772" y="303"/>
                  <a:pt x="773" y="303"/>
                </a:cubicBezTo>
                <a:cubicBezTo>
                  <a:pt x="773" y="306"/>
                  <a:pt x="773" y="310"/>
                  <a:pt x="773" y="313"/>
                </a:cubicBezTo>
                <a:cubicBezTo>
                  <a:pt x="773" y="309"/>
                  <a:pt x="774" y="306"/>
                  <a:pt x="774" y="303"/>
                </a:cubicBezTo>
                <a:cubicBezTo>
                  <a:pt x="775" y="303"/>
                  <a:pt x="776" y="303"/>
                  <a:pt x="776" y="303"/>
                </a:cubicBezTo>
                <a:cubicBezTo>
                  <a:pt x="776" y="309"/>
                  <a:pt x="776" y="315"/>
                  <a:pt x="779" y="313"/>
                </a:cubicBezTo>
                <a:cubicBezTo>
                  <a:pt x="779" y="308"/>
                  <a:pt x="779" y="305"/>
                  <a:pt x="780" y="304"/>
                </a:cubicBezTo>
                <a:cubicBezTo>
                  <a:pt x="795" y="307"/>
                  <a:pt x="810" y="322"/>
                  <a:pt x="824" y="324"/>
                </a:cubicBezTo>
                <a:cubicBezTo>
                  <a:pt x="822" y="295"/>
                  <a:pt x="822" y="295"/>
                  <a:pt x="822" y="295"/>
                </a:cubicBezTo>
                <a:cubicBezTo>
                  <a:pt x="825" y="296"/>
                  <a:pt x="825" y="296"/>
                  <a:pt x="825" y="296"/>
                </a:cubicBezTo>
                <a:cubicBezTo>
                  <a:pt x="825" y="298"/>
                  <a:pt x="825" y="302"/>
                  <a:pt x="826" y="307"/>
                </a:cubicBezTo>
                <a:cubicBezTo>
                  <a:pt x="826" y="303"/>
                  <a:pt x="826" y="299"/>
                  <a:pt x="827" y="296"/>
                </a:cubicBezTo>
                <a:cubicBezTo>
                  <a:pt x="828" y="297"/>
                  <a:pt x="828" y="297"/>
                  <a:pt x="828" y="297"/>
                </a:cubicBezTo>
                <a:cubicBezTo>
                  <a:pt x="830" y="304"/>
                  <a:pt x="830" y="320"/>
                  <a:pt x="826" y="318"/>
                </a:cubicBezTo>
                <a:cubicBezTo>
                  <a:pt x="828" y="335"/>
                  <a:pt x="833" y="305"/>
                  <a:pt x="833" y="298"/>
                </a:cubicBezTo>
                <a:cubicBezTo>
                  <a:pt x="834" y="300"/>
                  <a:pt x="835" y="302"/>
                  <a:pt x="836" y="304"/>
                </a:cubicBezTo>
                <a:cubicBezTo>
                  <a:pt x="836" y="305"/>
                  <a:pt x="836" y="305"/>
                  <a:pt x="836" y="306"/>
                </a:cubicBezTo>
                <a:cubicBezTo>
                  <a:pt x="838" y="318"/>
                  <a:pt x="830" y="332"/>
                  <a:pt x="833" y="333"/>
                </a:cubicBezTo>
                <a:cubicBezTo>
                  <a:pt x="836" y="331"/>
                  <a:pt x="836" y="331"/>
                  <a:pt x="836" y="331"/>
                </a:cubicBezTo>
                <a:cubicBezTo>
                  <a:pt x="835" y="327"/>
                  <a:pt x="835" y="327"/>
                  <a:pt x="835" y="327"/>
                </a:cubicBezTo>
                <a:cubicBezTo>
                  <a:pt x="838" y="316"/>
                  <a:pt x="838" y="303"/>
                  <a:pt x="843" y="305"/>
                </a:cubicBezTo>
                <a:cubicBezTo>
                  <a:pt x="847" y="311"/>
                  <a:pt x="845" y="323"/>
                  <a:pt x="846" y="324"/>
                </a:cubicBezTo>
                <a:cubicBezTo>
                  <a:pt x="846" y="326"/>
                  <a:pt x="847" y="327"/>
                  <a:pt x="848" y="325"/>
                </a:cubicBezTo>
                <a:cubicBezTo>
                  <a:pt x="856" y="327"/>
                  <a:pt x="856" y="327"/>
                  <a:pt x="856" y="327"/>
                </a:cubicBezTo>
                <a:cubicBezTo>
                  <a:pt x="853" y="304"/>
                  <a:pt x="853" y="304"/>
                  <a:pt x="853" y="304"/>
                </a:cubicBezTo>
                <a:cubicBezTo>
                  <a:pt x="856" y="293"/>
                  <a:pt x="860" y="306"/>
                  <a:pt x="856" y="280"/>
                </a:cubicBezTo>
                <a:cubicBezTo>
                  <a:pt x="861" y="320"/>
                  <a:pt x="884" y="295"/>
                  <a:pt x="887" y="307"/>
                </a:cubicBezTo>
                <a:cubicBezTo>
                  <a:pt x="892" y="291"/>
                  <a:pt x="896" y="291"/>
                  <a:pt x="902" y="294"/>
                </a:cubicBezTo>
                <a:cubicBezTo>
                  <a:pt x="900" y="289"/>
                  <a:pt x="900" y="263"/>
                  <a:pt x="904" y="266"/>
                </a:cubicBezTo>
                <a:cubicBezTo>
                  <a:pt x="903" y="319"/>
                  <a:pt x="913" y="290"/>
                  <a:pt x="917" y="328"/>
                </a:cubicBezTo>
                <a:cubicBezTo>
                  <a:pt x="914" y="303"/>
                  <a:pt x="931" y="323"/>
                  <a:pt x="926" y="286"/>
                </a:cubicBezTo>
                <a:cubicBezTo>
                  <a:pt x="930" y="291"/>
                  <a:pt x="926" y="306"/>
                  <a:pt x="929" y="319"/>
                </a:cubicBezTo>
                <a:cubicBezTo>
                  <a:pt x="938" y="299"/>
                  <a:pt x="950" y="333"/>
                  <a:pt x="962" y="327"/>
                </a:cubicBezTo>
                <a:cubicBezTo>
                  <a:pt x="962" y="320"/>
                  <a:pt x="960" y="309"/>
                  <a:pt x="963" y="299"/>
                </a:cubicBezTo>
                <a:cubicBezTo>
                  <a:pt x="969" y="334"/>
                  <a:pt x="969" y="334"/>
                  <a:pt x="969" y="334"/>
                </a:cubicBezTo>
                <a:cubicBezTo>
                  <a:pt x="971" y="331"/>
                  <a:pt x="971" y="294"/>
                  <a:pt x="975" y="319"/>
                </a:cubicBezTo>
                <a:cubicBezTo>
                  <a:pt x="975" y="313"/>
                  <a:pt x="974" y="304"/>
                  <a:pt x="976" y="302"/>
                </a:cubicBezTo>
                <a:cubicBezTo>
                  <a:pt x="999" y="338"/>
                  <a:pt x="1024" y="277"/>
                  <a:pt x="1047" y="344"/>
                </a:cubicBezTo>
                <a:cubicBezTo>
                  <a:pt x="1044" y="330"/>
                  <a:pt x="1046" y="329"/>
                  <a:pt x="1048" y="329"/>
                </a:cubicBezTo>
                <a:cubicBezTo>
                  <a:pt x="1047" y="326"/>
                  <a:pt x="1048" y="312"/>
                  <a:pt x="1048" y="303"/>
                </a:cubicBezTo>
                <a:cubicBezTo>
                  <a:pt x="1058" y="330"/>
                  <a:pt x="1058" y="330"/>
                  <a:pt x="1058" y="330"/>
                </a:cubicBezTo>
                <a:cubicBezTo>
                  <a:pt x="1060" y="304"/>
                  <a:pt x="1068" y="329"/>
                  <a:pt x="1070" y="305"/>
                </a:cubicBezTo>
                <a:cubicBezTo>
                  <a:pt x="1067" y="309"/>
                  <a:pt x="1067" y="309"/>
                  <a:pt x="1067" y="309"/>
                </a:cubicBezTo>
                <a:cubicBezTo>
                  <a:pt x="1068" y="298"/>
                  <a:pt x="1068" y="286"/>
                  <a:pt x="1067" y="273"/>
                </a:cubicBezTo>
                <a:cubicBezTo>
                  <a:pt x="1068" y="275"/>
                  <a:pt x="1068" y="275"/>
                  <a:pt x="1068" y="275"/>
                </a:cubicBezTo>
                <a:cubicBezTo>
                  <a:pt x="1066" y="266"/>
                  <a:pt x="1066" y="266"/>
                  <a:pt x="1066" y="266"/>
                </a:cubicBezTo>
                <a:cubicBezTo>
                  <a:pt x="1065" y="255"/>
                  <a:pt x="1064" y="243"/>
                  <a:pt x="1063" y="232"/>
                </a:cubicBezTo>
                <a:cubicBezTo>
                  <a:pt x="1066" y="231"/>
                  <a:pt x="1069" y="233"/>
                  <a:pt x="1070" y="219"/>
                </a:cubicBezTo>
                <a:close/>
              </a:path>
            </a:pathLst>
          </a:custGeom>
          <a:solidFill>
            <a:srgbClr val="E90E3F"/>
          </a:solidFill>
          <a:ln>
            <a:noFill/>
          </a:ln>
        </p:spPr>
        <p:txBody>
          <a:bodyPr vert="horz" wrap="square" lIns="91440" tIns="45720" rIns="91440" bIns="45720" numCol="1" anchor="t" anchorCtr="0" compatLnSpc="1"/>
          <a:lstStyle/>
          <a:p>
            <a:endParaRPr lang="zh-CN" altLang="en-US" sz="1600"/>
          </a:p>
        </p:txBody>
      </p:sp>
      <p:sp>
        <p:nvSpPr>
          <p:cNvPr id="7"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2928786" y="686766"/>
            <a:ext cx="6177717" cy="523220"/>
          </a:xfrm>
          <a:prstGeom prst="rect">
            <a:avLst/>
          </a:prstGeom>
          <a:noFill/>
        </p:spPr>
        <p:txBody>
          <a:bodyPr wrap="none" rtlCol="0">
            <a:spAutoFit/>
          </a:bodyPr>
          <a:lstStyle/>
          <a:p>
            <a:r>
              <a:rPr lang="en-US" sz="2800" b="1" dirty="0">
                <a:solidFill>
                  <a:schemeClr val="bg1"/>
                </a:solidFill>
              </a:rPr>
              <a:t>Arterial </a:t>
            </a:r>
            <a:r>
              <a:rPr lang="en-US" sz="2800" b="1" dirty="0" smtClean="0">
                <a:solidFill>
                  <a:schemeClr val="bg1"/>
                </a:solidFill>
              </a:rPr>
              <a:t>vs </a:t>
            </a:r>
            <a:r>
              <a:rPr lang="en-US" sz="2800" b="1" dirty="0">
                <a:solidFill>
                  <a:schemeClr val="bg1"/>
                </a:solidFill>
              </a:rPr>
              <a:t>Venous Hemodynamics</a:t>
            </a:r>
          </a:p>
        </p:txBody>
      </p:sp>
      <p:sp>
        <p:nvSpPr>
          <p:cNvPr id="12"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6003634" y="4162077"/>
            <a:ext cx="184731" cy="338554"/>
          </a:xfrm>
          <a:prstGeom prst="rect">
            <a:avLst/>
          </a:prstGeom>
          <a:noFill/>
        </p:spPr>
        <p:txBody>
          <a:bodyPr wrap="none" rtlCol="0">
            <a:spAutoFit/>
          </a:bodyPr>
          <a:lstStyle/>
          <a:p>
            <a:pPr algn="ct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 name="TextBox 1"/>
          <p:cNvSpPr txBox="1"/>
          <p:nvPr/>
        </p:nvSpPr>
        <p:spPr>
          <a:xfrm>
            <a:off x="1138989" y="1796716"/>
            <a:ext cx="10347158" cy="4031873"/>
          </a:xfrm>
          <a:prstGeom prst="rect">
            <a:avLst/>
          </a:prstGeom>
          <a:noFill/>
        </p:spPr>
        <p:txBody>
          <a:bodyPr wrap="square" rtlCol="0">
            <a:spAutoFit/>
          </a:bodyPr>
          <a:lstStyle/>
          <a:p>
            <a:pPr marL="285750" indent="-285750">
              <a:buFont typeface="Arial" panose="020B0604020202020204" pitchFamily="34" charset="0"/>
              <a:buChar char="•"/>
            </a:pPr>
            <a:r>
              <a:rPr lang="en-US" sz="3200" b="1" i="1" u="sng" dirty="0">
                <a:solidFill>
                  <a:schemeClr val="bg1"/>
                </a:solidFill>
              </a:rPr>
              <a:t>Arteries</a:t>
            </a:r>
            <a:r>
              <a:rPr lang="en-US" sz="3200" dirty="0">
                <a:solidFill>
                  <a:schemeClr val="bg1"/>
                </a:solidFill>
              </a:rPr>
              <a:t>: Carry oxygenated blood from the heart to tissues. They have higher pressure and lower volume than veins</a:t>
            </a:r>
            <a:r>
              <a:rPr lang="en-US" sz="3200" dirty="0" smtClean="0">
                <a:solidFill>
                  <a:schemeClr val="bg1"/>
                </a:solidFill>
              </a:rPr>
              <a:t>.</a:t>
            </a:r>
          </a:p>
          <a:p>
            <a:pPr marL="285750" indent="-285750">
              <a:buFont typeface="Arial" panose="020B0604020202020204" pitchFamily="34" charset="0"/>
              <a:buChar char="•"/>
            </a:pPr>
            <a:endParaRPr lang="en-US" sz="3200" dirty="0">
              <a:solidFill>
                <a:schemeClr val="bg1"/>
              </a:solidFill>
            </a:endParaRPr>
          </a:p>
          <a:p>
            <a:pPr marL="285750" indent="-285750">
              <a:buFont typeface="Arial" panose="020B0604020202020204" pitchFamily="34" charset="0"/>
              <a:buChar char="•"/>
            </a:pPr>
            <a:endParaRPr lang="en-US" sz="3200" dirty="0" smtClean="0">
              <a:solidFill>
                <a:schemeClr val="bg1"/>
              </a:solidFill>
            </a:endParaRPr>
          </a:p>
          <a:p>
            <a:pPr marL="285750" indent="-285750">
              <a:buFont typeface="Arial" panose="020B0604020202020204" pitchFamily="34" charset="0"/>
              <a:buChar char="•"/>
            </a:pPr>
            <a:endParaRPr lang="en-US" sz="3200" dirty="0" smtClean="0">
              <a:solidFill>
                <a:schemeClr val="bg1"/>
              </a:solidFill>
            </a:endParaRPr>
          </a:p>
          <a:p>
            <a:pPr marL="285750" indent="-285750">
              <a:buFont typeface="Arial" panose="020B0604020202020204" pitchFamily="34" charset="0"/>
              <a:buChar char="•"/>
            </a:pPr>
            <a:r>
              <a:rPr lang="en-US" sz="3200" b="1" i="1" u="sng" dirty="0" smtClean="0">
                <a:solidFill>
                  <a:schemeClr val="bg1"/>
                </a:solidFill>
              </a:rPr>
              <a:t>Veins</a:t>
            </a:r>
            <a:r>
              <a:rPr lang="en-US" sz="3200" b="1" i="1" u="sng" dirty="0">
                <a:solidFill>
                  <a:schemeClr val="bg1"/>
                </a:solidFill>
              </a:rPr>
              <a:t>: </a:t>
            </a:r>
            <a:r>
              <a:rPr lang="en-US" sz="3200" dirty="0">
                <a:solidFill>
                  <a:schemeClr val="bg1"/>
                </a:solidFill>
              </a:rPr>
              <a:t>Return deoxygenated blood to the heart. They have lower pressure but higher capacity to hold blood.</a:t>
            </a:r>
          </a:p>
        </p:txBody>
      </p:sp>
    </p:spTree>
    <p:extLst>
      <p:ext uri="{BB962C8B-B14F-4D97-AF65-F5344CB8AC3E}">
        <p14:creationId xmlns:p14="http://schemas.microsoft.com/office/powerpoint/2010/main" val="429605278"/>
      </p:ext>
    </p:extLst>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4006426" y="284007"/>
            <a:ext cx="3563938" cy="1328738"/>
          </a:xfrm>
          <a:custGeom>
            <a:avLst/>
            <a:gdLst>
              <a:gd name="T0" fmla="*/ 1009 w 1071"/>
              <a:gd name="T1" fmla="*/ 82 h 397"/>
              <a:gd name="T2" fmla="*/ 999 w 1071"/>
              <a:gd name="T3" fmla="*/ 97 h 397"/>
              <a:gd name="T4" fmla="*/ 977 w 1071"/>
              <a:gd name="T5" fmla="*/ 81 h 397"/>
              <a:gd name="T6" fmla="*/ 974 w 1071"/>
              <a:gd name="T7" fmla="*/ 62 h 397"/>
              <a:gd name="T8" fmla="*/ 953 w 1071"/>
              <a:gd name="T9" fmla="*/ 73 h 397"/>
              <a:gd name="T10" fmla="*/ 942 w 1071"/>
              <a:gd name="T11" fmla="*/ 67 h 397"/>
              <a:gd name="T12" fmla="*/ 925 w 1071"/>
              <a:gd name="T13" fmla="*/ 73 h 397"/>
              <a:gd name="T14" fmla="*/ 898 w 1071"/>
              <a:gd name="T15" fmla="*/ 76 h 397"/>
              <a:gd name="T16" fmla="*/ 871 w 1071"/>
              <a:gd name="T17" fmla="*/ 82 h 397"/>
              <a:gd name="T18" fmla="*/ 830 w 1071"/>
              <a:gd name="T19" fmla="*/ 67 h 397"/>
              <a:gd name="T20" fmla="*/ 808 w 1071"/>
              <a:gd name="T21" fmla="*/ 53 h 397"/>
              <a:gd name="T22" fmla="*/ 751 w 1071"/>
              <a:gd name="T23" fmla="*/ 58 h 397"/>
              <a:gd name="T24" fmla="*/ 739 w 1071"/>
              <a:gd name="T25" fmla="*/ 58 h 397"/>
              <a:gd name="T26" fmla="*/ 705 w 1071"/>
              <a:gd name="T27" fmla="*/ 39 h 397"/>
              <a:gd name="T28" fmla="*/ 656 w 1071"/>
              <a:gd name="T29" fmla="*/ 39 h 397"/>
              <a:gd name="T30" fmla="*/ 614 w 1071"/>
              <a:gd name="T31" fmla="*/ 66 h 397"/>
              <a:gd name="T32" fmla="*/ 594 w 1071"/>
              <a:gd name="T33" fmla="*/ 65 h 397"/>
              <a:gd name="T34" fmla="*/ 576 w 1071"/>
              <a:gd name="T35" fmla="*/ 64 h 397"/>
              <a:gd name="T36" fmla="*/ 526 w 1071"/>
              <a:gd name="T37" fmla="*/ 89 h 397"/>
              <a:gd name="T38" fmla="*/ 499 w 1071"/>
              <a:gd name="T39" fmla="*/ 76 h 397"/>
              <a:gd name="T40" fmla="*/ 466 w 1071"/>
              <a:gd name="T41" fmla="*/ 74 h 397"/>
              <a:gd name="T42" fmla="*/ 414 w 1071"/>
              <a:gd name="T43" fmla="*/ 78 h 397"/>
              <a:gd name="T44" fmla="*/ 394 w 1071"/>
              <a:gd name="T45" fmla="*/ 91 h 397"/>
              <a:gd name="T46" fmla="*/ 372 w 1071"/>
              <a:gd name="T47" fmla="*/ 89 h 397"/>
              <a:gd name="T48" fmla="*/ 350 w 1071"/>
              <a:gd name="T49" fmla="*/ 48 h 397"/>
              <a:gd name="T50" fmla="*/ 298 w 1071"/>
              <a:gd name="T51" fmla="*/ 89 h 397"/>
              <a:gd name="T52" fmla="*/ 225 w 1071"/>
              <a:gd name="T53" fmla="*/ 71 h 397"/>
              <a:gd name="T54" fmla="*/ 143 w 1071"/>
              <a:gd name="T55" fmla="*/ 82 h 397"/>
              <a:gd name="T56" fmla="*/ 1 w 1071"/>
              <a:gd name="T57" fmla="*/ 121 h 397"/>
              <a:gd name="T58" fmla="*/ 24 w 1071"/>
              <a:gd name="T59" fmla="*/ 319 h 397"/>
              <a:gd name="T60" fmla="*/ 72 w 1071"/>
              <a:gd name="T61" fmla="*/ 325 h 397"/>
              <a:gd name="T62" fmla="*/ 95 w 1071"/>
              <a:gd name="T63" fmla="*/ 317 h 397"/>
              <a:gd name="T64" fmla="*/ 101 w 1071"/>
              <a:gd name="T65" fmla="*/ 327 h 397"/>
              <a:gd name="T66" fmla="*/ 106 w 1071"/>
              <a:gd name="T67" fmla="*/ 349 h 397"/>
              <a:gd name="T68" fmla="*/ 130 w 1071"/>
              <a:gd name="T69" fmla="*/ 351 h 397"/>
              <a:gd name="T70" fmla="*/ 145 w 1071"/>
              <a:gd name="T71" fmla="*/ 317 h 397"/>
              <a:gd name="T72" fmla="*/ 171 w 1071"/>
              <a:gd name="T73" fmla="*/ 314 h 397"/>
              <a:gd name="T74" fmla="*/ 187 w 1071"/>
              <a:gd name="T75" fmla="*/ 347 h 397"/>
              <a:gd name="T76" fmla="*/ 220 w 1071"/>
              <a:gd name="T77" fmla="*/ 351 h 397"/>
              <a:gd name="T78" fmla="*/ 258 w 1071"/>
              <a:gd name="T79" fmla="*/ 340 h 397"/>
              <a:gd name="T80" fmla="*/ 321 w 1071"/>
              <a:gd name="T81" fmla="*/ 334 h 397"/>
              <a:gd name="T82" fmla="*/ 363 w 1071"/>
              <a:gd name="T83" fmla="*/ 349 h 397"/>
              <a:gd name="T84" fmla="*/ 402 w 1071"/>
              <a:gd name="T85" fmla="*/ 354 h 397"/>
              <a:gd name="T86" fmla="*/ 450 w 1071"/>
              <a:gd name="T87" fmla="*/ 319 h 397"/>
              <a:gd name="T88" fmla="*/ 476 w 1071"/>
              <a:gd name="T89" fmla="*/ 342 h 397"/>
              <a:gd name="T90" fmla="*/ 488 w 1071"/>
              <a:gd name="T91" fmla="*/ 353 h 397"/>
              <a:gd name="T92" fmla="*/ 531 w 1071"/>
              <a:gd name="T93" fmla="*/ 295 h 397"/>
              <a:gd name="T94" fmla="*/ 570 w 1071"/>
              <a:gd name="T95" fmla="*/ 289 h 397"/>
              <a:gd name="T96" fmla="*/ 586 w 1071"/>
              <a:gd name="T97" fmla="*/ 312 h 397"/>
              <a:gd name="T98" fmla="*/ 624 w 1071"/>
              <a:gd name="T99" fmla="*/ 316 h 397"/>
              <a:gd name="T100" fmla="*/ 664 w 1071"/>
              <a:gd name="T101" fmla="*/ 311 h 397"/>
              <a:gd name="T102" fmla="*/ 683 w 1071"/>
              <a:gd name="T103" fmla="*/ 319 h 397"/>
              <a:gd name="T104" fmla="*/ 721 w 1071"/>
              <a:gd name="T105" fmla="*/ 315 h 397"/>
              <a:gd name="T106" fmla="*/ 772 w 1071"/>
              <a:gd name="T107" fmla="*/ 303 h 397"/>
              <a:gd name="T108" fmla="*/ 826 w 1071"/>
              <a:gd name="T109" fmla="*/ 307 h 397"/>
              <a:gd name="T110" fmla="*/ 843 w 1071"/>
              <a:gd name="T111" fmla="*/ 305 h 397"/>
              <a:gd name="T112" fmla="*/ 926 w 1071"/>
              <a:gd name="T113" fmla="*/ 286 h 397"/>
              <a:gd name="T114" fmla="*/ 1058 w 1071"/>
              <a:gd name="T115" fmla="*/ 330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71" h="397">
                <a:moveTo>
                  <a:pt x="1070" y="219"/>
                </a:moveTo>
                <a:cubicBezTo>
                  <a:pt x="1067" y="223"/>
                  <a:pt x="1067" y="223"/>
                  <a:pt x="1067" y="223"/>
                </a:cubicBezTo>
                <a:cubicBezTo>
                  <a:pt x="1071" y="194"/>
                  <a:pt x="1061" y="157"/>
                  <a:pt x="1062" y="119"/>
                </a:cubicBezTo>
                <a:cubicBezTo>
                  <a:pt x="1057" y="152"/>
                  <a:pt x="1050" y="68"/>
                  <a:pt x="1042" y="115"/>
                </a:cubicBezTo>
                <a:cubicBezTo>
                  <a:pt x="1040" y="107"/>
                  <a:pt x="1044" y="103"/>
                  <a:pt x="1043" y="94"/>
                </a:cubicBezTo>
                <a:cubicBezTo>
                  <a:pt x="1041" y="104"/>
                  <a:pt x="1040" y="109"/>
                  <a:pt x="1038" y="110"/>
                </a:cubicBezTo>
                <a:cubicBezTo>
                  <a:pt x="1039" y="99"/>
                  <a:pt x="1039" y="99"/>
                  <a:pt x="1039" y="99"/>
                </a:cubicBezTo>
                <a:cubicBezTo>
                  <a:pt x="1038" y="100"/>
                  <a:pt x="1036" y="102"/>
                  <a:pt x="1034" y="104"/>
                </a:cubicBezTo>
                <a:cubicBezTo>
                  <a:pt x="1035" y="101"/>
                  <a:pt x="1035" y="101"/>
                  <a:pt x="1035" y="101"/>
                </a:cubicBezTo>
                <a:cubicBezTo>
                  <a:pt x="1024" y="103"/>
                  <a:pt x="1019" y="92"/>
                  <a:pt x="1009" y="82"/>
                </a:cubicBezTo>
                <a:cubicBezTo>
                  <a:pt x="1012" y="75"/>
                  <a:pt x="1010" y="63"/>
                  <a:pt x="1005" y="66"/>
                </a:cubicBezTo>
                <a:cubicBezTo>
                  <a:pt x="1006" y="71"/>
                  <a:pt x="1008" y="74"/>
                  <a:pt x="1007" y="80"/>
                </a:cubicBezTo>
                <a:cubicBezTo>
                  <a:pt x="1006" y="78"/>
                  <a:pt x="1005" y="77"/>
                  <a:pt x="1003" y="76"/>
                </a:cubicBezTo>
                <a:cubicBezTo>
                  <a:pt x="1004" y="95"/>
                  <a:pt x="1004" y="95"/>
                  <a:pt x="1004" y="95"/>
                </a:cubicBezTo>
                <a:cubicBezTo>
                  <a:pt x="1003" y="93"/>
                  <a:pt x="1002" y="92"/>
                  <a:pt x="1001" y="90"/>
                </a:cubicBezTo>
                <a:cubicBezTo>
                  <a:pt x="1003" y="84"/>
                  <a:pt x="1003" y="84"/>
                  <a:pt x="1003" y="84"/>
                </a:cubicBezTo>
                <a:cubicBezTo>
                  <a:pt x="1001" y="89"/>
                  <a:pt x="1001" y="89"/>
                  <a:pt x="1001" y="89"/>
                </a:cubicBezTo>
                <a:cubicBezTo>
                  <a:pt x="1001" y="87"/>
                  <a:pt x="1000" y="84"/>
                  <a:pt x="999" y="81"/>
                </a:cubicBezTo>
                <a:cubicBezTo>
                  <a:pt x="998" y="89"/>
                  <a:pt x="999" y="93"/>
                  <a:pt x="999" y="95"/>
                </a:cubicBezTo>
                <a:cubicBezTo>
                  <a:pt x="999" y="97"/>
                  <a:pt x="999" y="97"/>
                  <a:pt x="999" y="97"/>
                </a:cubicBezTo>
                <a:cubicBezTo>
                  <a:pt x="995" y="93"/>
                  <a:pt x="990" y="95"/>
                  <a:pt x="987" y="91"/>
                </a:cubicBezTo>
                <a:cubicBezTo>
                  <a:pt x="987" y="91"/>
                  <a:pt x="987" y="90"/>
                  <a:pt x="987" y="90"/>
                </a:cubicBezTo>
                <a:cubicBezTo>
                  <a:pt x="987" y="90"/>
                  <a:pt x="987" y="91"/>
                  <a:pt x="987" y="91"/>
                </a:cubicBezTo>
                <a:cubicBezTo>
                  <a:pt x="984" y="88"/>
                  <a:pt x="982" y="82"/>
                  <a:pt x="981" y="69"/>
                </a:cubicBezTo>
                <a:cubicBezTo>
                  <a:pt x="981" y="69"/>
                  <a:pt x="981" y="69"/>
                  <a:pt x="981" y="69"/>
                </a:cubicBezTo>
                <a:cubicBezTo>
                  <a:pt x="981" y="67"/>
                  <a:pt x="981" y="65"/>
                  <a:pt x="981" y="62"/>
                </a:cubicBezTo>
                <a:cubicBezTo>
                  <a:pt x="977" y="73"/>
                  <a:pt x="977" y="73"/>
                  <a:pt x="977" y="73"/>
                </a:cubicBezTo>
                <a:cubicBezTo>
                  <a:pt x="978" y="73"/>
                  <a:pt x="979" y="73"/>
                  <a:pt x="979" y="72"/>
                </a:cubicBezTo>
                <a:cubicBezTo>
                  <a:pt x="979" y="78"/>
                  <a:pt x="981" y="90"/>
                  <a:pt x="978" y="90"/>
                </a:cubicBezTo>
                <a:cubicBezTo>
                  <a:pt x="977" y="81"/>
                  <a:pt x="977" y="81"/>
                  <a:pt x="977" y="81"/>
                </a:cubicBezTo>
                <a:cubicBezTo>
                  <a:pt x="977" y="80"/>
                  <a:pt x="977" y="80"/>
                  <a:pt x="977" y="79"/>
                </a:cubicBezTo>
                <a:cubicBezTo>
                  <a:pt x="977" y="80"/>
                  <a:pt x="977" y="80"/>
                  <a:pt x="977" y="80"/>
                </a:cubicBezTo>
                <a:cubicBezTo>
                  <a:pt x="976" y="78"/>
                  <a:pt x="976" y="78"/>
                  <a:pt x="976" y="78"/>
                </a:cubicBezTo>
                <a:cubicBezTo>
                  <a:pt x="976" y="81"/>
                  <a:pt x="976" y="81"/>
                  <a:pt x="976" y="81"/>
                </a:cubicBezTo>
                <a:cubicBezTo>
                  <a:pt x="973" y="89"/>
                  <a:pt x="973" y="89"/>
                  <a:pt x="973" y="89"/>
                </a:cubicBezTo>
                <a:cubicBezTo>
                  <a:pt x="972" y="84"/>
                  <a:pt x="971" y="77"/>
                  <a:pt x="971" y="70"/>
                </a:cubicBezTo>
                <a:cubicBezTo>
                  <a:pt x="971" y="70"/>
                  <a:pt x="971" y="70"/>
                  <a:pt x="971" y="69"/>
                </a:cubicBezTo>
                <a:cubicBezTo>
                  <a:pt x="971" y="69"/>
                  <a:pt x="971" y="69"/>
                  <a:pt x="971" y="69"/>
                </a:cubicBezTo>
                <a:cubicBezTo>
                  <a:pt x="971" y="68"/>
                  <a:pt x="971" y="67"/>
                  <a:pt x="971" y="66"/>
                </a:cubicBezTo>
                <a:cubicBezTo>
                  <a:pt x="971" y="67"/>
                  <a:pt x="973" y="63"/>
                  <a:pt x="974" y="62"/>
                </a:cubicBezTo>
                <a:cubicBezTo>
                  <a:pt x="972" y="58"/>
                  <a:pt x="971" y="57"/>
                  <a:pt x="969" y="57"/>
                </a:cubicBezTo>
                <a:cubicBezTo>
                  <a:pt x="969" y="55"/>
                  <a:pt x="968" y="53"/>
                  <a:pt x="968" y="52"/>
                </a:cubicBezTo>
                <a:cubicBezTo>
                  <a:pt x="968" y="57"/>
                  <a:pt x="968" y="57"/>
                  <a:pt x="968" y="57"/>
                </a:cubicBezTo>
                <a:cubicBezTo>
                  <a:pt x="965" y="59"/>
                  <a:pt x="963" y="63"/>
                  <a:pt x="962" y="62"/>
                </a:cubicBezTo>
                <a:cubicBezTo>
                  <a:pt x="966" y="69"/>
                  <a:pt x="966" y="69"/>
                  <a:pt x="966" y="69"/>
                </a:cubicBezTo>
                <a:cubicBezTo>
                  <a:pt x="963" y="71"/>
                  <a:pt x="960" y="72"/>
                  <a:pt x="958" y="73"/>
                </a:cubicBezTo>
                <a:cubicBezTo>
                  <a:pt x="958" y="71"/>
                  <a:pt x="959" y="70"/>
                  <a:pt x="960" y="68"/>
                </a:cubicBezTo>
                <a:cubicBezTo>
                  <a:pt x="960" y="67"/>
                  <a:pt x="959" y="65"/>
                  <a:pt x="959" y="64"/>
                </a:cubicBezTo>
                <a:cubicBezTo>
                  <a:pt x="958" y="66"/>
                  <a:pt x="958" y="69"/>
                  <a:pt x="957" y="73"/>
                </a:cubicBezTo>
                <a:cubicBezTo>
                  <a:pt x="956" y="73"/>
                  <a:pt x="954" y="73"/>
                  <a:pt x="953" y="73"/>
                </a:cubicBezTo>
                <a:cubicBezTo>
                  <a:pt x="953" y="68"/>
                  <a:pt x="954" y="62"/>
                  <a:pt x="952" y="62"/>
                </a:cubicBezTo>
                <a:cubicBezTo>
                  <a:pt x="950" y="70"/>
                  <a:pt x="948" y="70"/>
                  <a:pt x="946" y="71"/>
                </a:cubicBezTo>
                <a:cubicBezTo>
                  <a:pt x="946" y="72"/>
                  <a:pt x="947" y="72"/>
                  <a:pt x="947" y="73"/>
                </a:cubicBezTo>
                <a:cubicBezTo>
                  <a:pt x="946" y="73"/>
                  <a:pt x="945" y="73"/>
                  <a:pt x="943" y="73"/>
                </a:cubicBezTo>
                <a:cubicBezTo>
                  <a:pt x="944" y="72"/>
                  <a:pt x="945" y="72"/>
                  <a:pt x="946" y="71"/>
                </a:cubicBezTo>
                <a:cubicBezTo>
                  <a:pt x="944" y="69"/>
                  <a:pt x="943" y="66"/>
                  <a:pt x="942" y="63"/>
                </a:cubicBezTo>
                <a:cubicBezTo>
                  <a:pt x="942" y="64"/>
                  <a:pt x="942" y="64"/>
                  <a:pt x="942" y="64"/>
                </a:cubicBezTo>
                <a:cubicBezTo>
                  <a:pt x="942" y="64"/>
                  <a:pt x="942" y="64"/>
                  <a:pt x="942" y="64"/>
                </a:cubicBezTo>
                <a:cubicBezTo>
                  <a:pt x="942" y="65"/>
                  <a:pt x="942" y="65"/>
                  <a:pt x="942" y="65"/>
                </a:cubicBezTo>
                <a:cubicBezTo>
                  <a:pt x="942" y="67"/>
                  <a:pt x="943" y="68"/>
                  <a:pt x="942" y="67"/>
                </a:cubicBezTo>
                <a:cubicBezTo>
                  <a:pt x="942" y="67"/>
                  <a:pt x="942" y="67"/>
                  <a:pt x="942" y="67"/>
                </a:cubicBezTo>
                <a:cubicBezTo>
                  <a:pt x="942" y="69"/>
                  <a:pt x="942" y="71"/>
                  <a:pt x="942" y="73"/>
                </a:cubicBezTo>
                <a:cubicBezTo>
                  <a:pt x="942" y="73"/>
                  <a:pt x="942" y="73"/>
                  <a:pt x="942" y="73"/>
                </a:cubicBezTo>
                <a:cubicBezTo>
                  <a:pt x="939" y="70"/>
                  <a:pt x="941" y="69"/>
                  <a:pt x="942" y="67"/>
                </a:cubicBezTo>
                <a:cubicBezTo>
                  <a:pt x="942" y="66"/>
                  <a:pt x="942" y="65"/>
                  <a:pt x="942" y="65"/>
                </a:cubicBezTo>
                <a:cubicBezTo>
                  <a:pt x="942" y="64"/>
                  <a:pt x="942" y="64"/>
                  <a:pt x="942" y="64"/>
                </a:cubicBezTo>
                <a:cubicBezTo>
                  <a:pt x="934" y="73"/>
                  <a:pt x="934" y="73"/>
                  <a:pt x="934" y="73"/>
                </a:cubicBezTo>
                <a:cubicBezTo>
                  <a:pt x="935" y="74"/>
                  <a:pt x="936" y="75"/>
                  <a:pt x="937" y="75"/>
                </a:cubicBezTo>
                <a:cubicBezTo>
                  <a:pt x="933" y="77"/>
                  <a:pt x="930" y="80"/>
                  <a:pt x="926" y="86"/>
                </a:cubicBezTo>
                <a:cubicBezTo>
                  <a:pt x="926" y="81"/>
                  <a:pt x="926" y="77"/>
                  <a:pt x="925" y="73"/>
                </a:cubicBezTo>
                <a:cubicBezTo>
                  <a:pt x="925" y="80"/>
                  <a:pt x="925" y="87"/>
                  <a:pt x="921" y="96"/>
                </a:cubicBezTo>
                <a:cubicBezTo>
                  <a:pt x="921" y="97"/>
                  <a:pt x="922" y="99"/>
                  <a:pt x="922" y="101"/>
                </a:cubicBezTo>
                <a:cubicBezTo>
                  <a:pt x="918" y="102"/>
                  <a:pt x="917" y="87"/>
                  <a:pt x="909" y="93"/>
                </a:cubicBezTo>
                <a:cubicBezTo>
                  <a:pt x="910" y="90"/>
                  <a:pt x="910" y="90"/>
                  <a:pt x="910" y="90"/>
                </a:cubicBezTo>
                <a:cubicBezTo>
                  <a:pt x="908" y="99"/>
                  <a:pt x="905" y="104"/>
                  <a:pt x="902" y="102"/>
                </a:cubicBezTo>
                <a:cubicBezTo>
                  <a:pt x="903" y="99"/>
                  <a:pt x="903" y="96"/>
                  <a:pt x="902" y="92"/>
                </a:cubicBezTo>
                <a:cubicBezTo>
                  <a:pt x="905" y="82"/>
                  <a:pt x="909" y="72"/>
                  <a:pt x="912" y="78"/>
                </a:cubicBezTo>
                <a:cubicBezTo>
                  <a:pt x="910" y="54"/>
                  <a:pt x="911" y="80"/>
                  <a:pt x="907" y="52"/>
                </a:cubicBezTo>
                <a:cubicBezTo>
                  <a:pt x="910" y="82"/>
                  <a:pt x="899" y="60"/>
                  <a:pt x="898" y="75"/>
                </a:cubicBezTo>
                <a:cubicBezTo>
                  <a:pt x="898" y="75"/>
                  <a:pt x="898" y="76"/>
                  <a:pt x="898" y="76"/>
                </a:cubicBezTo>
                <a:cubicBezTo>
                  <a:pt x="895" y="59"/>
                  <a:pt x="892" y="69"/>
                  <a:pt x="888" y="45"/>
                </a:cubicBezTo>
                <a:cubicBezTo>
                  <a:pt x="889" y="53"/>
                  <a:pt x="890" y="61"/>
                  <a:pt x="886" y="56"/>
                </a:cubicBezTo>
                <a:cubicBezTo>
                  <a:pt x="886" y="59"/>
                  <a:pt x="885" y="62"/>
                  <a:pt x="885" y="63"/>
                </a:cubicBezTo>
                <a:cubicBezTo>
                  <a:pt x="885" y="63"/>
                  <a:pt x="885" y="63"/>
                  <a:pt x="885" y="63"/>
                </a:cubicBezTo>
                <a:cubicBezTo>
                  <a:pt x="885" y="64"/>
                  <a:pt x="885" y="64"/>
                  <a:pt x="885" y="64"/>
                </a:cubicBezTo>
                <a:cubicBezTo>
                  <a:pt x="885" y="65"/>
                  <a:pt x="885" y="65"/>
                  <a:pt x="885" y="64"/>
                </a:cubicBezTo>
                <a:cubicBezTo>
                  <a:pt x="886" y="68"/>
                  <a:pt x="887" y="72"/>
                  <a:pt x="887" y="76"/>
                </a:cubicBezTo>
                <a:cubicBezTo>
                  <a:pt x="886" y="88"/>
                  <a:pt x="883" y="92"/>
                  <a:pt x="880" y="95"/>
                </a:cubicBezTo>
                <a:cubicBezTo>
                  <a:pt x="881" y="93"/>
                  <a:pt x="881" y="90"/>
                  <a:pt x="882" y="87"/>
                </a:cubicBezTo>
                <a:cubicBezTo>
                  <a:pt x="877" y="73"/>
                  <a:pt x="874" y="77"/>
                  <a:pt x="871" y="82"/>
                </a:cubicBezTo>
                <a:cubicBezTo>
                  <a:pt x="869" y="73"/>
                  <a:pt x="868" y="66"/>
                  <a:pt x="872" y="60"/>
                </a:cubicBezTo>
                <a:cubicBezTo>
                  <a:pt x="867" y="59"/>
                  <a:pt x="867" y="59"/>
                  <a:pt x="867" y="59"/>
                </a:cubicBezTo>
                <a:cubicBezTo>
                  <a:pt x="864" y="49"/>
                  <a:pt x="859" y="45"/>
                  <a:pt x="857" y="52"/>
                </a:cubicBezTo>
                <a:cubicBezTo>
                  <a:pt x="854" y="48"/>
                  <a:pt x="851" y="71"/>
                  <a:pt x="853" y="58"/>
                </a:cubicBezTo>
                <a:cubicBezTo>
                  <a:pt x="845" y="68"/>
                  <a:pt x="845" y="68"/>
                  <a:pt x="845" y="68"/>
                </a:cubicBezTo>
                <a:cubicBezTo>
                  <a:pt x="844" y="64"/>
                  <a:pt x="844" y="64"/>
                  <a:pt x="844" y="64"/>
                </a:cubicBezTo>
                <a:cubicBezTo>
                  <a:pt x="842" y="63"/>
                  <a:pt x="839" y="66"/>
                  <a:pt x="836" y="69"/>
                </a:cubicBezTo>
                <a:cubicBezTo>
                  <a:pt x="836" y="69"/>
                  <a:pt x="836" y="69"/>
                  <a:pt x="836" y="69"/>
                </a:cubicBezTo>
                <a:cubicBezTo>
                  <a:pt x="835" y="60"/>
                  <a:pt x="831" y="73"/>
                  <a:pt x="830" y="72"/>
                </a:cubicBezTo>
                <a:cubicBezTo>
                  <a:pt x="830" y="71"/>
                  <a:pt x="830" y="70"/>
                  <a:pt x="830" y="67"/>
                </a:cubicBezTo>
                <a:cubicBezTo>
                  <a:pt x="830" y="66"/>
                  <a:pt x="829" y="65"/>
                  <a:pt x="829" y="64"/>
                </a:cubicBezTo>
                <a:cubicBezTo>
                  <a:pt x="829" y="62"/>
                  <a:pt x="829" y="60"/>
                  <a:pt x="830" y="57"/>
                </a:cubicBezTo>
                <a:cubicBezTo>
                  <a:pt x="829" y="60"/>
                  <a:pt x="829" y="62"/>
                  <a:pt x="829" y="64"/>
                </a:cubicBezTo>
                <a:cubicBezTo>
                  <a:pt x="827" y="59"/>
                  <a:pt x="826" y="57"/>
                  <a:pt x="824" y="56"/>
                </a:cubicBezTo>
                <a:cubicBezTo>
                  <a:pt x="826" y="61"/>
                  <a:pt x="827" y="67"/>
                  <a:pt x="828" y="71"/>
                </a:cubicBezTo>
                <a:cubicBezTo>
                  <a:pt x="828" y="73"/>
                  <a:pt x="827" y="74"/>
                  <a:pt x="827" y="75"/>
                </a:cubicBezTo>
                <a:cubicBezTo>
                  <a:pt x="824" y="74"/>
                  <a:pt x="821" y="70"/>
                  <a:pt x="819" y="60"/>
                </a:cubicBezTo>
                <a:cubicBezTo>
                  <a:pt x="817" y="63"/>
                  <a:pt x="815" y="67"/>
                  <a:pt x="813" y="67"/>
                </a:cubicBezTo>
                <a:cubicBezTo>
                  <a:pt x="814" y="52"/>
                  <a:pt x="814" y="52"/>
                  <a:pt x="814" y="52"/>
                </a:cubicBezTo>
                <a:cubicBezTo>
                  <a:pt x="812" y="62"/>
                  <a:pt x="810" y="59"/>
                  <a:pt x="808" y="53"/>
                </a:cubicBezTo>
                <a:cubicBezTo>
                  <a:pt x="808" y="50"/>
                  <a:pt x="808" y="50"/>
                  <a:pt x="808" y="50"/>
                </a:cubicBezTo>
                <a:cubicBezTo>
                  <a:pt x="807" y="50"/>
                  <a:pt x="807" y="50"/>
                  <a:pt x="807" y="50"/>
                </a:cubicBezTo>
                <a:cubicBezTo>
                  <a:pt x="805" y="45"/>
                  <a:pt x="803" y="40"/>
                  <a:pt x="801" y="45"/>
                </a:cubicBezTo>
                <a:cubicBezTo>
                  <a:pt x="804" y="45"/>
                  <a:pt x="805" y="47"/>
                  <a:pt x="806" y="50"/>
                </a:cubicBezTo>
                <a:cubicBezTo>
                  <a:pt x="802" y="48"/>
                  <a:pt x="797" y="37"/>
                  <a:pt x="796" y="50"/>
                </a:cubicBezTo>
                <a:cubicBezTo>
                  <a:pt x="792" y="8"/>
                  <a:pt x="779" y="40"/>
                  <a:pt x="773" y="33"/>
                </a:cubicBezTo>
                <a:cubicBezTo>
                  <a:pt x="772" y="53"/>
                  <a:pt x="772" y="53"/>
                  <a:pt x="772" y="53"/>
                </a:cubicBezTo>
                <a:cubicBezTo>
                  <a:pt x="769" y="52"/>
                  <a:pt x="766" y="55"/>
                  <a:pt x="762" y="60"/>
                </a:cubicBezTo>
                <a:cubicBezTo>
                  <a:pt x="762" y="52"/>
                  <a:pt x="762" y="52"/>
                  <a:pt x="762" y="52"/>
                </a:cubicBezTo>
                <a:cubicBezTo>
                  <a:pt x="757" y="68"/>
                  <a:pt x="756" y="64"/>
                  <a:pt x="751" y="58"/>
                </a:cubicBezTo>
                <a:cubicBezTo>
                  <a:pt x="752" y="65"/>
                  <a:pt x="751" y="74"/>
                  <a:pt x="750" y="82"/>
                </a:cubicBezTo>
                <a:cubicBezTo>
                  <a:pt x="748" y="78"/>
                  <a:pt x="745" y="73"/>
                  <a:pt x="742" y="72"/>
                </a:cubicBezTo>
                <a:cubicBezTo>
                  <a:pt x="742" y="70"/>
                  <a:pt x="743" y="69"/>
                  <a:pt x="743" y="68"/>
                </a:cubicBezTo>
                <a:cubicBezTo>
                  <a:pt x="743" y="69"/>
                  <a:pt x="744" y="70"/>
                  <a:pt x="744" y="71"/>
                </a:cubicBezTo>
                <a:cubicBezTo>
                  <a:pt x="744" y="69"/>
                  <a:pt x="743" y="68"/>
                  <a:pt x="743" y="67"/>
                </a:cubicBezTo>
                <a:cubicBezTo>
                  <a:pt x="744" y="60"/>
                  <a:pt x="745" y="56"/>
                  <a:pt x="747" y="68"/>
                </a:cubicBezTo>
                <a:cubicBezTo>
                  <a:pt x="747" y="62"/>
                  <a:pt x="749" y="56"/>
                  <a:pt x="749" y="50"/>
                </a:cubicBezTo>
                <a:cubicBezTo>
                  <a:pt x="746" y="37"/>
                  <a:pt x="741" y="47"/>
                  <a:pt x="739" y="47"/>
                </a:cubicBezTo>
                <a:cubicBezTo>
                  <a:pt x="739" y="48"/>
                  <a:pt x="741" y="49"/>
                  <a:pt x="741" y="52"/>
                </a:cubicBezTo>
                <a:cubicBezTo>
                  <a:pt x="739" y="58"/>
                  <a:pt x="739" y="58"/>
                  <a:pt x="739" y="58"/>
                </a:cubicBezTo>
                <a:cubicBezTo>
                  <a:pt x="737" y="57"/>
                  <a:pt x="734" y="60"/>
                  <a:pt x="732" y="64"/>
                </a:cubicBezTo>
                <a:cubicBezTo>
                  <a:pt x="732" y="62"/>
                  <a:pt x="733" y="61"/>
                  <a:pt x="733" y="60"/>
                </a:cubicBezTo>
                <a:cubicBezTo>
                  <a:pt x="732" y="61"/>
                  <a:pt x="731" y="66"/>
                  <a:pt x="729" y="69"/>
                </a:cubicBezTo>
                <a:cubicBezTo>
                  <a:pt x="729" y="70"/>
                  <a:pt x="729" y="70"/>
                  <a:pt x="728" y="71"/>
                </a:cubicBezTo>
                <a:cubicBezTo>
                  <a:pt x="728" y="71"/>
                  <a:pt x="728" y="72"/>
                  <a:pt x="727" y="72"/>
                </a:cubicBezTo>
                <a:cubicBezTo>
                  <a:pt x="728" y="57"/>
                  <a:pt x="728" y="41"/>
                  <a:pt x="732" y="33"/>
                </a:cubicBezTo>
                <a:cubicBezTo>
                  <a:pt x="723" y="50"/>
                  <a:pt x="723" y="50"/>
                  <a:pt x="723" y="50"/>
                </a:cubicBezTo>
                <a:cubicBezTo>
                  <a:pt x="723" y="44"/>
                  <a:pt x="719" y="32"/>
                  <a:pt x="720" y="26"/>
                </a:cubicBezTo>
                <a:cubicBezTo>
                  <a:pt x="717" y="20"/>
                  <a:pt x="712" y="37"/>
                  <a:pt x="708" y="44"/>
                </a:cubicBezTo>
                <a:cubicBezTo>
                  <a:pt x="706" y="34"/>
                  <a:pt x="705" y="27"/>
                  <a:pt x="705" y="39"/>
                </a:cubicBezTo>
                <a:cubicBezTo>
                  <a:pt x="705" y="46"/>
                  <a:pt x="705" y="46"/>
                  <a:pt x="705" y="46"/>
                </a:cubicBezTo>
                <a:cubicBezTo>
                  <a:pt x="704" y="47"/>
                  <a:pt x="703" y="46"/>
                  <a:pt x="702" y="44"/>
                </a:cubicBezTo>
                <a:cubicBezTo>
                  <a:pt x="702" y="47"/>
                  <a:pt x="701" y="50"/>
                  <a:pt x="700" y="52"/>
                </a:cubicBezTo>
                <a:cubicBezTo>
                  <a:pt x="694" y="49"/>
                  <a:pt x="689" y="30"/>
                  <a:pt x="682" y="51"/>
                </a:cubicBezTo>
                <a:cubicBezTo>
                  <a:pt x="678" y="23"/>
                  <a:pt x="678" y="23"/>
                  <a:pt x="678" y="23"/>
                </a:cubicBezTo>
                <a:cubicBezTo>
                  <a:pt x="673" y="30"/>
                  <a:pt x="683" y="58"/>
                  <a:pt x="674" y="69"/>
                </a:cubicBezTo>
                <a:cubicBezTo>
                  <a:pt x="668" y="78"/>
                  <a:pt x="672" y="45"/>
                  <a:pt x="670" y="37"/>
                </a:cubicBezTo>
                <a:cubicBezTo>
                  <a:pt x="667" y="51"/>
                  <a:pt x="661" y="80"/>
                  <a:pt x="655" y="57"/>
                </a:cubicBezTo>
                <a:cubicBezTo>
                  <a:pt x="657" y="52"/>
                  <a:pt x="659" y="56"/>
                  <a:pt x="660" y="54"/>
                </a:cubicBezTo>
                <a:cubicBezTo>
                  <a:pt x="656" y="39"/>
                  <a:pt x="656" y="39"/>
                  <a:pt x="656" y="39"/>
                </a:cubicBezTo>
                <a:cubicBezTo>
                  <a:pt x="661" y="13"/>
                  <a:pt x="665" y="22"/>
                  <a:pt x="661" y="0"/>
                </a:cubicBezTo>
                <a:cubicBezTo>
                  <a:pt x="660" y="54"/>
                  <a:pt x="644" y="6"/>
                  <a:pt x="643" y="60"/>
                </a:cubicBezTo>
                <a:cubicBezTo>
                  <a:pt x="640" y="48"/>
                  <a:pt x="640" y="48"/>
                  <a:pt x="640" y="48"/>
                </a:cubicBezTo>
                <a:cubicBezTo>
                  <a:pt x="641" y="49"/>
                  <a:pt x="641" y="46"/>
                  <a:pt x="642" y="46"/>
                </a:cubicBezTo>
                <a:cubicBezTo>
                  <a:pt x="636" y="20"/>
                  <a:pt x="638" y="85"/>
                  <a:pt x="630" y="77"/>
                </a:cubicBezTo>
                <a:cubicBezTo>
                  <a:pt x="628" y="73"/>
                  <a:pt x="626" y="65"/>
                  <a:pt x="628" y="59"/>
                </a:cubicBezTo>
                <a:cubicBezTo>
                  <a:pt x="622" y="72"/>
                  <a:pt x="622" y="72"/>
                  <a:pt x="622" y="72"/>
                </a:cubicBezTo>
                <a:cubicBezTo>
                  <a:pt x="621" y="72"/>
                  <a:pt x="621" y="65"/>
                  <a:pt x="622" y="63"/>
                </a:cubicBezTo>
                <a:cubicBezTo>
                  <a:pt x="614" y="67"/>
                  <a:pt x="614" y="67"/>
                  <a:pt x="614" y="67"/>
                </a:cubicBezTo>
                <a:cubicBezTo>
                  <a:pt x="614" y="66"/>
                  <a:pt x="614" y="66"/>
                  <a:pt x="614" y="66"/>
                </a:cubicBezTo>
                <a:cubicBezTo>
                  <a:pt x="613" y="70"/>
                  <a:pt x="612" y="76"/>
                  <a:pt x="611" y="82"/>
                </a:cubicBezTo>
                <a:cubicBezTo>
                  <a:pt x="609" y="80"/>
                  <a:pt x="608" y="77"/>
                  <a:pt x="606" y="75"/>
                </a:cubicBezTo>
                <a:cubicBezTo>
                  <a:pt x="607" y="80"/>
                  <a:pt x="607" y="83"/>
                  <a:pt x="607" y="86"/>
                </a:cubicBezTo>
                <a:cubicBezTo>
                  <a:pt x="605" y="90"/>
                  <a:pt x="605" y="90"/>
                  <a:pt x="605" y="90"/>
                </a:cubicBezTo>
                <a:cubicBezTo>
                  <a:pt x="605" y="88"/>
                  <a:pt x="604" y="86"/>
                  <a:pt x="603" y="84"/>
                </a:cubicBezTo>
                <a:cubicBezTo>
                  <a:pt x="604" y="74"/>
                  <a:pt x="607" y="67"/>
                  <a:pt x="609" y="68"/>
                </a:cubicBezTo>
                <a:cubicBezTo>
                  <a:pt x="605" y="14"/>
                  <a:pt x="605" y="82"/>
                  <a:pt x="595" y="50"/>
                </a:cubicBezTo>
                <a:cubicBezTo>
                  <a:pt x="600" y="44"/>
                  <a:pt x="600" y="44"/>
                  <a:pt x="600" y="44"/>
                </a:cubicBezTo>
                <a:cubicBezTo>
                  <a:pt x="597" y="13"/>
                  <a:pt x="594" y="24"/>
                  <a:pt x="588" y="5"/>
                </a:cubicBezTo>
                <a:cubicBezTo>
                  <a:pt x="590" y="15"/>
                  <a:pt x="598" y="50"/>
                  <a:pt x="594" y="65"/>
                </a:cubicBezTo>
                <a:cubicBezTo>
                  <a:pt x="591" y="63"/>
                  <a:pt x="589" y="59"/>
                  <a:pt x="587" y="63"/>
                </a:cubicBezTo>
                <a:cubicBezTo>
                  <a:pt x="586" y="58"/>
                  <a:pt x="586" y="57"/>
                  <a:pt x="584" y="57"/>
                </a:cubicBezTo>
                <a:cubicBezTo>
                  <a:pt x="585" y="56"/>
                  <a:pt x="585" y="54"/>
                  <a:pt x="584" y="53"/>
                </a:cubicBezTo>
                <a:cubicBezTo>
                  <a:pt x="584" y="54"/>
                  <a:pt x="584" y="56"/>
                  <a:pt x="583" y="57"/>
                </a:cubicBezTo>
                <a:cubicBezTo>
                  <a:pt x="583" y="57"/>
                  <a:pt x="582" y="58"/>
                  <a:pt x="582" y="58"/>
                </a:cubicBezTo>
                <a:cubicBezTo>
                  <a:pt x="582" y="57"/>
                  <a:pt x="582" y="57"/>
                  <a:pt x="581" y="56"/>
                </a:cubicBezTo>
                <a:cubicBezTo>
                  <a:pt x="581" y="50"/>
                  <a:pt x="582" y="47"/>
                  <a:pt x="584" y="42"/>
                </a:cubicBezTo>
                <a:cubicBezTo>
                  <a:pt x="583" y="42"/>
                  <a:pt x="582" y="43"/>
                  <a:pt x="581" y="45"/>
                </a:cubicBezTo>
                <a:cubicBezTo>
                  <a:pt x="581" y="33"/>
                  <a:pt x="581" y="33"/>
                  <a:pt x="581" y="33"/>
                </a:cubicBezTo>
                <a:cubicBezTo>
                  <a:pt x="577" y="40"/>
                  <a:pt x="578" y="53"/>
                  <a:pt x="576" y="64"/>
                </a:cubicBezTo>
                <a:cubicBezTo>
                  <a:pt x="571" y="62"/>
                  <a:pt x="570" y="42"/>
                  <a:pt x="569" y="26"/>
                </a:cubicBezTo>
                <a:cubicBezTo>
                  <a:pt x="563" y="22"/>
                  <a:pt x="574" y="57"/>
                  <a:pt x="566" y="62"/>
                </a:cubicBezTo>
                <a:cubicBezTo>
                  <a:pt x="561" y="52"/>
                  <a:pt x="557" y="63"/>
                  <a:pt x="550" y="78"/>
                </a:cubicBezTo>
                <a:cubicBezTo>
                  <a:pt x="546" y="69"/>
                  <a:pt x="551" y="63"/>
                  <a:pt x="549" y="55"/>
                </a:cubicBezTo>
                <a:cubicBezTo>
                  <a:pt x="546" y="76"/>
                  <a:pt x="546" y="76"/>
                  <a:pt x="546" y="76"/>
                </a:cubicBezTo>
                <a:cubicBezTo>
                  <a:pt x="545" y="75"/>
                  <a:pt x="545" y="69"/>
                  <a:pt x="545" y="66"/>
                </a:cubicBezTo>
                <a:cubicBezTo>
                  <a:pt x="543" y="74"/>
                  <a:pt x="545" y="91"/>
                  <a:pt x="541" y="98"/>
                </a:cubicBezTo>
                <a:cubicBezTo>
                  <a:pt x="541" y="99"/>
                  <a:pt x="541" y="100"/>
                  <a:pt x="541" y="100"/>
                </a:cubicBezTo>
                <a:cubicBezTo>
                  <a:pt x="540" y="100"/>
                  <a:pt x="539" y="101"/>
                  <a:pt x="538" y="101"/>
                </a:cubicBezTo>
                <a:cubicBezTo>
                  <a:pt x="534" y="91"/>
                  <a:pt x="529" y="68"/>
                  <a:pt x="526" y="89"/>
                </a:cubicBezTo>
                <a:cubicBezTo>
                  <a:pt x="524" y="82"/>
                  <a:pt x="526" y="74"/>
                  <a:pt x="526" y="64"/>
                </a:cubicBezTo>
                <a:cubicBezTo>
                  <a:pt x="518" y="85"/>
                  <a:pt x="519" y="79"/>
                  <a:pt x="513" y="107"/>
                </a:cubicBezTo>
                <a:cubicBezTo>
                  <a:pt x="507" y="91"/>
                  <a:pt x="507" y="91"/>
                  <a:pt x="507" y="91"/>
                </a:cubicBezTo>
                <a:cubicBezTo>
                  <a:pt x="509" y="99"/>
                  <a:pt x="509" y="107"/>
                  <a:pt x="508" y="116"/>
                </a:cubicBezTo>
                <a:cubicBezTo>
                  <a:pt x="507" y="112"/>
                  <a:pt x="506" y="108"/>
                  <a:pt x="504" y="106"/>
                </a:cubicBezTo>
                <a:cubicBezTo>
                  <a:pt x="504" y="104"/>
                  <a:pt x="504" y="101"/>
                  <a:pt x="504" y="98"/>
                </a:cubicBezTo>
                <a:cubicBezTo>
                  <a:pt x="504" y="101"/>
                  <a:pt x="503" y="104"/>
                  <a:pt x="502" y="105"/>
                </a:cubicBezTo>
                <a:cubicBezTo>
                  <a:pt x="502" y="101"/>
                  <a:pt x="503" y="97"/>
                  <a:pt x="502" y="95"/>
                </a:cubicBezTo>
                <a:cubicBezTo>
                  <a:pt x="502" y="92"/>
                  <a:pt x="501" y="98"/>
                  <a:pt x="500" y="104"/>
                </a:cubicBezTo>
                <a:cubicBezTo>
                  <a:pt x="499" y="76"/>
                  <a:pt x="499" y="76"/>
                  <a:pt x="499" y="76"/>
                </a:cubicBezTo>
                <a:cubicBezTo>
                  <a:pt x="498" y="87"/>
                  <a:pt x="498" y="87"/>
                  <a:pt x="498" y="87"/>
                </a:cubicBezTo>
                <a:cubicBezTo>
                  <a:pt x="495" y="81"/>
                  <a:pt x="495" y="81"/>
                  <a:pt x="495" y="81"/>
                </a:cubicBezTo>
                <a:cubicBezTo>
                  <a:pt x="494" y="70"/>
                  <a:pt x="492" y="60"/>
                  <a:pt x="491" y="58"/>
                </a:cubicBezTo>
                <a:cubicBezTo>
                  <a:pt x="490" y="55"/>
                  <a:pt x="492" y="53"/>
                  <a:pt x="493" y="50"/>
                </a:cubicBezTo>
                <a:cubicBezTo>
                  <a:pt x="486" y="31"/>
                  <a:pt x="490" y="58"/>
                  <a:pt x="488" y="73"/>
                </a:cubicBezTo>
                <a:cubicBezTo>
                  <a:pt x="488" y="75"/>
                  <a:pt x="487" y="77"/>
                  <a:pt x="487" y="79"/>
                </a:cubicBezTo>
                <a:cubicBezTo>
                  <a:pt x="486" y="80"/>
                  <a:pt x="486" y="80"/>
                  <a:pt x="486" y="81"/>
                </a:cubicBezTo>
                <a:cubicBezTo>
                  <a:pt x="485" y="67"/>
                  <a:pt x="487" y="47"/>
                  <a:pt x="483" y="44"/>
                </a:cubicBezTo>
                <a:cubicBezTo>
                  <a:pt x="481" y="33"/>
                  <a:pt x="471" y="87"/>
                  <a:pt x="465" y="62"/>
                </a:cubicBezTo>
                <a:cubicBezTo>
                  <a:pt x="466" y="66"/>
                  <a:pt x="466" y="70"/>
                  <a:pt x="466" y="74"/>
                </a:cubicBezTo>
                <a:cubicBezTo>
                  <a:pt x="466" y="73"/>
                  <a:pt x="465" y="72"/>
                  <a:pt x="464" y="70"/>
                </a:cubicBezTo>
                <a:cubicBezTo>
                  <a:pt x="465" y="79"/>
                  <a:pt x="465" y="86"/>
                  <a:pt x="464" y="90"/>
                </a:cubicBezTo>
                <a:cubicBezTo>
                  <a:pt x="459" y="89"/>
                  <a:pt x="453" y="53"/>
                  <a:pt x="449" y="83"/>
                </a:cubicBezTo>
                <a:cubicBezTo>
                  <a:pt x="448" y="81"/>
                  <a:pt x="448" y="78"/>
                  <a:pt x="448" y="75"/>
                </a:cubicBezTo>
                <a:cubicBezTo>
                  <a:pt x="446" y="80"/>
                  <a:pt x="442" y="84"/>
                  <a:pt x="439" y="91"/>
                </a:cubicBezTo>
                <a:cubicBezTo>
                  <a:pt x="438" y="90"/>
                  <a:pt x="435" y="90"/>
                  <a:pt x="433" y="91"/>
                </a:cubicBezTo>
                <a:cubicBezTo>
                  <a:pt x="430" y="71"/>
                  <a:pt x="422" y="97"/>
                  <a:pt x="417" y="99"/>
                </a:cubicBezTo>
                <a:cubicBezTo>
                  <a:pt x="418" y="90"/>
                  <a:pt x="418" y="81"/>
                  <a:pt x="418" y="78"/>
                </a:cubicBezTo>
                <a:cubicBezTo>
                  <a:pt x="416" y="98"/>
                  <a:pt x="416" y="98"/>
                  <a:pt x="416" y="98"/>
                </a:cubicBezTo>
                <a:cubicBezTo>
                  <a:pt x="415" y="96"/>
                  <a:pt x="414" y="91"/>
                  <a:pt x="414" y="78"/>
                </a:cubicBezTo>
                <a:cubicBezTo>
                  <a:pt x="413" y="79"/>
                  <a:pt x="413" y="79"/>
                  <a:pt x="413" y="79"/>
                </a:cubicBezTo>
                <a:cubicBezTo>
                  <a:pt x="414" y="64"/>
                  <a:pt x="414" y="64"/>
                  <a:pt x="414" y="64"/>
                </a:cubicBezTo>
                <a:cubicBezTo>
                  <a:pt x="413" y="72"/>
                  <a:pt x="412" y="77"/>
                  <a:pt x="411" y="79"/>
                </a:cubicBezTo>
                <a:cubicBezTo>
                  <a:pt x="408" y="80"/>
                  <a:pt x="408" y="80"/>
                  <a:pt x="408" y="80"/>
                </a:cubicBezTo>
                <a:cubicBezTo>
                  <a:pt x="408" y="79"/>
                  <a:pt x="408" y="79"/>
                  <a:pt x="408" y="78"/>
                </a:cubicBezTo>
                <a:cubicBezTo>
                  <a:pt x="408" y="80"/>
                  <a:pt x="408" y="80"/>
                  <a:pt x="408" y="80"/>
                </a:cubicBezTo>
                <a:cubicBezTo>
                  <a:pt x="406" y="81"/>
                  <a:pt x="406" y="81"/>
                  <a:pt x="406" y="81"/>
                </a:cubicBezTo>
                <a:cubicBezTo>
                  <a:pt x="407" y="80"/>
                  <a:pt x="407" y="78"/>
                  <a:pt x="407" y="78"/>
                </a:cubicBezTo>
                <a:cubicBezTo>
                  <a:pt x="406" y="74"/>
                  <a:pt x="404" y="71"/>
                  <a:pt x="401" y="75"/>
                </a:cubicBezTo>
                <a:cubicBezTo>
                  <a:pt x="398" y="75"/>
                  <a:pt x="396" y="82"/>
                  <a:pt x="394" y="91"/>
                </a:cubicBezTo>
                <a:cubicBezTo>
                  <a:pt x="393" y="88"/>
                  <a:pt x="392" y="84"/>
                  <a:pt x="391" y="79"/>
                </a:cubicBezTo>
                <a:cubicBezTo>
                  <a:pt x="392" y="80"/>
                  <a:pt x="392" y="83"/>
                  <a:pt x="392" y="87"/>
                </a:cubicBezTo>
                <a:cubicBezTo>
                  <a:pt x="391" y="86"/>
                  <a:pt x="390" y="84"/>
                  <a:pt x="389" y="83"/>
                </a:cubicBezTo>
                <a:cubicBezTo>
                  <a:pt x="389" y="82"/>
                  <a:pt x="389" y="80"/>
                  <a:pt x="389" y="80"/>
                </a:cubicBezTo>
                <a:cubicBezTo>
                  <a:pt x="388" y="83"/>
                  <a:pt x="388" y="83"/>
                  <a:pt x="388" y="83"/>
                </a:cubicBezTo>
                <a:cubicBezTo>
                  <a:pt x="385" y="80"/>
                  <a:pt x="383" y="80"/>
                  <a:pt x="381" y="83"/>
                </a:cubicBezTo>
                <a:cubicBezTo>
                  <a:pt x="381" y="80"/>
                  <a:pt x="380" y="77"/>
                  <a:pt x="380" y="74"/>
                </a:cubicBezTo>
                <a:cubicBezTo>
                  <a:pt x="381" y="83"/>
                  <a:pt x="374" y="73"/>
                  <a:pt x="372" y="78"/>
                </a:cubicBezTo>
                <a:cubicBezTo>
                  <a:pt x="375" y="88"/>
                  <a:pt x="375" y="88"/>
                  <a:pt x="375" y="88"/>
                </a:cubicBezTo>
                <a:cubicBezTo>
                  <a:pt x="374" y="87"/>
                  <a:pt x="373" y="88"/>
                  <a:pt x="372" y="89"/>
                </a:cubicBezTo>
                <a:cubicBezTo>
                  <a:pt x="372" y="88"/>
                  <a:pt x="372" y="88"/>
                  <a:pt x="372" y="88"/>
                </a:cubicBezTo>
                <a:cubicBezTo>
                  <a:pt x="372" y="88"/>
                  <a:pt x="372" y="89"/>
                  <a:pt x="372" y="89"/>
                </a:cubicBezTo>
                <a:cubicBezTo>
                  <a:pt x="372" y="89"/>
                  <a:pt x="372" y="90"/>
                  <a:pt x="371" y="90"/>
                </a:cubicBezTo>
                <a:cubicBezTo>
                  <a:pt x="370" y="91"/>
                  <a:pt x="367" y="85"/>
                  <a:pt x="363" y="79"/>
                </a:cubicBezTo>
                <a:cubicBezTo>
                  <a:pt x="366" y="72"/>
                  <a:pt x="367" y="75"/>
                  <a:pt x="366" y="51"/>
                </a:cubicBezTo>
                <a:cubicBezTo>
                  <a:pt x="360" y="41"/>
                  <a:pt x="364" y="75"/>
                  <a:pt x="359" y="64"/>
                </a:cubicBezTo>
                <a:cubicBezTo>
                  <a:pt x="358" y="72"/>
                  <a:pt x="362" y="73"/>
                  <a:pt x="362" y="79"/>
                </a:cubicBezTo>
                <a:cubicBezTo>
                  <a:pt x="359" y="74"/>
                  <a:pt x="355" y="71"/>
                  <a:pt x="351" y="77"/>
                </a:cubicBezTo>
                <a:cubicBezTo>
                  <a:pt x="349" y="70"/>
                  <a:pt x="350" y="66"/>
                  <a:pt x="346" y="67"/>
                </a:cubicBezTo>
                <a:cubicBezTo>
                  <a:pt x="344" y="55"/>
                  <a:pt x="349" y="49"/>
                  <a:pt x="350" y="48"/>
                </a:cubicBezTo>
                <a:cubicBezTo>
                  <a:pt x="339" y="40"/>
                  <a:pt x="339" y="40"/>
                  <a:pt x="339" y="40"/>
                </a:cubicBezTo>
                <a:cubicBezTo>
                  <a:pt x="339" y="53"/>
                  <a:pt x="337" y="60"/>
                  <a:pt x="335" y="66"/>
                </a:cubicBezTo>
                <a:cubicBezTo>
                  <a:pt x="329" y="57"/>
                  <a:pt x="324" y="50"/>
                  <a:pt x="321" y="76"/>
                </a:cubicBezTo>
                <a:cubicBezTo>
                  <a:pt x="318" y="84"/>
                  <a:pt x="316" y="101"/>
                  <a:pt x="312" y="84"/>
                </a:cubicBezTo>
                <a:cubicBezTo>
                  <a:pt x="310" y="82"/>
                  <a:pt x="307" y="49"/>
                  <a:pt x="306" y="65"/>
                </a:cubicBezTo>
                <a:cubicBezTo>
                  <a:pt x="307" y="74"/>
                  <a:pt x="308" y="89"/>
                  <a:pt x="309" y="107"/>
                </a:cubicBezTo>
                <a:cubicBezTo>
                  <a:pt x="305" y="102"/>
                  <a:pt x="300" y="106"/>
                  <a:pt x="300" y="89"/>
                </a:cubicBezTo>
                <a:cubicBezTo>
                  <a:pt x="299" y="89"/>
                  <a:pt x="299" y="89"/>
                  <a:pt x="298" y="89"/>
                </a:cubicBezTo>
                <a:cubicBezTo>
                  <a:pt x="298" y="86"/>
                  <a:pt x="298" y="83"/>
                  <a:pt x="296" y="82"/>
                </a:cubicBezTo>
                <a:cubicBezTo>
                  <a:pt x="297" y="84"/>
                  <a:pt x="298" y="87"/>
                  <a:pt x="298" y="89"/>
                </a:cubicBezTo>
                <a:cubicBezTo>
                  <a:pt x="281" y="90"/>
                  <a:pt x="264" y="71"/>
                  <a:pt x="247" y="70"/>
                </a:cubicBezTo>
                <a:cubicBezTo>
                  <a:pt x="249" y="99"/>
                  <a:pt x="249" y="99"/>
                  <a:pt x="249" y="99"/>
                </a:cubicBezTo>
                <a:cubicBezTo>
                  <a:pt x="243" y="97"/>
                  <a:pt x="243" y="97"/>
                  <a:pt x="243" y="97"/>
                </a:cubicBezTo>
                <a:cubicBezTo>
                  <a:pt x="242" y="91"/>
                  <a:pt x="241" y="75"/>
                  <a:pt x="246" y="76"/>
                </a:cubicBezTo>
                <a:cubicBezTo>
                  <a:pt x="243" y="59"/>
                  <a:pt x="238" y="90"/>
                  <a:pt x="238" y="96"/>
                </a:cubicBezTo>
                <a:cubicBezTo>
                  <a:pt x="230" y="84"/>
                  <a:pt x="242" y="62"/>
                  <a:pt x="239" y="62"/>
                </a:cubicBezTo>
                <a:cubicBezTo>
                  <a:pt x="236" y="64"/>
                  <a:pt x="236" y="64"/>
                  <a:pt x="236" y="64"/>
                </a:cubicBezTo>
                <a:cubicBezTo>
                  <a:pt x="236" y="67"/>
                  <a:pt x="236" y="67"/>
                  <a:pt x="236" y="67"/>
                </a:cubicBezTo>
                <a:cubicBezTo>
                  <a:pt x="234" y="79"/>
                  <a:pt x="233" y="92"/>
                  <a:pt x="228" y="90"/>
                </a:cubicBezTo>
                <a:cubicBezTo>
                  <a:pt x="225" y="85"/>
                  <a:pt x="227" y="72"/>
                  <a:pt x="225" y="71"/>
                </a:cubicBezTo>
                <a:cubicBezTo>
                  <a:pt x="225" y="69"/>
                  <a:pt x="225" y="68"/>
                  <a:pt x="223" y="71"/>
                </a:cubicBezTo>
                <a:cubicBezTo>
                  <a:pt x="216" y="68"/>
                  <a:pt x="216" y="68"/>
                  <a:pt x="216" y="68"/>
                </a:cubicBezTo>
                <a:cubicBezTo>
                  <a:pt x="219" y="91"/>
                  <a:pt x="219" y="91"/>
                  <a:pt x="219" y="91"/>
                </a:cubicBezTo>
                <a:cubicBezTo>
                  <a:pt x="216" y="102"/>
                  <a:pt x="212" y="90"/>
                  <a:pt x="215" y="116"/>
                </a:cubicBezTo>
                <a:cubicBezTo>
                  <a:pt x="210" y="76"/>
                  <a:pt x="188" y="102"/>
                  <a:pt x="185" y="90"/>
                </a:cubicBezTo>
                <a:cubicBezTo>
                  <a:pt x="180" y="107"/>
                  <a:pt x="175" y="107"/>
                  <a:pt x="170" y="105"/>
                </a:cubicBezTo>
                <a:cubicBezTo>
                  <a:pt x="171" y="110"/>
                  <a:pt x="172" y="135"/>
                  <a:pt x="167" y="132"/>
                </a:cubicBezTo>
                <a:cubicBezTo>
                  <a:pt x="169" y="79"/>
                  <a:pt x="158" y="110"/>
                  <a:pt x="154" y="72"/>
                </a:cubicBezTo>
                <a:cubicBezTo>
                  <a:pt x="158" y="97"/>
                  <a:pt x="140" y="79"/>
                  <a:pt x="146" y="114"/>
                </a:cubicBezTo>
                <a:cubicBezTo>
                  <a:pt x="142" y="110"/>
                  <a:pt x="146" y="95"/>
                  <a:pt x="143" y="82"/>
                </a:cubicBezTo>
                <a:cubicBezTo>
                  <a:pt x="133" y="103"/>
                  <a:pt x="121" y="70"/>
                  <a:pt x="109" y="77"/>
                </a:cubicBezTo>
                <a:cubicBezTo>
                  <a:pt x="109" y="84"/>
                  <a:pt x="111" y="95"/>
                  <a:pt x="109" y="105"/>
                </a:cubicBezTo>
                <a:cubicBezTo>
                  <a:pt x="102" y="71"/>
                  <a:pt x="102" y="71"/>
                  <a:pt x="102" y="71"/>
                </a:cubicBezTo>
                <a:cubicBezTo>
                  <a:pt x="100" y="75"/>
                  <a:pt x="100" y="111"/>
                  <a:pt x="96" y="88"/>
                </a:cubicBezTo>
                <a:cubicBezTo>
                  <a:pt x="96" y="93"/>
                  <a:pt x="97" y="102"/>
                  <a:pt x="96" y="105"/>
                </a:cubicBezTo>
                <a:cubicBezTo>
                  <a:pt x="72" y="72"/>
                  <a:pt x="48" y="136"/>
                  <a:pt x="24" y="75"/>
                </a:cubicBezTo>
                <a:cubicBezTo>
                  <a:pt x="27" y="88"/>
                  <a:pt x="25" y="90"/>
                  <a:pt x="22" y="91"/>
                </a:cubicBezTo>
                <a:cubicBezTo>
                  <a:pt x="24" y="94"/>
                  <a:pt x="23" y="108"/>
                  <a:pt x="23" y="117"/>
                </a:cubicBezTo>
                <a:cubicBezTo>
                  <a:pt x="13" y="92"/>
                  <a:pt x="13" y="92"/>
                  <a:pt x="13" y="92"/>
                </a:cubicBezTo>
                <a:cubicBezTo>
                  <a:pt x="11" y="119"/>
                  <a:pt x="2" y="95"/>
                  <a:pt x="1" y="121"/>
                </a:cubicBezTo>
                <a:cubicBezTo>
                  <a:pt x="4" y="116"/>
                  <a:pt x="4" y="116"/>
                  <a:pt x="4" y="116"/>
                </a:cubicBezTo>
                <a:cubicBezTo>
                  <a:pt x="3" y="128"/>
                  <a:pt x="4" y="142"/>
                  <a:pt x="5" y="156"/>
                </a:cubicBezTo>
                <a:cubicBezTo>
                  <a:pt x="2" y="150"/>
                  <a:pt x="2" y="150"/>
                  <a:pt x="2" y="150"/>
                </a:cubicBezTo>
                <a:cubicBezTo>
                  <a:pt x="5" y="163"/>
                  <a:pt x="5" y="163"/>
                  <a:pt x="5" y="163"/>
                </a:cubicBezTo>
                <a:cubicBezTo>
                  <a:pt x="5" y="159"/>
                  <a:pt x="5" y="159"/>
                  <a:pt x="5" y="159"/>
                </a:cubicBezTo>
                <a:cubicBezTo>
                  <a:pt x="7" y="169"/>
                  <a:pt x="8" y="180"/>
                  <a:pt x="9" y="191"/>
                </a:cubicBezTo>
                <a:cubicBezTo>
                  <a:pt x="6" y="194"/>
                  <a:pt x="2" y="189"/>
                  <a:pt x="1" y="206"/>
                </a:cubicBezTo>
                <a:cubicBezTo>
                  <a:pt x="4" y="201"/>
                  <a:pt x="4" y="201"/>
                  <a:pt x="4" y="201"/>
                </a:cubicBezTo>
                <a:cubicBezTo>
                  <a:pt x="0" y="231"/>
                  <a:pt x="11" y="266"/>
                  <a:pt x="10" y="304"/>
                </a:cubicBezTo>
                <a:cubicBezTo>
                  <a:pt x="14" y="279"/>
                  <a:pt x="19" y="315"/>
                  <a:pt x="24" y="319"/>
                </a:cubicBezTo>
                <a:cubicBezTo>
                  <a:pt x="24" y="320"/>
                  <a:pt x="24" y="320"/>
                  <a:pt x="24" y="320"/>
                </a:cubicBezTo>
                <a:cubicBezTo>
                  <a:pt x="24" y="319"/>
                  <a:pt x="24" y="319"/>
                  <a:pt x="24" y="319"/>
                </a:cubicBezTo>
                <a:cubicBezTo>
                  <a:pt x="26" y="320"/>
                  <a:pt x="29" y="316"/>
                  <a:pt x="30" y="303"/>
                </a:cubicBezTo>
                <a:cubicBezTo>
                  <a:pt x="32" y="311"/>
                  <a:pt x="29" y="315"/>
                  <a:pt x="30" y="324"/>
                </a:cubicBezTo>
                <a:cubicBezTo>
                  <a:pt x="31" y="314"/>
                  <a:pt x="33" y="308"/>
                  <a:pt x="35" y="308"/>
                </a:cubicBezTo>
                <a:cubicBezTo>
                  <a:pt x="33" y="324"/>
                  <a:pt x="33" y="324"/>
                  <a:pt x="33" y="324"/>
                </a:cubicBezTo>
                <a:cubicBezTo>
                  <a:pt x="36" y="322"/>
                  <a:pt x="39" y="317"/>
                  <a:pt x="42" y="314"/>
                </a:cubicBezTo>
                <a:cubicBezTo>
                  <a:pt x="52" y="313"/>
                  <a:pt x="57" y="326"/>
                  <a:pt x="70" y="335"/>
                </a:cubicBezTo>
                <a:cubicBezTo>
                  <a:pt x="68" y="316"/>
                  <a:pt x="68" y="316"/>
                  <a:pt x="68" y="316"/>
                </a:cubicBezTo>
                <a:cubicBezTo>
                  <a:pt x="71" y="318"/>
                  <a:pt x="71" y="321"/>
                  <a:pt x="72" y="325"/>
                </a:cubicBezTo>
                <a:cubicBezTo>
                  <a:pt x="69" y="336"/>
                  <a:pt x="69" y="336"/>
                  <a:pt x="69" y="336"/>
                </a:cubicBezTo>
                <a:cubicBezTo>
                  <a:pt x="73" y="326"/>
                  <a:pt x="73" y="326"/>
                  <a:pt x="73" y="326"/>
                </a:cubicBezTo>
                <a:cubicBezTo>
                  <a:pt x="73" y="327"/>
                  <a:pt x="73" y="328"/>
                  <a:pt x="73" y="329"/>
                </a:cubicBezTo>
                <a:cubicBezTo>
                  <a:pt x="74" y="326"/>
                  <a:pt x="74" y="323"/>
                  <a:pt x="74" y="322"/>
                </a:cubicBezTo>
                <a:cubicBezTo>
                  <a:pt x="76" y="315"/>
                  <a:pt x="76" y="315"/>
                  <a:pt x="76" y="315"/>
                </a:cubicBezTo>
                <a:cubicBezTo>
                  <a:pt x="80" y="316"/>
                  <a:pt x="84" y="314"/>
                  <a:pt x="87" y="318"/>
                </a:cubicBezTo>
                <a:cubicBezTo>
                  <a:pt x="87" y="321"/>
                  <a:pt x="86" y="325"/>
                  <a:pt x="85" y="329"/>
                </a:cubicBezTo>
                <a:cubicBezTo>
                  <a:pt x="86" y="326"/>
                  <a:pt x="87" y="323"/>
                  <a:pt x="88" y="319"/>
                </a:cubicBezTo>
                <a:cubicBezTo>
                  <a:pt x="90" y="323"/>
                  <a:pt x="91" y="328"/>
                  <a:pt x="92" y="338"/>
                </a:cubicBezTo>
                <a:cubicBezTo>
                  <a:pt x="96" y="338"/>
                  <a:pt x="90" y="317"/>
                  <a:pt x="95" y="317"/>
                </a:cubicBezTo>
                <a:cubicBezTo>
                  <a:pt x="96" y="323"/>
                  <a:pt x="96" y="323"/>
                  <a:pt x="96" y="323"/>
                </a:cubicBezTo>
                <a:cubicBezTo>
                  <a:pt x="95" y="323"/>
                  <a:pt x="95" y="323"/>
                  <a:pt x="95" y="323"/>
                </a:cubicBezTo>
                <a:cubicBezTo>
                  <a:pt x="96" y="328"/>
                  <a:pt x="96" y="334"/>
                  <a:pt x="95" y="339"/>
                </a:cubicBezTo>
                <a:cubicBezTo>
                  <a:pt x="99" y="327"/>
                  <a:pt x="99" y="327"/>
                  <a:pt x="99" y="327"/>
                </a:cubicBezTo>
                <a:cubicBezTo>
                  <a:pt x="96" y="324"/>
                  <a:pt x="96" y="324"/>
                  <a:pt x="96" y="324"/>
                </a:cubicBezTo>
                <a:cubicBezTo>
                  <a:pt x="97" y="313"/>
                  <a:pt x="97" y="313"/>
                  <a:pt x="97" y="313"/>
                </a:cubicBezTo>
                <a:cubicBezTo>
                  <a:pt x="99" y="314"/>
                  <a:pt x="100" y="319"/>
                  <a:pt x="101" y="324"/>
                </a:cubicBezTo>
                <a:cubicBezTo>
                  <a:pt x="99" y="327"/>
                  <a:pt x="99" y="327"/>
                  <a:pt x="99" y="327"/>
                </a:cubicBezTo>
                <a:cubicBezTo>
                  <a:pt x="101" y="328"/>
                  <a:pt x="101" y="328"/>
                  <a:pt x="101" y="328"/>
                </a:cubicBezTo>
                <a:cubicBezTo>
                  <a:pt x="101" y="327"/>
                  <a:pt x="101" y="327"/>
                  <a:pt x="101" y="327"/>
                </a:cubicBezTo>
                <a:cubicBezTo>
                  <a:pt x="102" y="331"/>
                  <a:pt x="102" y="336"/>
                  <a:pt x="102" y="340"/>
                </a:cubicBezTo>
                <a:cubicBezTo>
                  <a:pt x="101" y="339"/>
                  <a:pt x="100" y="343"/>
                  <a:pt x="99" y="344"/>
                </a:cubicBezTo>
                <a:cubicBezTo>
                  <a:pt x="100" y="346"/>
                  <a:pt x="101" y="347"/>
                  <a:pt x="101" y="348"/>
                </a:cubicBezTo>
                <a:cubicBezTo>
                  <a:pt x="101" y="348"/>
                  <a:pt x="101" y="348"/>
                  <a:pt x="101" y="348"/>
                </a:cubicBezTo>
                <a:cubicBezTo>
                  <a:pt x="101" y="348"/>
                  <a:pt x="101" y="348"/>
                  <a:pt x="101" y="348"/>
                </a:cubicBezTo>
                <a:cubicBezTo>
                  <a:pt x="102" y="348"/>
                  <a:pt x="102" y="348"/>
                  <a:pt x="102" y="348"/>
                </a:cubicBezTo>
                <a:cubicBezTo>
                  <a:pt x="102" y="352"/>
                  <a:pt x="103" y="361"/>
                  <a:pt x="105" y="365"/>
                </a:cubicBezTo>
                <a:cubicBezTo>
                  <a:pt x="103" y="348"/>
                  <a:pt x="103" y="348"/>
                  <a:pt x="103" y="348"/>
                </a:cubicBezTo>
                <a:cubicBezTo>
                  <a:pt x="103" y="348"/>
                  <a:pt x="103" y="348"/>
                  <a:pt x="104" y="348"/>
                </a:cubicBezTo>
                <a:cubicBezTo>
                  <a:pt x="105" y="349"/>
                  <a:pt x="106" y="349"/>
                  <a:pt x="106" y="349"/>
                </a:cubicBezTo>
                <a:cubicBezTo>
                  <a:pt x="106" y="349"/>
                  <a:pt x="105" y="349"/>
                  <a:pt x="104" y="348"/>
                </a:cubicBezTo>
                <a:cubicBezTo>
                  <a:pt x="107" y="347"/>
                  <a:pt x="110" y="341"/>
                  <a:pt x="111" y="342"/>
                </a:cubicBezTo>
                <a:cubicBezTo>
                  <a:pt x="107" y="336"/>
                  <a:pt x="107" y="336"/>
                  <a:pt x="107" y="336"/>
                </a:cubicBezTo>
                <a:cubicBezTo>
                  <a:pt x="114" y="329"/>
                  <a:pt x="121" y="331"/>
                  <a:pt x="129" y="329"/>
                </a:cubicBezTo>
                <a:cubicBezTo>
                  <a:pt x="129" y="333"/>
                  <a:pt x="129" y="336"/>
                  <a:pt x="131" y="340"/>
                </a:cubicBezTo>
                <a:cubicBezTo>
                  <a:pt x="129" y="343"/>
                  <a:pt x="128" y="344"/>
                  <a:pt x="126" y="344"/>
                </a:cubicBezTo>
                <a:cubicBezTo>
                  <a:pt x="128" y="346"/>
                  <a:pt x="129" y="349"/>
                  <a:pt x="130" y="352"/>
                </a:cubicBezTo>
                <a:cubicBezTo>
                  <a:pt x="130" y="352"/>
                  <a:pt x="130" y="351"/>
                  <a:pt x="130" y="351"/>
                </a:cubicBezTo>
                <a:cubicBezTo>
                  <a:pt x="130" y="351"/>
                  <a:pt x="130" y="351"/>
                  <a:pt x="130" y="351"/>
                </a:cubicBezTo>
                <a:cubicBezTo>
                  <a:pt x="130" y="351"/>
                  <a:pt x="130" y="351"/>
                  <a:pt x="130" y="351"/>
                </a:cubicBezTo>
                <a:cubicBezTo>
                  <a:pt x="130" y="349"/>
                  <a:pt x="130" y="347"/>
                  <a:pt x="130" y="349"/>
                </a:cubicBezTo>
                <a:cubicBezTo>
                  <a:pt x="130" y="348"/>
                  <a:pt x="130" y="348"/>
                  <a:pt x="130" y="348"/>
                </a:cubicBezTo>
                <a:cubicBezTo>
                  <a:pt x="130" y="346"/>
                  <a:pt x="131" y="344"/>
                  <a:pt x="131" y="342"/>
                </a:cubicBezTo>
                <a:cubicBezTo>
                  <a:pt x="133" y="345"/>
                  <a:pt x="131" y="346"/>
                  <a:pt x="130" y="348"/>
                </a:cubicBezTo>
                <a:cubicBezTo>
                  <a:pt x="130" y="349"/>
                  <a:pt x="130" y="350"/>
                  <a:pt x="130" y="351"/>
                </a:cubicBezTo>
                <a:cubicBezTo>
                  <a:pt x="130" y="351"/>
                  <a:pt x="130" y="351"/>
                  <a:pt x="130" y="351"/>
                </a:cubicBezTo>
                <a:cubicBezTo>
                  <a:pt x="138" y="341"/>
                  <a:pt x="138" y="341"/>
                  <a:pt x="138" y="341"/>
                </a:cubicBezTo>
                <a:cubicBezTo>
                  <a:pt x="136" y="339"/>
                  <a:pt x="134" y="340"/>
                  <a:pt x="131" y="342"/>
                </a:cubicBezTo>
                <a:cubicBezTo>
                  <a:pt x="131" y="337"/>
                  <a:pt x="132" y="332"/>
                  <a:pt x="132" y="328"/>
                </a:cubicBezTo>
                <a:cubicBezTo>
                  <a:pt x="137" y="327"/>
                  <a:pt x="141" y="324"/>
                  <a:pt x="145" y="317"/>
                </a:cubicBezTo>
                <a:cubicBezTo>
                  <a:pt x="146" y="326"/>
                  <a:pt x="146" y="334"/>
                  <a:pt x="147" y="341"/>
                </a:cubicBezTo>
                <a:cubicBezTo>
                  <a:pt x="147" y="334"/>
                  <a:pt x="147" y="327"/>
                  <a:pt x="151" y="318"/>
                </a:cubicBezTo>
                <a:cubicBezTo>
                  <a:pt x="150" y="314"/>
                  <a:pt x="148" y="309"/>
                  <a:pt x="147" y="303"/>
                </a:cubicBezTo>
                <a:cubicBezTo>
                  <a:pt x="154" y="291"/>
                  <a:pt x="153" y="314"/>
                  <a:pt x="163" y="307"/>
                </a:cubicBezTo>
                <a:cubicBezTo>
                  <a:pt x="162" y="309"/>
                  <a:pt x="162" y="309"/>
                  <a:pt x="162" y="309"/>
                </a:cubicBezTo>
                <a:cubicBezTo>
                  <a:pt x="163" y="308"/>
                  <a:pt x="163" y="307"/>
                  <a:pt x="163" y="306"/>
                </a:cubicBezTo>
                <a:cubicBezTo>
                  <a:pt x="164" y="313"/>
                  <a:pt x="166" y="308"/>
                  <a:pt x="168" y="302"/>
                </a:cubicBezTo>
                <a:cubicBezTo>
                  <a:pt x="168" y="300"/>
                  <a:pt x="168" y="298"/>
                  <a:pt x="168" y="297"/>
                </a:cubicBezTo>
                <a:cubicBezTo>
                  <a:pt x="169" y="296"/>
                  <a:pt x="169" y="296"/>
                  <a:pt x="170" y="296"/>
                </a:cubicBezTo>
                <a:cubicBezTo>
                  <a:pt x="168" y="302"/>
                  <a:pt x="170" y="308"/>
                  <a:pt x="171" y="314"/>
                </a:cubicBezTo>
                <a:cubicBezTo>
                  <a:pt x="168" y="327"/>
                  <a:pt x="164" y="341"/>
                  <a:pt x="160" y="335"/>
                </a:cubicBezTo>
                <a:cubicBezTo>
                  <a:pt x="163" y="359"/>
                  <a:pt x="162" y="333"/>
                  <a:pt x="165" y="361"/>
                </a:cubicBezTo>
                <a:cubicBezTo>
                  <a:pt x="162" y="326"/>
                  <a:pt x="178" y="361"/>
                  <a:pt x="173" y="325"/>
                </a:cubicBezTo>
                <a:cubicBezTo>
                  <a:pt x="173" y="325"/>
                  <a:pt x="173" y="325"/>
                  <a:pt x="173" y="325"/>
                </a:cubicBezTo>
                <a:cubicBezTo>
                  <a:pt x="177" y="357"/>
                  <a:pt x="179" y="339"/>
                  <a:pt x="184" y="366"/>
                </a:cubicBezTo>
                <a:cubicBezTo>
                  <a:pt x="184" y="358"/>
                  <a:pt x="182" y="351"/>
                  <a:pt x="186" y="355"/>
                </a:cubicBezTo>
                <a:cubicBezTo>
                  <a:pt x="186" y="352"/>
                  <a:pt x="187" y="349"/>
                  <a:pt x="187" y="348"/>
                </a:cubicBezTo>
                <a:cubicBezTo>
                  <a:pt x="187" y="348"/>
                  <a:pt x="187" y="348"/>
                  <a:pt x="187" y="348"/>
                </a:cubicBezTo>
                <a:cubicBezTo>
                  <a:pt x="187" y="347"/>
                  <a:pt x="187" y="347"/>
                  <a:pt x="187" y="347"/>
                </a:cubicBezTo>
                <a:cubicBezTo>
                  <a:pt x="187" y="346"/>
                  <a:pt x="187" y="346"/>
                  <a:pt x="187" y="347"/>
                </a:cubicBezTo>
                <a:cubicBezTo>
                  <a:pt x="186" y="344"/>
                  <a:pt x="185" y="339"/>
                  <a:pt x="185" y="335"/>
                </a:cubicBezTo>
                <a:cubicBezTo>
                  <a:pt x="186" y="323"/>
                  <a:pt x="190" y="319"/>
                  <a:pt x="192" y="315"/>
                </a:cubicBezTo>
                <a:cubicBezTo>
                  <a:pt x="194" y="317"/>
                  <a:pt x="195" y="319"/>
                  <a:pt x="196" y="319"/>
                </a:cubicBezTo>
                <a:cubicBezTo>
                  <a:pt x="196" y="321"/>
                  <a:pt x="196" y="323"/>
                  <a:pt x="196" y="325"/>
                </a:cubicBezTo>
                <a:cubicBezTo>
                  <a:pt x="198" y="319"/>
                  <a:pt x="198" y="319"/>
                  <a:pt x="198" y="319"/>
                </a:cubicBezTo>
                <a:cubicBezTo>
                  <a:pt x="198" y="318"/>
                  <a:pt x="199" y="318"/>
                  <a:pt x="200" y="317"/>
                </a:cubicBezTo>
                <a:cubicBezTo>
                  <a:pt x="201" y="331"/>
                  <a:pt x="205" y="341"/>
                  <a:pt x="200" y="350"/>
                </a:cubicBezTo>
                <a:cubicBezTo>
                  <a:pt x="206" y="351"/>
                  <a:pt x="206" y="351"/>
                  <a:pt x="206" y="351"/>
                </a:cubicBezTo>
                <a:cubicBezTo>
                  <a:pt x="209" y="361"/>
                  <a:pt x="213" y="365"/>
                  <a:pt x="215" y="357"/>
                </a:cubicBezTo>
                <a:cubicBezTo>
                  <a:pt x="218" y="361"/>
                  <a:pt x="222" y="337"/>
                  <a:pt x="220" y="351"/>
                </a:cubicBezTo>
                <a:cubicBezTo>
                  <a:pt x="228" y="340"/>
                  <a:pt x="228" y="340"/>
                  <a:pt x="228" y="340"/>
                </a:cubicBezTo>
                <a:cubicBezTo>
                  <a:pt x="228" y="344"/>
                  <a:pt x="228" y="344"/>
                  <a:pt x="228" y="344"/>
                </a:cubicBezTo>
                <a:cubicBezTo>
                  <a:pt x="233" y="346"/>
                  <a:pt x="238" y="335"/>
                  <a:pt x="243" y="333"/>
                </a:cubicBezTo>
                <a:cubicBezTo>
                  <a:pt x="243" y="333"/>
                  <a:pt x="243" y="334"/>
                  <a:pt x="243" y="335"/>
                </a:cubicBezTo>
                <a:cubicBezTo>
                  <a:pt x="242" y="336"/>
                  <a:pt x="242" y="337"/>
                  <a:pt x="242" y="340"/>
                </a:cubicBezTo>
                <a:cubicBezTo>
                  <a:pt x="244" y="347"/>
                  <a:pt x="246" y="350"/>
                  <a:pt x="248" y="351"/>
                </a:cubicBezTo>
                <a:cubicBezTo>
                  <a:pt x="246" y="343"/>
                  <a:pt x="244" y="332"/>
                  <a:pt x="243" y="335"/>
                </a:cubicBezTo>
                <a:cubicBezTo>
                  <a:pt x="243" y="334"/>
                  <a:pt x="243" y="333"/>
                  <a:pt x="243" y="332"/>
                </a:cubicBezTo>
                <a:cubicBezTo>
                  <a:pt x="246" y="331"/>
                  <a:pt x="250" y="334"/>
                  <a:pt x="254" y="346"/>
                </a:cubicBezTo>
                <a:cubicBezTo>
                  <a:pt x="255" y="344"/>
                  <a:pt x="256" y="342"/>
                  <a:pt x="258" y="340"/>
                </a:cubicBezTo>
                <a:cubicBezTo>
                  <a:pt x="258" y="341"/>
                  <a:pt x="258" y="341"/>
                  <a:pt x="258" y="341"/>
                </a:cubicBezTo>
                <a:cubicBezTo>
                  <a:pt x="258" y="341"/>
                  <a:pt x="258" y="340"/>
                  <a:pt x="258" y="340"/>
                </a:cubicBezTo>
                <a:cubicBezTo>
                  <a:pt x="260" y="339"/>
                  <a:pt x="261" y="339"/>
                  <a:pt x="264" y="341"/>
                </a:cubicBezTo>
                <a:cubicBezTo>
                  <a:pt x="265" y="356"/>
                  <a:pt x="265" y="356"/>
                  <a:pt x="265" y="356"/>
                </a:cubicBezTo>
                <a:cubicBezTo>
                  <a:pt x="268" y="351"/>
                  <a:pt x="275" y="371"/>
                  <a:pt x="277" y="355"/>
                </a:cubicBezTo>
                <a:cubicBezTo>
                  <a:pt x="280" y="397"/>
                  <a:pt x="293" y="364"/>
                  <a:pt x="300" y="371"/>
                </a:cubicBezTo>
                <a:cubicBezTo>
                  <a:pt x="300" y="351"/>
                  <a:pt x="300" y="351"/>
                  <a:pt x="300" y="351"/>
                </a:cubicBezTo>
                <a:cubicBezTo>
                  <a:pt x="304" y="352"/>
                  <a:pt x="308" y="346"/>
                  <a:pt x="313" y="338"/>
                </a:cubicBezTo>
                <a:cubicBezTo>
                  <a:pt x="313" y="331"/>
                  <a:pt x="313" y="331"/>
                  <a:pt x="313" y="331"/>
                </a:cubicBezTo>
                <a:cubicBezTo>
                  <a:pt x="316" y="327"/>
                  <a:pt x="317" y="330"/>
                  <a:pt x="321" y="334"/>
                </a:cubicBezTo>
                <a:cubicBezTo>
                  <a:pt x="321" y="330"/>
                  <a:pt x="320" y="325"/>
                  <a:pt x="321" y="320"/>
                </a:cubicBezTo>
                <a:cubicBezTo>
                  <a:pt x="322" y="321"/>
                  <a:pt x="323" y="323"/>
                  <a:pt x="325" y="325"/>
                </a:cubicBezTo>
                <a:cubicBezTo>
                  <a:pt x="324" y="331"/>
                  <a:pt x="323" y="336"/>
                  <a:pt x="323" y="342"/>
                </a:cubicBezTo>
                <a:cubicBezTo>
                  <a:pt x="326" y="355"/>
                  <a:pt x="331" y="345"/>
                  <a:pt x="333" y="344"/>
                </a:cubicBezTo>
                <a:cubicBezTo>
                  <a:pt x="333" y="344"/>
                  <a:pt x="332" y="343"/>
                  <a:pt x="331" y="342"/>
                </a:cubicBezTo>
                <a:cubicBezTo>
                  <a:pt x="336" y="349"/>
                  <a:pt x="340" y="337"/>
                  <a:pt x="344" y="330"/>
                </a:cubicBezTo>
                <a:cubicBezTo>
                  <a:pt x="344" y="342"/>
                  <a:pt x="343" y="353"/>
                  <a:pt x="340" y="358"/>
                </a:cubicBezTo>
                <a:cubicBezTo>
                  <a:pt x="349" y="341"/>
                  <a:pt x="349" y="341"/>
                  <a:pt x="349" y="341"/>
                </a:cubicBezTo>
                <a:cubicBezTo>
                  <a:pt x="349" y="348"/>
                  <a:pt x="353" y="359"/>
                  <a:pt x="352" y="365"/>
                </a:cubicBezTo>
                <a:cubicBezTo>
                  <a:pt x="355" y="371"/>
                  <a:pt x="359" y="357"/>
                  <a:pt x="363" y="349"/>
                </a:cubicBezTo>
                <a:cubicBezTo>
                  <a:pt x="365" y="362"/>
                  <a:pt x="367" y="376"/>
                  <a:pt x="367" y="361"/>
                </a:cubicBezTo>
                <a:cubicBezTo>
                  <a:pt x="366" y="345"/>
                  <a:pt x="366" y="345"/>
                  <a:pt x="366" y="345"/>
                </a:cubicBezTo>
                <a:cubicBezTo>
                  <a:pt x="367" y="345"/>
                  <a:pt x="367" y="345"/>
                  <a:pt x="367" y="345"/>
                </a:cubicBezTo>
                <a:cubicBezTo>
                  <a:pt x="368" y="345"/>
                  <a:pt x="368" y="345"/>
                  <a:pt x="368" y="345"/>
                </a:cubicBezTo>
                <a:cubicBezTo>
                  <a:pt x="368" y="345"/>
                  <a:pt x="369" y="346"/>
                  <a:pt x="370" y="347"/>
                </a:cubicBezTo>
                <a:cubicBezTo>
                  <a:pt x="370" y="344"/>
                  <a:pt x="371" y="341"/>
                  <a:pt x="372" y="339"/>
                </a:cubicBezTo>
                <a:cubicBezTo>
                  <a:pt x="378" y="342"/>
                  <a:pt x="383" y="362"/>
                  <a:pt x="390" y="340"/>
                </a:cubicBezTo>
                <a:cubicBezTo>
                  <a:pt x="394" y="368"/>
                  <a:pt x="394" y="368"/>
                  <a:pt x="394" y="368"/>
                </a:cubicBezTo>
                <a:cubicBezTo>
                  <a:pt x="399" y="362"/>
                  <a:pt x="389" y="333"/>
                  <a:pt x="398" y="323"/>
                </a:cubicBezTo>
                <a:cubicBezTo>
                  <a:pt x="404" y="314"/>
                  <a:pt x="400" y="346"/>
                  <a:pt x="402" y="354"/>
                </a:cubicBezTo>
                <a:cubicBezTo>
                  <a:pt x="405" y="340"/>
                  <a:pt x="411" y="311"/>
                  <a:pt x="417" y="334"/>
                </a:cubicBezTo>
                <a:cubicBezTo>
                  <a:pt x="415" y="339"/>
                  <a:pt x="413" y="335"/>
                  <a:pt x="411" y="337"/>
                </a:cubicBezTo>
                <a:cubicBezTo>
                  <a:pt x="416" y="353"/>
                  <a:pt x="416" y="353"/>
                  <a:pt x="416" y="353"/>
                </a:cubicBezTo>
                <a:cubicBezTo>
                  <a:pt x="410" y="378"/>
                  <a:pt x="407" y="369"/>
                  <a:pt x="411" y="391"/>
                </a:cubicBezTo>
                <a:cubicBezTo>
                  <a:pt x="411" y="337"/>
                  <a:pt x="428" y="386"/>
                  <a:pt x="429" y="332"/>
                </a:cubicBezTo>
                <a:cubicBezTo>
                  <a:pt x="432" y="343"/>
                  <a:pt x="432" y="343"/>
                  <a:pt x="432" y="343"/>
                </a:cubicBezTo>
                <a:cubicBezTo>
                  <a:pt x="431" y="343"/>
                  <a:pt x="431" y="346"/>
                  <a:pt x="430" y="345"/>
                </a:cubicBezTo>
                <a:cubicBezTo>
                  <a:pt x="436" y="371"/>
                  <a:pt x="434" y="306"/>
                  <a:pt x="442" y="314"/>
                </a:cubicBezTo>
                <a:cubicBezTo>
                  <a:pt x="444" y="318"/>
                  <a:pt x="446" y="326"/>
                  <a:pt x="444" y="332"/>
                </a:cubicBezTo>
                <a:cubicBezTo>
                  <a:pt x="450" y="319"/>
                  <a:pt x="450" y="319"/>
                  <a:pt x="450" y="319"/>
                </a:cubicBezTo>
                <a:cubicBezTo>
                  <a:pt x="451" y="320"/>
                  <a:pt x="451" y="327"/>
                  <a:pt x="450" y="328"/>
                </a:cubicBezTo>
                <a:cubicBezTo>
                  <a:pt x="458" y="324"/>
                  <a:pt x="458" y="324"/>
                  <a:pt x="458" y="324"/>
                </a:cubicBezTo>
                <a:cubicBezTo>
                  <a:pt x="458" y="326"/>
                  <a:pt x="458" y="326"/>
                  <a:pt x="458" y="326"/>
                </a:cubicBezTo>
                <a:cubicBezTo>
                  <a:pt x="459" y="322"/>
                  <a:pt x="460" y="318"/>
                  <a:pt x="460" y="313"/>
                </a:cubicBezTo>
                <a:cubicBezTo>
                  <a:pt x="462" y="315"/>
                  <a:pt x="464" y="318"/>
                  <a:pt x="466" y="321"/>
                </a:cubicBezTo>
                <a:cubicBezTo>
                  <a:pt x="465" y="311"/>
                  <a:pt x="465" y="307"/>
                  <a:pt x="465" y="305"/>
                </a:cubicBezTo>
                <a:cubicBezTo>
                  <a:pt x="466" y="304"/>
                  <a:pt x="466" y="304"/>
                  <a:pt x="466" y="304"/>
                </a:cubicBezTo>
                <a:cubicBezTo>
                  <a:pt x="466" y="304"/>
                  <a:pt x="467" y="307"/>
                  <a:pt x="468" y="310"/>
                </a:cubicBezTo>
                <a:cubicBezTo>
                  <a:pt x="467" y="319"/>
                  <a:pt x="465" y="325"/>
                  <a:pt x="462" y="324"/>
                </a:cubicBezTo>
                <a:cubicBezTo>
                  <a:pt x="467" y="377"/>
                  <a:pt x="467" y="310"/>
                  <a:pt x="476" y="342"/>
                </a:cubicBezTo>
                <a:cubicBezTo>
                  <a:pt x="472" y="349"/>
                  <a:pt x="472" y="349"/>
                  <a:pt x="472" y="349"/>
                </a:cubicBezTo>
                <a:cubicBezTo>
                  <a:pt x="475" y="379"/>
                  <a:pt x="478" y="368"/>
                  <a:pt x="483" y="387"/>
                </a:cubicBezTo>
                <a:cubicBezTo>
                  <a:pt x="482" y="378"/>
                  <a:pt x="475" y="346"/>
                  <a:pt x="477" y="330"/>
                </a:cubicBezTo>
                <a:cubicBezTo>
                  <a:pt x="480" y="331"/>
                  <a:pt x="483" y="337"/>
                  <a:pt x="485" y="332"/>
                </a:cubicBezTo>
                <a:cubicBezTo>
                  <a:pt x="486" y="335"/>
                  <a:pt x="487" y="336"/>
                  <a:pt x="488" y="336"/>
                </a:cubicBezTo>
                <a:cubicBezTo>
                  <a:pt x="488" y="338"/>
                  <a:pt x="487" y="340"/>
                  <a:pt x="488" y="342"/>
                </a:cubicBezTo>
                <a:cubicBezTo>
                  <a:pt x="488" y="340"/>
                  <a:pt x="490" y="332"/>
                  <a:pt x="491" y="339"/>
                </a:cubicBezTo>
                <a:cubicBezTo>
                  <a:pt x="491" y="340"/>
                  <a:pt x="491" y="341"/>
                  <a:pt x="491" y="342"/>
                </a:cubicBezTo>
                <a:cubicBezTo>
                  <a:pt x="491" y="343"/>
                  <a:pt x="491" y="343"/>
                  <a:pt x="491" y="343"/>
                </a:cubicBezTo>
                <a:cubicBezTo>
                  <a:pt x="490" y="347"/>
                  <a:pt x="489" y="349"/>
                  <a:pt x="488" y="353"/>
                </a:cubicBezTo>
                <a:cubicBezTo>
                  <a:pt x="489" y="353"/>
                  <a:pt x="490" y="352"/>
                  <a:pt x="491" y="351"/>
                </a:cubicBezTo>
                <a:cubicBezTo>
                  <a:pt x="491" y="360"/>
                  <a:pt x="491" y="360"/>
                  <a:pt x="491" y="360"/>
                </a:cubicBezTo>
                <a:cubicBezTo>
                  <a:pt x="494" y="352"/>
                  <a:pt x="494" y="340"/>
                  <a:pt x="496" y="328"/>
                </a:cubicBezTo>
                <a:cubicBezTo>
                  <a:pt x="500" y="331"/>
                  <a:pt x="501" y="350"/>
                  <a:pt x="502" y="367"/>
                </a:cubicBezTo>
                <a:cubicBezTo>
                  <a:pt x="509" y="371"/>
                  <a:pt x="498" y="335"/>
                  <a:pt x="506" y="331"/>
                </a:cubicBezTo>
                <a:cubicBezTo>
                  <a:pt x="511" y="340"/>
                  <a:pt x="515" y="330"/>
                  <a:pt x="522" y="315"/>
                </a:cubicBezTo>
                <a:cubicBezTo>
                  <a:pt x="526" y="324"/>
                  <a:pt x="521" y="330"/>
                  <a:pt x="522" y="338"/>
                </a:cubicBezTo>
                <a:cubicBezTo>
                  <a:pt x="526" y="318"/>
                  <a:pt x="526" y="318"/>
                  <a:pt x="526" y="318"/>
                </a:cubicBezTo>
                <a:cubicBezTo>
                  <a:pt x="527" y="318"/>
                  <a:pt x="526" y="324"/>
                  <a:pt x="526" y="327"/>
                </a:cubicBezTo>
                <a:cubicBezTo>
                  <a:pt x="529" y="320"/>
                  <a:pt x="526" y="302"/>
                  <a:pt x="531" y="295"/>
                </a:cubicBezTo>
                <a:cubicBezTo>
                  <a:pt x="531" y="294"/>
                  <a:pt x="531" y="294"/>
                  <a:pt x="531" y="293"/>
                </a:cubicBezTo>
                <a:cubicBezTo>
                  <a:pt x="532" y="293"/>
                  <a:pt x="533" y="293"/>
                  <a:pt x="534" y="292"/>
                </a:cubicBezTo>
                <a:cubicBezTo>
                  <a:pt x="537" y="302"/>
                  <a:pt x="542" y="326"/>
                  <a:pt x="546" y="305"/>
                </a:cubicBezTo>
                <a:cubicBezTo>
                  <a:pt x="547" y="312"/>
                  <a:pt x="545" y="320"/>
                  <a:pt x="546" y="330"/>
                </a:cubicBezTo>
                <a:cubicBezTo>
                  <a:pt x="554" y="309"/>
                  <a:pt x="552" y="315"/>
                  <a:pt x="559" y="287"/>
                </a:cubicBezTo>
                <a:cubicBezTo>
                  <a:pt x="564" y="304"/>
                  <a:pt x="564" y="304"/>
                  <a:pt x="564" y="304"/>
                </a:cubicBezTo>
                <a:cubicBezTo>
                  <a:pt x="562" y="295"/>
                  <a:pt x="563" y="286"/>
                  <a:pt x="564" y="277"/>
                </a:cubicBezTo>
                <a:cubicBezTo>
                  <a:pt x="565" y="281"/>
                  <a:pt x="566" y="285"/>
                  <a:pt x="568" y="286"/>
                </a:cubicBezTo>
                <a:cubicBezTo>
                  <a:pt x="568" y="290"/>
                  <a:pt x="568" y="293"/>
                  <a:pt x="568" y="296"/>
                </a:cubicBezTo>
                <a:cubicBezTo>
                  <a:pt x="568" y="293"/>
                  <a:pt x="569" y="291"/>
                  <a:pt x="570" y="289"/>
                </a:cubicBezTo>
                <a:cubicBezTo>
                  <a:pt x="569" y="294"/>
                  <a:pt x="569" y="297"/>
                  <a:pt x="569" y="300"/>
                </a:cubicBezTo>
                <a:cubicBezTo>
                  <a:pt x="570" y="303"/>
                  <a:pt x="570" y="297"/>
                  <a:pt x="572" y="291"/>
                </a:cubicBezTo>
                <a:cubicBezTo>
                  <a:pt x="573" y="319"/>
                  <a:pt x="573" y="319"/>
                  <a:pt x="573" y="319"/>
                </a:cubicBezTo>
                <a:cubicBezTo>
                  <a:pt x="574" y="308"/>
                  <a:pt x="574" y="308"/>
                  <a:pt x="574" y="308"/>
                </a:cubicBezTo>
                <a:cubicBezTo>
                  <a:pt x="577" y="315"/>
                  <a:pt x="577" y="315"/>
                  <a:pt x="577" y="315"/>
                </a:cubicBezTo>
                <a:cubicBezTo>
                  <a:pt x="579" y="325"/>
                  <a:pt x="580" y="332"/>
                  <a:pt x="581" y="334"/>
                </a:cubicBezTo>
                <a:cubicBezTo>
                  <a:pt x="582" y="338"/>
                  <a:pt x="580" y="340"/>
                  <a:pt x="579" y="342"/>
                </a:cubicBezTo>
                <a:cubicBezTo>
                  <a:pt x="585" y="361"/>
                  <a:pt x="583" y="337"/>
                  <a:pt x="584" y="322"/>
                </a:cubicBezTo>
                <a:cubicBezTo>
                  <a:pt x="584" y="319"/>
                  <a:pt x="585" y="316"/>
                  <a:pt x="586" y="312"/>
                </a:cubicBezTo>
                <a:cubicBezTo>
                  <a:pt x="586" y="312"/>
                  <a:pt x="586" y="312"/>
                  <a:pt x="586" y="312"/>
                </a:cubicBezTo>
                <a:cubicBezTo>
                  <a:pt x="587" y="325"/>
                  <a:pt x="585" y="346"/>
                  <a:pt x="589" y="348"/>
                </a:cubicBezTo>
                <a:cubicBezTo>
                  <a:pt x="591" y="359"/>
                  <a:pt x="601" y="305"/>
                  <a:pt x="607" y="330"/>
                </a:cubicBezTo>
                <a:cubicBezTo>
                  <a:pt x="606" y="328"/>
                  <a:pt x="606" y="325"/>
                  <a:pt x="606" y="323"/>
                </a:cubicBezTo>
                <a:cubicBezTo>
                  <a:pt x="606" y="323"/>
                  <a:pt x="607" y="325"/>
                  <a:pt x="607" y="326"/>
                </a:cubicBezTo>
                <a:cubicBezTo>
                  <a:pt x="607" y="314"/>
                  <a:pt x="607" y="306"/>
                  <a:pt x="608" y="302"/>
                </a:cubicBezTo>
                <a:cubicBezTo>
                  <a:pt x="610" y="303"/>
                  <a:pt x="612" y="307"/>
                  <a:pt x="613" y="312"/>
                </a:cubicBezTo>
                <a:cubicBezTo>
                  <a:pt x="613" y="312"/>
                  <a:pt x="613" y="312"/>
                  <a:pt x="613" y="311"/>
                </a:cubicBezTo>
                <a:cubicBezTo>
                  <a:pt x="614" y="318"/>
                  <a:pt x="615" y="320"/>
                  <a:pt x="616" y="318"/>
                </a:cubicBezTo>
                <a:cubicBezTo>
                  <a:pt x="619" y="322"/>
                  <a:pt x="621" y="323"/>
                  <a:pt x="623" y="308"/>
                </a:cubicBezTo>
                <a:cubicBezTo>
                  <a:pt x="624" y="311"/>
                  <a:pt x="624" y="314"/>
                  <a:pt x="624" y="316"/>
                </a:cubicBezTo>
                <a:cubicBezTo>
                  <a:pt x="625" y="312"/>
                  <a:pt x="628" y="309"/>
                  <a:pt x="630" y="305"/>
                </a:cubicBezTo>
                <a:cubicBezTo>
                  <a:pt x="633" y="307"/>
                  <a:pt x="636" y="307"/>
                  <a:pt x="640" y="306"/>
                </a:cubicBezTo>
                <a:cubicBezTo>
                  <a:pt x="644" y="315"/>
                  <a:pt x="650" y="294"/>
                  <a:pt x="654" y="292"/>
                </a:cubicBezTo>
                <a:cubicBezTo>
                  <a:pt x="654" y="304"/>
                  <a:pt x="654" y="316"/>
                  <a:pt x="653" y="320"/>
                </a:cubicBezTo>
                <a:cubicBezTo>
                  <a:pt x="657" y="294"/>
                  <a:pt x="657" y="294"/>
                  <a:pt x="657" y="294"/>
                </a:cubicBezTo>
                <a:cubicBezTo>
                  <a:pt x="657" y="297"/>
                  <a:pt x="658" y="303"/>
                  <a:pt x="658" y="313"/>
                </a:cubicBezTo>
                <a:cubicBezTo>
                  <a:pt x="659" y="313"/>
                  <a:pt x="659" y="313"/>
                  <a:pt x="659" y="313"/>
                </a:cubicBezTo>
                <a:cubicBezTo>
                  <a:pt x="658" y="334"/>
                  <a:pt x="658" y="334"/>
                  <a:pt x="658" y="334"/>
                </a:cubicBezTo>
                <a:cubicBezTo>
                  <a:pt x="661" y="313"/>
                  <a:pt x="662" y="316"/>
                  <a:pt x="664" y="320"/>
                </a:cubicBezTo>
                <a:cubicBezTo>
                  <a:pt x="664" y="311"/>
                  <a:pt x="664" y="311"/>
                  <a:pt x="664" y="311"/>
                </a:cubicBezTo>
                <a:cubicBezTo>
                  <a:pt x="667" y="310"/>
                  <a:pt x="667" y="310"/>
                  <a:pt x="667" y="310"/>
                </a:cubicBezTo>
                <a:cubicBezTo>
                  <a:pt x="666" y="315"/>
                  <a:pt x="665" y="318"/>
                  <a:pt x="664" y="321"/>
                </a:cubicBezTo>
                <a:cubicBezTo>
                  <a:pt x="666" y="325"/>
                  <a:pt x="669" y="330"/>
                  <a:pt x="672" y="320"/>
                </a:cubicBezTo>
                <a:cubicBezTo>
                  <a:pt x="672" y="319"/>
                  <a:pt x="672" y="318"/>
                  <a:pt x="672" y="316"/>
                </a:cubicBezTo>
                <a:cubicBezTo>
                  <a:pt x="674" y="315"/>
                  <a:pt x="676" y="311"/>
                  <a:pt x="677" y="305"/>
                </a:cubicBezTo>
                <a:cubicBezTo>
                  <a:pt x="678" y="308"/>
                  <a:pt x="679" y="313"/>
                  <a:pt x="680" y="320"/>
                </a:cubicBezTo>
                <a:cubicBezTo>
                  <a:pt x="679" y="317"/>
                  <a:pt x="679" y="305"/>
                  <a:pt x="680" y="293"/>
                </a:cubicBezTo>
                <a:cubicBezTo>
                  <a:pt x="681" y="297"/>
                  <a:pt x="680" y="301"/>
                  <a:pt x="680" y="304"/>
                </a:cubicBezTo>
                <a:cubicBezTo>
                  <a:pt x="681" y="306"/>
                  <a:pt x="682" y="307"/>
                  <a:pt x="683" y="308"/>
                </a:cubicBezTo>
                <a:cubicBezTo>
                  <a:pt x="683" y="314"/>
                  <a:pt x="683" y="318"/>
                  <a:pt x="683" y="319"/>
                </a:cubicBezTo>
                <a:cubicBezTo>
                  <a:pt x="684" y="309"/>
                  <a:pt x="684" y="309"/>
                  <a:pt x="684" y="309"/>
                </a:cubicBezTo>
                <a:cubicBezTo>
                  <a:pt x="687" y="311"/>
                  <a:pt x="688" y="311"/>
                  <a:pt x="690" y="309"/>
                </a:cubicBezTo>
                <a:cubicBezTo>
                  <a:pt x="690" y="315"/>
                  <a:pt x="691" y="321"/>
                  <a:pt x="692" y="325"/>
                </a:cubicBezTo>
                <a:cubicBezTo>
                  <a:pt x="691" y="317"/>
                  <a:pt x="698" y="326"/>
                  <a:pt x="700" y="322"/>
                </a:cubicBezTo>
                <a:cubicBezTo>
                  <a:pt x="697" y="312"/>
                  <a:pt x="697" y="312"/>
                  <a:pt x="697" y="312"/>
                </a:cubicBezTo>
                <a:cubicBezTo>
                  <a:pt x="699" y="314"/>
                  <a:pt x="701" y="309"/>
                  <a:pt x="702" y="302"/>
                </a:cubicBezTo>
                <a:cubicBezTo>
                  <a:pt x="705" y="305"/>
                  <a:pt x="708" y="310"/>
                  <a:pt x="711" y="314"/>
                </a:cubicBezTo>
                <a:cubicBezTo>
                  <a:pt x="710" y="316"/>
                  <a:pt x="710" y="318"/>
                  <a:pt x="710" y="319"/>
                </a:cubicBezTo>
                <a:cubicBezTo>
                  <a:pt x="710" y="318"/>
                  <a:pt x="710" y="316"/>
                  <a:pt x="711" y="314"/>
                </a:cubicBezTo>
                <a:cubicBezTo>
                  <a:pt x="714" y="318"/>
                  <a:pt x="717" y="319"/>
                  <a:pt x="721" y="315"/>
                </a:cubicBezTo>
                <a:cubicBezTo>
                  <a:pt x="720" y="317"/>
                  <a:pt x="720" y="318"/>
                  <a:pt x="720" y="320"/>
                </a:cubicBezTo>
                <a:cubicBezTo>
                  <a:pt x="723" y="330"/>
                  <a:pt x="721" y="335"/>
                  <a:pt x="725" y="334"/>
                </a:cubicBezTo>
                <a:cubicBezTo>
                  <a:pt x="727" y="346"/>
                  <a:pt x="723" y="353"/>
                  <a:pt x="721" y="353"/>
                </a:cubicBezTo>
                <a:cubicBezTo>
                  <a:pt x="732" y="361"/>
                  <a:pt x="732" y="361"/>
                  <a:pt x="732" y="361"/>
                </a:cubicBezTo>
                <a:cubicBezTo>
                  <a:pt x="732" y="343"/>
                  <a:pt x="736" y="337"/>
                  <a:pt x="739" y="329"/>
                </a:cubicBezTo>
                <a:cubicBezTo>
                  <a:pt x="742" y="334"/>
                  <a:pt x="745" y="337"/>
                  <a:pt x="748" y="330"/>
                </a:cubicBezTo>
                <a:cubicBezTo>
                  <a:pt x="752" y="332"/>
                  <a:pt x="755" y="296"/>
                  <a:pt x="759" y="320"/>
                </a:cubicBezTo>
                <a:cubicBezTo>
                  <a:pt x="761" y="321"/>
                  <a:pt x="765" y="354"/>
                  <a:pt x="765" y="338"/>
                </a:cubicBezTo>
                <a:cubicBezTo>
                  <a:pt x="764" y="327"/>
                  <a:pt x="763" y="307"/>
                  <a:pt x="763" y="285"/>
                </a:cubicBezTo>
                <a:cubicBezTo>
                  <a:pt x="766" y="291"/>
                  <a:pt x="772" y="286"/>
                  <a:pt x="772" y="303"/>
                </a:cubicBezTo>
                <a:cubicBezTo>
                  <a:pt x="772" y="303"/>
                  <a:pt x="772" y="303"/>
                  <a:pt x="773" y="303"/>
                </a:cubicBezTo>
                <a:cubicBezTo>
                  <a:pt x="773" y="306"/>
                  <a:pt x="773" y="310"/>
                  <a:pt x="773" y="313"/>
                </a:cubicBezTo>
                <a:cubicBezTo>
                  <a:pt x="773" y="309"/>
                  <a:pt x="774" y="306"/>
                  <a:pt x="774" y="303"/>
                </a:cubicBezTo>
                <a:cubicBezTo>
                  <a:pt x="775" y="303"/>
                  <a:pt x="776" y="303"/>
                  <a:pt x="776" y="303"/>
                </a:cubicBezTo>
                <a:cubicBezTo>
                  <a:pt x="776" y="309"/>
                  <a:pt x="776" y="315"/>
                  <a:pt x="779" y="313"/>
                </a:cubicBezTo>
                <a:cubicBezTo>
                  <a:pt x="779" y="308"/>
                  <a:pt x="779" y="305"/>
                  <a:pt x="780" y="304"/>
                </a:cubicBezTo>
                <a:cubicBezTo>
                  <a:pt x="795" y="307"/>
                  <a:pt x="810" y="322"/>
                  <a:pt x="824" y="324"/>
                </a:cubicBezTo>
                <a:cubicBezTo>
                  <a:pt x="822" y="295"/>
                  <a:pt x="822" y="295"/>
                  <a:pt x="822" y="295"/>
                </a:cubicBezTo>
                <a:cubicBezTo>
                  <a:pt x="825" y="296"/>
                  <a:pt x="825" y="296"/>
                  <a:pt x="825" y="296"/>
                </a:cubicBezTo>
                <a:cubicBezTo>
                  <a:pt x="825" y="298"/>
                  <a:pt x="825" y="302"/>
                  <a:pt x="826" y="307"/>
                </a:cubicBezTo>
                <a:cubicBezTo>
                  <a:pt x="826" y="303"/>
                  <a:pt x="826" y="299"/>
                  <a:pt x="827" y="296"/>
                </a:cubicBezTo>
                <a:cubicBezTo>
                  <a:pt x="828" y="297"/>
                  <a:pt x="828" y="297"/>
                  <a:pt x="828" y="297"/>
                </a:cubicBezTo>
                <a:cubicBezTo>
                  <a:pt x="830" y="304"/>
                  <a:pt x="830" y="320"/>
                  <a:pt x="826" y="318"/>
                </a:cubicBezTo>
                <a:cubicBezTo>
                  <a:pt x="828" y="335"/>
                  <a:pt x="833" y="305"/>
                  <a:pt x="833" y="298"/>
                </a:cubicBezTo>
                <a:cubicBezTo>
                  <a:pt x="834" y="300"/>
                  <a:pt x="835" y="302"/>
                  <a:pt x="836" y="304"/>
                </a:cubicBezTo>
                <a:cubicBezTo>
                  <a:pt x="836" y="305"/>
                  <a:pt x="836" y="305"/>
                  <a:pt x="836" y="306"/>
                </a:cubicBezTo>
                <a:cubicBezTo>
                  <a:pt x="838" y="318"/>
                  <a:pt x="830" y="332"/>
                  <a:pt x="833" y="333"/>
                </a:cubicBezTo>
                <a:cubicBezTo>
                  <a:pt x="836" y="331"/>
                  <a:pt x="836" y="331"/>
                  <a:pt x="836" y="331"/>
                </a:cubicBezTo>
                <a:cubicBezTo>
                  <a:pt x="835" y="327"/>
                  <a:pt x="835" y="327"/>
                  <a:pt x="835" y="327"/>
                </a:cubicBezTo>
                <a:cubicBezTo>
                  <a:pt x="838" y="316"/>
                  <a:pt x="838" y="303"/>
                  <a:pt x="843" y="305"/>
                </a:cubicBezTo>
                <a:cubicBezTo>
                  <a:pt x="847" y="311"/>
                  <a:pt x="845" y="323"/>
                  <a:pt x="846" y="324"/>
                </a:cubicBezTo>
                <a:cubicBezTo>
                  <a:pt x="846" y="326"/>
                  <a:pt x="847" y="327"/>
                  <a:pt x="848" y="325"/>
                </a:cubicBezTo>
                <a:cubicBezTo>
                  <a:pt x="856" y="327"/>
                  <a:pt x="856" y="327"/>
                  <a:pt x="856" y="327"/>
                </a:cubicBezTo>
                <a:cubicBezTo>
                  <a:pt x="853" y="304"/>
                  <a:pt x="853" y="304"/>
                  <a:pt x="853" y="304"/>
                </a:cubicBezTo>
                <a:cubicBezTo>
                  <a:pt x="856" y="293"/>
                  <a:pt x="860" y="306"/>
                  <a:pt x="856" y="280"/>
                </a:cubicBezTo>
                <a:cubicBezTo>
                  <a:pt x="861" y="320"/>
                  <a:pt x="884" y="295"/>
                  <a:pt x="887" y="307"/>
                </a:cubicBezTo>
                <a:cubicBezTo>
                  <a:pt x="892" y="291"/>
                  <a:pt x="896" y="291"/>
                  <a:pt x="902" y="294"/>
                </a:cubicBezTo>
                <a:cubicBezTo>
                  <a:pt x="900" y="289"/>
                  <a:pt x="900" y="263"/>
                  <a:pt x="904" y="266"/>
                </a:cubicBezTo>
                <a:cubicBezTo>
                  <a:pt x="903" y="319"/>
                  <a:pt x="913" y="290"/>
                  <a:pt x="917" y="328"/>
                </a:cubicBezTo>
                <a:cubicBezTo>
                  <a:pt x="914" y="303"/>
                  <a:pt x="931" y="323"/>
                  <a:pt x="926" y="286"/>
                </a:cubicBezTo>
                <a:cubicBezTo>
                  <a:pt x="930" y="291"/>
                  <a:pt x="926" y="306"/>
                  <a:pt x="929" y="319"/>
                </a:cubicBezTo>
                <a:cubicBezTo>
                  <a:pt x="938" y="299"/>
                  <a:pt x="950" y="333"/>
                  <a:pt x="962" y="327"/>
                </a:cubicBezTo>
                <a:cubicBezTo>
                  <a:pt x="962" y="320"/>
                  <a:pt x="960" y="309"/>
                  <a:pt x="963" y="299"/>
                </a:cubicBezTo>
                <a:cubicBezTo>
                  <a:pt x="969" y="334"/>
                  <a:pt x="969" y="334"/>
                  <a:pt x="969" y="334"/>
                </a:cubicBezTo>
                <a:cubicBezTo>
                  <a:pt x="971" y="331"/>
                  <a:pt x="971" y="294"/>
                  <a:pt x="975" y="319"/>
                </a:cubicBezTo>
                <a:cubicBezTo>
                  <a:pt x="975" y="313"/>
                  <a:pt x="974" y="304"/>
                  <a:pt x="976" y="302"/>
                </a:cubicBezTo>
                <a:cubicBezTo>
                  <a:pt x="999" y="338"/>
                  <a:pt x="1024" y="277"/>
                  <a:pt x="1047" y="344"/>
                </a:cubicBezTo>
                <a:cubicBezTo>
                  <a:pt x="1044" y="330"/>
                  <a:pt x="1046" y="329"/>
                  <a:pt x="1048" y="329"/>
                </a:cubicBezTo>
                <a:cubicBezTo>
                  <a:pt x="1047" y="326"/>
                  <a:pt x="1048" y="312"/>
                  <a:pt x="1048" y="303"/>
                </a:cubicBezTo>
                <a:cubicBezTo>
                  <a:pt x="1058" y="330"/>
                  <a:pt x="1058" y="330"/>
                  <a:pt x="1058" y="330"/>
                </a:cubicBezTo>
                <a:cubicBezTo>
                  <a:pt x="1060" y="304"/>
                  <a:pt x="1068" y="329"/>
                  <a:pt x="1070" y="305"/>
                </a:cubicBezTo>
                <a:cubicBezTo>
                  <a:pt x="1067" y="309"/>
                  <a:pt x="1067" y="309"/>
                  <a:pt x="1067" y="309"/>
                </a:cubicBezTo>
                <a:cubicBezTo>
                  <a:pt x="1068" y="298"/>
                  <a:pt x="1068" y="286"/>
                  <a:pt x="1067" y="273"/>
                </a:cubicBezTo>
                <a:cubicBezTo>
                  <a:pt x="1068" y="275"/>
                  <a:pt x="1068" y="275"/>
                  <a:pt x="1068" y="275"/>
                </a:cubicBezTo>
                <a:cubicBezTo>
                  <a:pt x="1066" y="266"/>
                  <a:pt x="1066" y="266"/>
                  <a:pt x="1066" y="266"/>
                </a:cubicBezTo>
                <a:cubicBezTo>
                  <a:pt x="1065" y="255"/>
                  <a:pt x="1064" y="243"/>
                  <a:pt x="1063" y="232"/>
                </a:cubicBezTo>
                <a:cubicBezTo>
                  <a:pt x="1066" y="231"/>
                  <a:pt x="1069" y="233"/>
                  <a:pt x="1070" y="219"/>
                </a:cubicBezTo>
                <a:close/>
              </a:path>
            </a:pathLst>
          </a:custGeom>
          <a:solidFill>
            <a:srgbClr val="E90E3F"/>
          </a:solidFill>
          <a:ln>
            <a:noFill/>
          </a:ln>
        </p:spPr>
        <p:txBody>
          <a:bodyPr vert="horz" wrap="square" lIns="91440" tIns="45720" rIns="91440" bIns="45720" numCol="1" anchor="t" anchorCtr="0" compatLnSpc="1"/>
          <a:lstStyle/>
          <a:p>
            <a:endParaRPr lang="zh-CN" altLang="en-US" sz="1600"/>
          </a:p>
        </p:txBody>
      </p:sp>
      <p:sp>
        <p:nvSpPr>
          <p:cNvPr id="7"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2928786" y="686766"/>
            <a:ext cx="5436104" cy="523220"/>
          </a:xfrm>
          <a:prstGeom prst="rect">
            <a:avLst/>
          </a:prstGeom>
          <a:noFill/>
        </p:spPr>
        <p:txBody>
          <a:bodyPr wrap="none" rtlCol="0">
            <a:spAutoFit/>
          </a:bodyPr>
          <a:lstStyle/>
          <a:p>
            <a:r>
              <a:rPr lang="en-US" sz="2800" b="1" dirty="0">
                <a:solidFill>
                  <a:schemeClr val="bg1"/>
                </a:solidFill>
              </a:rPr>
              <a:t>Application in Clinical Practice</a:t>
            </a:r>
          </a:p>
        </p:txBody>
      </p:sp>
      <p:sp>
        <p:nvSpPr>
          <p:cNvPr id="12"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6003634" y="4162077"/>
            <a:ext cx="184731" cy="338554"/>
          </a:xfrm>
          <a:prstGeom prst="rect">
            <a:avLst/>
          </a:prstGeom>
          <a:noFill/>
        </p:spPr>
        <p:txBody>
          <a:bodyPr wrap="none" rtlCol="0">
            <a:spAutoFit/>
          </a:bodyPr>
          <a:lstStyle/>
          <a:p>
            <a:pPr algn="ct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 name="TextBox 1"/>
          <p:cNvSpPr txBox="1"/>
          <p:nvPr/>
        </p:nvSpPr>
        <p:spPr>
          <a:xfrm>
            <a:off x="1138989" y="1796716"/>
            <a:ext cx="10347158" cy="4031873"/>
          </a:xfrm>
          <a:prstGeom prst="rect">
            <a:avLst/>
          </a:prstGeom>
          <a:noFill/>
        </p:spPr>
        <p:txBody>
          <a:bodyPr wrap="square" rtlCol="0">
            <a:spAutoFit/>
          </a:bodyPr>
          <a:lstStyle/>
          <a:p>
            <a:pPr marL="285750" indent="-285750">
              <a:buFont typeface="Arial" panose="020B0604020202020204" pitchFamily="34" charset="0"/>
              <a:buChar char="•"/>
            </a:pPr>
            <a:r>
              <a:rPr lang="en-US" sz="3200" b="1" i="1" u="sng" dirty="0">
                <a:solidFill>
                  <a:schemeClr val="bg1"/>
                </a:solidFill>
              </a:rPr>
              <a:t>Hypertension: </a:t>
            </a:r>
            <a:r>
              <a:rPr lang="en-US" sz="3200" dirty="0">
                <a:solidFill>
                  <a:schemeClr val="bg1"/>
                </a:solidFill>
              </a:rPr>
              <a:t>Elevated blood pressure that can strain the heart and blood vessels</a:t>
            </a:r>
            <a:r>
              <a:rPr lang="en-US" sz="3200" dirty="0" smtClean="0">
                <a:solidFill>
                  <a:schemeClr val="bg1"/>
                </a:solidFill>
              </a:rPr>
              <a:t>.</a:t>
            </a:r>
          </a:p>
          <a:p>
            <a:pPr marL="285750" indent="-285750">
              <a:buFont typeface="Arial" panose="020B0604020202020204" pitchFamily="34" charset="0"/>
              <a:buChar char="•"/>
            </a:pPr>
            <a:r>
              <a:rPr lang="en-US" sz="3200" b="1" i="1" u="sng" dirty="0" smtClean="0">
                <a:solidFill>
                  <a:schemeClr val="bg1"/>
                </a:solidFill>
              </a:rPr>
              <a:t>Heart </a:t>
            </a:r>
            <a:r>
              <a:rPr lang="en-US" sz="3200" b="1" i="1" u="sng" dirty="0">
                <a:solidFill>
                  <a:schemeClr val="bg1"/>
                </a:solidFill>
              </a:rPr>
              <a:t>Failure: </a:t>
            </a:r>
            <a:r>
              <a:rPr lang="en-US" sz="3200" dirty="0">
                <a:solidFill>
                  <a:schemeClr val="bg1"/>
                </a:solidFill>
              </a:rPr>
              <a:t>A condition where the heart cannot pump sufficient blood to meet the body's needs, affecting cardiac output</a:t>
            </a:r>
            <a:r>
              <a:rPr lang="en-US" sz="3200" dirty="0" smtClean="0">
                <a:solidFill>
                  <a:schemeClr val="bg1"/>
                </a:solidFill>
              </a:rPr>
              <a:t>.</a:t>
            </a:r>
          </a:p>
          <a:p>
            <a:pPr marL="285750" indent="-285750">
              <a:buFont typeface="Arial" panose="020B0604020202020204" pitchFamily="34" charset="0"/>
              <a:buChar char="•"/>
            </a:pPr>
            <a:r>
              <a:rPr lang="en-US" sz="3200" b="1" i="1" u="sng" dirty="0" smtClean="0">
                <a:solidFill>
                  <a:schemeClr val="bg1"/>
                </a:solidFill>
              </a:rPr>
              <a:t>Shock</a:t>
            </a:r>
            <a:r>
              <a:rPr lang="en-US" sz="3200" b="1" i="1" u="sng" dirty="0">
                <a:solidFill>
                  <a:schemeClr val="bg1"/>
                </a:solidFill>
              </a:rPr>
              <a:t>: </a:t>
            </a:r>
            <a:r>
              <a:rPr lang="en-US" sz="3200" dirty="0">
                <a:solidFill>
                  <a:schemeClr val="bg1"/>
                </a:solidFill>
              </a:rPr>
              <a:t>A life-threatening condition involving inadequate blood flow to tissues, often due to low cardiac output or severe vasodilation.</a:t>
            </a:r>
          </a:p>
        </p:txBody>
      </p:sp>
    </p:spTree>
    <p:extLst>
      <p:ext uri="{BB962C8B-B14F-4D97-AF65-F5344CB8AC3E}">
        <p14:creationId xmlns:p14="http://schemas.microsoft.com/office/powerpoint/2010/main" val="1719903790"/>
      </p:ext>
    </p:extLst>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18"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874714" y="1729337"/>
            <a:ext cx="3844322" cy="1077218"/>
          </a:xfrm>
          <a:prstGeom prst="rect">
            <a:avLst/>
          </a:prstGeom>
          <a:noFill/>
        </p:spPr>
        <p:txBody>
          <a:bodyPr wrap="none" rtlCol="0">
            <a:spAutoFit/>
          </a:bodyPr>
          <a:lstStyle/>
          <a:p>
            <a:pPr algn="l"/>
            <a:r>
              <a:rPr lang="en-US" altLang="zh-CN" sz="3200" b="1" dirty="0" smtClean="0">
                <a:solidFill>
                  <a:srgbClr val="E90E3F"/>
                </a:solidFill>
                <a:latin typeface="微软雅黑" panose="020B0503020204020204" pitchFamily="34" charset="-122"/>
                <a:ea typeface="微软雅黑" panose="020B0503020204020204" pitchFamily="34" charset="-122"/>
                <a:sym typeface="+mn-ea"/>
              </a:rPr>
              <a:t>HEMODYNAMICS</a:t>
            </a:r>
            <a:endParaRPr lang="de-DE" altLang="zh-CN" sz="3200" b="1" dirty="0">
              <a:solidFill>
                <a:schemeClr val="bg1"/>
              </a:solidFill>
              <a:latin typeface="微软雅黑" panose="020B0503020204020204" pitchFamily="34" charset="-122"/>
              <a:ea typeface="微软雅黑" panose="020B0503020204020204" pitchFamily="34" charset="-122"/>
            </a:endParaRPr>
          </a:p>
          <a:p>
            <a:endParaRPr lang="zh-CN" altLang="en-US" sz="3200" b="1" dirty="0">
              <a:solidFill>
                <a:schemeClr val="bg1"/>
              </a:solidFill>
              <a:latin typeface="微软雅黑" panose="020B0503020204020204" pitchFamily="34" charset="-122"/>
              <a:ea typeface="微软雅黑" panose="020B0503020204020204" pitchFamily="34" charset="-122"/>
            </a:endParaRPr>
          </a:p>
        </p:txBody>
      </p:sp>
      <p:sp>
        <p:nvSpPr>
          <p:cNvPr id="19"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155575" y="2806555"/>
            <a:ext cx="5462586" cy="2456313"/>
          </a:xfrm>
          <a:prstGeom prst="rect">
            <a:avLst/>
          </a:prstGeom>
          <a:noFill/>
        </p:spPr>
        <p:txBody>
          <a:bodyPr wrap="square" rtlCol="0">
            <a:spAutoFit/>
          </a:bodyPr>
          <a:lstStyle/>
          <a:p>
            <a:pPr>
              <a:lnSpc>
                <a:spcPct val="145000"/>
              </a:lnSpc>
            </a:pPr>
            <a:r>
              <a:rPr lang="en-US" dirty="0">
                <a:solidFill>
                  <a:schemeClr val="bg1"/>
                </a:solidFill>
              </a:rPr>
              <a:t>Hemodynamics is the study of blood flow and the forces involved in circulation within the cardiovascular system. It involves understanding how the heart pumps blood, how blood vessels regulate flow, and the factors that affect these processes.</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2" name="AutoShape 2" descr="Definition and Explanation of Hemodynamic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AutoShape 4" descr="Definition and Explanation of Hemodynamic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6" descr="Definition and Explanation of Hemodynamic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7" name="Picture Placeholder 6"/>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23328" b="23328"/>
          <a:stretch>
            <a:fillRect/>
          </a:stretch>
        </p:blipFill>
        <p:spPr>
          <a:xfrm>
            <a:off x="4719036" y="0"/>
            <a:ext cx="8491794" cy="4957064"/>
          </a:xfrm>
        </p:spPr>
      </p:pic>
    </p:spTree>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4006426" y="284007"/>
            <a:ext cx="3563938" cy="1328738"/>
          </a:xfrm>
          <a:custGeom>
            <a:avLst/>
            <a:gdLst>
              <a:gd name="T0" fmla="*/ 1009 w 1071"/>
              <a:gd name="T1" fmla="*/ 82 h 397"/>
              <a:gd name="T2" fmla="*/ 999 w 1071"/>
              <a:gd name="T3" fmla="*/ 97 h 397"/>
              <a:gd name="T4" fmla="*/ 977 w 1071"/>
              <a:gd name="T5" fmla="*/ 81 h 397"/>
              <a:gd name="T6" fmla="*/ 974 w 1071"/>
              <a:gd name="T7" fmla="*/ 62 h 397"/>
              <a:gd name="T8" fmla="*/ 953 w 1071"/>
              <a:gd name="T9" fmla="*/ 73 h 397"/>
              <a:gd name="T10" fmla="*/ 942 w 1071"/>
              <a:gd name="T11" fmla="*/ 67 h 397"/>
              <a:gd name="T12" fmla="*/ 925 w 1071"/>
              <a:gd name="T13" fmla="*/ 73 h 397"/>
              <a:gd name="T14" fmla="*/ 898 w 1071"/>
              <a:gd name="T15" fmla="*/ 76 h 397"/>
              <a:gd name="T16" fmla="*/ 871 w 1071"/>
              <a:gd name="T17" fmla="*/ 82 h 397"/>
              <a:gd name="T18" fmla="*/ 830 w 1071"/>
              <a:gd name="T19" fmla="*/ 67 h 397"/>
              <a:gd name="T20" fmla="*/ 808 w 1071"/>
              <a:gd name="T21" fmla="*/ 53 h 397"/>
              <a:gd name="T22" fmla="*/ 751 w 1071"/>
              <a:gd name="T23" fmla="*/ 58 h 397"/>
              <a:gd name="T24" fmla="*/ 739 w 1071"/>
              <a:gd name="T25" fmla="*/ 58 h 397"/>
              <a:gd name="T26" fmla="*/ 705 w 1071"/>
              <a:gd name="T27" fmla="*/ 39 h 397"/>
              <a:gd name="T28" fmla="*/ 656 w 1071"/>
              <a:gd name="T29" fmla="*/ 39 h 397"/>
              <a:gd name="T30" fmla="*/ 614 w 1071"/>
              <a:gd name="T31" fmla="*/ 66 h 397"/>
              <a:gd name="T32" fmla="*/ 594 w 1071"/>
              <a:gd name="T33" fmla="*/ 65 h 397"/>
              <a:gd name="T34" fmla="*/ 576 w 1071"/>
              <a:gd name="T35" fmla="*/ 64 h 397"/>
              <a:gd name="T36" fmla="*/ 526 w 1071"/>
              <a:gd name="T37" fmla="*/ 89 h 397"/>
              <a:gd name="T38" fmla="*/ 499 w 1071"/>
              <a:gd name="T39" fmla="*/ 76 h 397"/>
              <a:gd name="T40" fmla="*/ 466 w 1071"/>
              <a:gd name="T41" fmla="*/ 74 h 397"/>
              <a:gd name="T42" fmla="*/ 414 w 1071"/>
              <a:gd name="T43" fmla="*/ 78 h 397"/>
              <a:gd name="T44" fmla="*/ 394 w 1071"/>
              <a:gd name="T45" fmla="*/ 91 h 397"/>
              <a:gd name="T46" fmla="*/ 372 w 1071"/>
              <a:gd name="T47" fmla="*/ 89 h 397"/>
              <a:gd name="T48" fmla="*/ 350 w 1071"/>
              <a:gd name="T49" fmla="*/ 48 h 397"/>
              <a:gd name="T50" fmla="*/ 298 w 1071"/>
              <a:gd name="T51" fmla="*/ 89 h 397"/>
              <a:gd name="T52" fmla="*/ 225 w 1071"/>
              <a:gd name="T53" fmla="*/ 71 h 397"/>
              <a:gd name="T54" fmla="*/ 143 w 1071"/>
              <a:gd name="T55" fmla="*/ 82 h 397"/>
              <a:gd name="T56" fmla="*/ 1 w 1071"/>
              <a:gd name="T57" fmla="*/ 121 h 397"/>
              <a:gd name="T58" fmla="*/ 24 w 1071"/>
              <a:gd name="T59" fmla="*/ 319 h 397"/>
              <a:gd name="T60" fmla="*/ 72 w 1071"/>
              <a:gd name="T61" fmla="*/ 325 h 397"/>
              <a:gd name="T62" fmla="*/ 95 w 1071"/>
              <a:gd name="T63" fmla="*/ 317 h 397"/>
              <a:gd name="T64" fmla="*/ 101 w 1071"/>
              <a:gd name="T65" fmla="*/ 327 h 397"/>
              <a:gd name="T66" fmla="*/ 106 w 1071"/>
              <a:gd name="T67" fmla="*/ 349 h 397"/>
              <a:gd name="T68" fmla="*/ 130 w 1071"/>
              <a:gd name="T69" fmla="*/ 351 h 397"/>
              <a:gd name="T70" fmla="*/ 145 w 1071"/>
              <a:gd name="T71" fmla="*/ 317 h 397"/>
              <a:gd name="T72" fmla="*/ 171 w 1071"/>
              <a:gd name="T73" fmla="*/ 314 h 397"/>
              <a:gd name="T74" fmla="*/ 187 w 1071"/>
              <a:gd name="T75" fmla="*/ 347 h 397"/>
              <a:gd name="T76" fmla="*/ 220 w 1071"/>
              <a:gd name="T77" fmla="*/ 351 h 397"/>
              <a:gd name="T78" fmla="*/ 258 w 1071"/>
              <a:gd name="T79" fmla="*/ 340 h 397"/>
              <a:gd name="T80" fmla="*/ 321 w 1071"/>
              <a:gd name="T81" fmla="*/ 334 h 397"/>
              <a:gd name="T82" fmla="*/ 363 w 1071"/>
              <a:gd name="T83" fmla="*/ 349 h 397"/>
              <a:gd name="T84" fmla="*/ 402 w 1071"/>
              <a:gd name="T85" fmla="*/ 354 h 397"/>
              <a:gd name="T86" fmla="*/ 450 w 1071"/>
              <a:gd name="T87" fmla="*/ 319 h 397"/>
              <a:gd name="T88" fmla="*/ 476 w 1071"/>
              <a:gd name="T89" fmla="*/ 342 h 397"/>
              <a:gd name="T90" fmla="*/ 488 w 1071"/>
              <a:gd name="T91" fmla="*/ 353 h 397"/>
              <a:gd name="T92" fmla="*/ 531 w 1071"/>
              <a:gd name="T93" fmla="*/ 295 h 397"/>
              <a:gd name="T94" fmla="*/ 570 w 1071"/>
              <a:gd name="T95" fmla="*/ 289 h 397"/>
              <a:gd name="T96" fmla="*/ 586 w 1071"/>
              <a:gd name="T97" fmla="*/ 312 h 397"/>
              <a:gd name="T98" fmla="*/ 624 w 1071"/>
              <a:gd name="T99" fmla="*/ 316 h 397"/>
              <a:gd name="T100" fmla="*/ 664 w 1071"/>
              <a:gd name="T101" fmla="*/ 311 h 397"/>
              <a:gd name="T102" fmla="*/ 683 w 1071"/>
              <a:gd name="T103" fmla="*/ 319 h 397"/>
              <a:gd name="T104" fmla="*/ 721 w 1071"/>
              <a:gd name="T105" fmla="*/ 315 h 397"/>
              <a:gd name="T106" fmla="*/ 772 w 1071"/>
              <a:gd name="T107" fmla="*/ 303 h 397"/>
              <a:gd name="T108" fmla="*/ 826 w 1071"/>
              <a:gd name="T109" fmla="*/ 307 h 397"/>
              <a:gd name="T110" fmla="*/ 843 w 1071"/>
              <a:gd name="T111" fmla="*/ 305 h 397"/>
              <a:gd name="T112" fmla="*/ 926 w 1071"/>
              <a:gd name="T113" fmla="*/ 286 h 397"/>
              <a:gd name="T114" fmla="*/ 1058 w 1071"/>
              <a:gd name="T115" fmla="*/ 330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71" h="397">
                <a:moveTo>
                  <a:pt x="1070" y="219"/>
                </a:moveTo>
                <a:cubicBezTo>
                  <a:pt x="1067" y="223"/>
                  <a:pt x="1067" y="223"/>
                  <a:pt x="1067" y="223"/>
                </a:cubicBezTo>
                <a:cubicBezTo>
                  <a:pt x="1071" y="194"/>
                  <a:pt x="1061" y="157"/>
                  <a:pt x="1062" y="119"/>
                </a:cubicBezTo>
                <a:cubicBezTo>
                  <a:pt x="1057" y="152"/>
                  <a:pt x="1050" y="68"/>
                  <a:pt x="1042" y="115"/>
                </a:cubicBezTo>
                <a:cubicBezTo>
                  <a:pt x="1040" y="107"/>
                  <a:pt x="1044" y="103"/>
                  <a:pt x="1043" y="94"/>
                </a:cubicBezTo>
                <a:cubicBezTo>
                  <a:pt x="1041" y="104"/>
                  <a:pt x="1040" y="109"/>
                  <a:pt x="1038" y="110"/>
                </a:cubicBezTo>
                <a:cubicBezTo>
                  <a:pt x="1039" y="99"/>
                  <a:pt x="1039" y="99"/>
                  <a:pt x="1039" y="99"/>
                </a:cubicBezTo>
                <a:cubicBezTo>
                  <a:pt x="1038" y="100"/>
                  <a:pt x="1036" y="102"/>
                  <a:pt x="1034" y="104"/>
                </a:cubicBezTo>
                <a:cubicBezTo>
                  <a:pt x="1035" y="101"/>
                  <a:pt x="1035" y="101"/>
                  <a:pt x="1035" y="101"/>
                </a:cubicBezTo>
                <a:cubicBezTo>
                  <a:pt x="1024" y="103"/>
                  <a:pt x="1019" y="92"/>
                  <a:pt x="1009" y="82"/>
                </a:cubicBezTo>
                <a:cubicBezTo>
                  <a:pt x="1012" y="75"/>
                  <a:pt x="1010" y="63"/>
                  <a:pt x="1005" y="66"/>
                </a:cubicBezTo>
                <a:cubicBezTo>
                  <a:pt x="1006" y="71"/>
                  <a:pt x="1008" y="74"/>
                  <a:pt x="1007" y="80"/>
                </a:cubicBezTo>
                <a:cubicBezTo>
                  <a:pt x="1006" y="78"/>
                  <a:pt x="1005" y="77"/>
                  <a:pt x="1003" y="76"/>
                </a:cubicBezTo>
                <a:cubicBezTo>
                  <a:pt x="1004" y="95"/>
                  <a:pt x="1004" y="95"/>
                  <a:pt x="1004" y="95"/>
                </a:cubicBezTo>
                <a:cubicBezTo>
                  <a:pt x="1003" y="93"/>
                  <a:pt x="1002" y="92"/>
                  <a:pt x="1001" y="90"/>
                </a:cubicBezTo>
                <a:cubicBezTo>
                  <a:pt x="1003" y="84"/>
                  <a:pt x="1003" y="84"/>
                  <a:pt x="1003" y="84"/>
                </a:cubicBezTo>
                <a:cubicBezTo>
                  <a:pt x="1001" y="89"/>
                  <a:pt x="1001" y="89"/>
                  <a:pt x="1001" y="89"/>
                </a:cubicBezTo>
                <a:cubicBezTo>
                  <a:pt x="1001" y="87"/>
                  <a:pt x="1000" y="84"/>
                  <a:pt x="999" y="81"/>
                </a:cubicBezTo>
                <a:cubicBezTo>
                  <a:pt x="998" y="89"/>
                  <a:pt x="999" y="93"/>
                  <a:pt x="999" y="95"/>
                </a:cubicBezTo>
                <a:cubicBezTo>
                  <a:pt x="999" y="97"/>
                  <a:pt x="999" y="97"/>
                  <a:pt x="999" y="97"/>
                </a:cubicBezTo>
                <a:cubicBezTo>
                  <a:pt x="995" y="93"/>
                  <a:pt x="990" y="95"/>
                  <a:pt x="987" y="91"/>
                </a:cubicBezTo>
                <a:cubicBezTo>
                  <a:pt x="987" y="91"/>
                  <a:pt x="987" y="90"/>
                  <a:pt x="987" y="90"/>
                </a:cubicBezTo>
                <a:cubicBezTo>
                  <a:pt x="987" y="90"/>
                  <a:pt x="987" y="91"/>
                  <a:pt x="987" y="91"/>
                </a:cubicBezTo>
                <a:cubicBezTo>
                  <a:pt x="984" y="88"/>
                  <a:pt x="982" y="82"/>
                  <a:pt x="981" y="69"/>
                </a:cubicBezTo>
                <a:cubicBezTo>
                  <a:pt x="981" y="69"/>
                  <a:pt x="981" y="69"/>
                  <a:pt x="981" y="69"/>
                </a:cubicBezTo>
                <a:cubicBezTo>
                  <a:pt x="981" y="67"/>
                  <a:pt x="981" y="65"/>
                  <a:pt x="981" y="62"/>
                </a:cubicBezTo>
                <a:cubicBezTo>
                  <a:pt x="977" y="73"/>
                  <a:pt x="977" y="73"/>
                  <a:pt x="977" y="73"/>
                </a:cubicBezTo>
                <a:cubicBezTo>
                  <a:pt x="978" y="73"/>
                  <a:pt x="979" y="73"/>
                  <a:pt x="979" y="72"/>
                </a:cubicBezTo>
                <a:cubicBezTo>
                  <a:pt x="979" y="78"/>
                  <a:pt x="981" y="90"/>
                  <a:pt x="978" y="90"/>
                </a:cubicBezTo>
                <a:cubicBezTo>
                  <a:pt x="977" y="81"/>
                  <a:pt x="977" y="81"/>
                  <a:pt x="977" y="81"/>
                </a:cubicBezTo>
                <a:cubicBezTo>
                  <a:pt x="977" y="80"/>
                  <a:pt x="977" y="80"/>
                  <a:pt x="977" y="79"/>
                </a:cubicBezTo>
                <a:cubicBezTo>
                  <a:pt x="977" y="80"/>
                  <a:pt x="977" y="80"/>
                  <a:pt x="977" y="80"/>
                </a:cubicBezTo>
                <a:cubicBezTo>
                  <a:pt x="976" y="78"/>
                  <a:pt x="976" y="78"/>
                  <a:pt x="976" y="78"/>
                </a:cubicBezTo>
                <a:cubicBezTo>
                  <a:pt x="976" y="81"/>
                  <a:pt x="976" y="81"/>
                  <a:pt x="976" y="81"/>
                </a:cubicBezTo>
                <a:cubicBezTo>
                  <a:pt x="973" y="89"/>
                  <a:pt x="973" y="89"/>
                  <a:pt x="973" y="89"/>
                </a:cubicBezTo>
                <a:cubicBezTo>
                  <a:pt x="972" y="84"/>
                  <a:pt x="971" y="77"/>
                  <a:pt x="971" y="70"/>
                </a:cubicBezTo>
                <a:cubicBezTo>
                  <a:pt x="971" y="70"/>
                  <a:pt x="971" y="70"/>
                  <a:pt x="971" y="69"/>
                </a:cubicBezTo>
                <a:cubicBezTo>
                  <a:pt x="971" y="69"/>
                  <a:pt x="971" y="69"/>
                  <a:pt x="971" y="69"/>
                </a:cubicBezTo>
                <a:cubicBezTo>
                  <a:pt x="971" y="68"/>
                  <a:pt x="971" y="67"/>
                  <a:pt x="971" y="66"/>
                </a:cubicBezTo>
                <a:cubicBezTo>
                  <a:pt x="971" y="67"/>
                  <a:pt x="973" y="63"/>
                  <a:pt x="974" y="62"/>
                </a:cubicBezTo>
                <a:cubicBezTo>
                  <a:pt x="972" y="58"/>
                  <a:pt x="971" y="57"/>
                  <a:pt x="969" y="57"/>
                </a:cubicBezTo>
                <a:cubicBezTo>
                  <a:pt x="969" y="55"/>
                  <a:pt x="968" y="53"/>
                  <a:pt x="968" y="52"/>
                </a:cubicBezTo>
                <a:cubicBezTo>
                  <a:pt x="968" y="57"/>
                  <a:pt x="968" y="57"/>
                  <a:pt x="968" y="57"/>
                </a:cubicBezTo>
                <a:cubicBezTo>
                  <a:pt x="965" y="59"/>
                  <a:pt x="963" y="63"/>
                  <a:pt x="962" y="62"/>
                </a:cubicBezTo>
                <a:cubicBezTo>
                  <a:pt x="966" y="69"/>
                  <a:pt x="966" y="69"/>
                  <a:pt x="966" y="69"/>
                </a:cubicBezTo>
                <a:cubicBezTo>
                  <a:pt x="963" y="71"/>
                  <a:pt x="960" y="72"/>
                  <a:pt x="958" y="73"/>
                </a:cubicBezTo>
                <a:cubicBezTo>
                  <a:pt x="958" y="71"/>
                  <a:pt x="959" y="70"/>
                  <a:pt x="960" y="68"/>
                </a:cubicBezTo>
                <a:cubicBezTo>
                  <a:pt x="960" y="67"/>
                  <a:pt x="959" y="65"/>
                  <a:pt x="959" y="64"/>
                </a:cubicBezTo>
                <a:cubicBezTo>
                  <a:pt x="958" y="66"/>
                  <a:pt x="958" y="69"/>
                  <a:pt x="957" y="73"/>
                </a:cubicBezTo>
                <a:cubicBezTo>
                  <a:pt x="956" y="73"/>
                  <a:pt x="954" y="73"/>
                  <a:pt x="953" y="73"/>
                </a:cubicBezTo>
                <a:cubicBezTo>
                  <a:pt x="953" y="68"/>
                  <a:pt x="954" y="62"/>
                  <a:pt x="952" y="62"/>
                </a:cubicBezTo>
                <a:cubicBezTo>
                  <a:pt x="950" y="70"/>
                  <a:pt x="948" y="70"/>
                  <a:pt x="946" y="71"/>
                </a:cubicBezTo>
                <a:cubicBezTo>
                  <a:pt x="946" y="72"/>
                  <a:pt x="947" y="72"/>
                  <a:pt x="947" y="73"/>
                </a:cubicBezTo>
                <a:cubicBezTo>
                  <a:pt x="946" y="73"/>
                  <a:pt x="945" y="73"/>
                  <a:pt x="943" y="73"/>
                </a:cubicBezTo>
                <a:cubicBezTo>
                  <a:pt x="944" y="72"/>
                  <a:pt x="945" y="72"/>
                  <a:pt x="946" y="71"/>
                </a:cubicBezTo>
                <a:cubicBezTo>
                  <a:pt x="944" y="69"/>
                  <a:pt x="943" y="66"/>
                  <a:pt x="942" y="63"/>
                </a:cubicBezTo>
                <a:cubicBezTo>
                  <a:pt x="942" y="64"/>
                  <a:pt x="942" y="64"/>
                  <a:pt x="942" y="64"/>
                </a:cubicBezTo>
                <a:cubicBezTo>
                  <a:pt x="942" y="64"/>
                  <a:pt x="942" y="64"/>
                  <a:pt x="942" y="64"/>
                </a:cubicBezTo>
                <a:cubicBezTo>
                  <a:pt x="942" y="65"/>
                  <a:pt x="942" y="65"/>
                  <a:pt x="942" y="65"/>
                </a:cubicBezTo>
                <a:cubicBezTo>
                  <a:pt x="942" y="67"/>
                  <a:pt x="943" y="68"/>
                  <a:pt x="942" y="67"/>
                </a:cubicBezTo>
                <a:cubicBezTo>
                  <a:pt x="942" y="67"/>
                  <a:pt x="942" y="67"/>
                  <a:pt x="942" y="67"/>
                </a:cubicBezTo>
                <a:cubicBezTo>
                  <a:pt x="942" y="69"/>
                  <a:pt x="942" y="71"/>
                  <a:pt x="942" y="73"/>
                </a:cubicBezTo>
                <a:cubicBezTo>
                  <a:pt x="942" y="73"/>
                  <a:pt x="942" y="73"/>
                  <a:pt x="942" y="73"/>
                </a:cubicBezTo>
                <a:cubicBezTo>
                  <a:pt x="939" y="70"/>
                  <a:pt x="941" y="69"/>
                  <a:pt x="942" y="67"/>
                </a:cubicBezTo>
                <a:cubicBezTo>
                  <a:pt x="942" y="66"/>
                  <a:pt x="942" y="65"/>
                  <a:pt x="942" y="65"/>
                </a:cubicBezTo>
                <a:cubicBezTo>
                  <a:pt x="942" y="64"/>
                  <a:pt x="942" y="64"/>
                  <a:pt x="942" y="64"/>
                </a:cubicBezTo>
                <a:cubicBezTo>
                  <a:pt x="934" y="73"/>
                  <a:pt x="934" y="73"/>
                  <a:pt x="934" y="73"/>
                </a:cubicBezTo>
                <a:cubicBezTo>
                  <a:pt x="935" y="74"/>
                  <a:pt x="936" y="75"/>
                  <a:pt x="937" y="75"/>
                </a:cubicBezTo>
                <a:cubicBezTo>
                  <a:pt x="933" y="77"/>
                  <a:pt x="930" y="80"/>
                  <a:pt x="926" y="86"/>
                </a:cubicBezTo>
                <a:cubicBezTo>
                  <a:pt x="926" y="81"/>
                  <a:pt x="926" y="77"/>
                  <a:pt x="925" y="73"/>
                </a:cubicBezTo>
                <a:cubicBezTo>
                  <a:pt x="925" y="80"/>
                  <a:pt x="925" y="87"/>
                  <a:pt x="921" y="96"/>
                </a:cubicBezTo>
                <a:cubicBezTo>
                  <a:pt x="921" y="97"/>
                  <a:pt x="922" y="99"/>
                  <a:pt x="922" y="101"/>
                </a:cubicBezTo>
                <a:cubicBezTo>
                  <a:pt x="918" y="102"/>
                  <a:pt x="917" y="87"/>
                  <a:pt x="909" y="93"/>
                </a:cubicBezTo>
                <a:cubicBezTo>
                  <a:pt x="910" y="90"/>
                  <a:pt x="910" y="90"/>
                  <a:pt x="910" y="90"/>
                </a:cubicBezTo>
                <a:cubicBezTo>
                  <a:pt x="908" y="99"/>
                  <a:pt x="905" y="104"/>
                  <a:pt x="902" y="102"/>
                </a:cubicBezTo>
                <a:cubicBezTo>
                  <a:pt x="903" y="99"/>
                  <a:pt x="903" y="96"/>
                  <a:pt x="902" y="92"/>
                </a:cubicBezTo>
                <a:cubicBezTo>
                  <a:pt x="905" y="82"/>
                  <a:pt x="909" y="72"/>
                  <a:pt x="912" y="78"/>
                </a:cubicBezTo>
                <a:cubicBezTo>
                  <a:pt x="910" y="54"/>
                  <a:pt x="911" y="80"/>
                  <a:pt x="907" y="52"/>
                </a:cubicBezTo>
                <a:cubicBezTo>
                  <a:pt x="910" y="82"/>
                  <a:pt x="899" y="60"/>
                  <a:pt x="898" y="75"/>
                </a:cubicBezTo>
                <a:cubicBezTo>
                  <a:pt x="898" y="75"/>
                  <a:pt x="898" y="76"/>
                  <a:pt x="898" y="76"/>
                </a:cubicBezTo>
                <a:cubicBezTo>
                  <a:pt x="895" y="59"/>
                  <a:pt x="892" y="69"/>
                  <a:pt x="888" y="45"/>
                </a:cubicBezTo>
                <a:cubicBezTo>
                  <a:pt x="889" y="53"/>
                  <a:pt x="890" y="61"/>
                  <a:pt x="886" y="56"/>
                </a:cubicBezTo>
                <a:cubicBezTo>
                  <a:pt x="886" y="59"/>
                  <a:pt x="885" y="62"/>
                  <a:pt x="885" y="63"/>
                </a:cubicBezTo>
                <a:cubicBezTo>
                  <a:pt x="885" y="63"/>
                  <a:pt x="885" y="63"/>
                  <a:pt x="885" y="63"/>
                </a:cubicBezTo>
                <a:cubicBezTo>
                  <a:pt x="885" y="64"/>
                  <a:pt x="885" y="64"/>
                  <a:pt x="885" y="64"/>
                </a:cubicBezTo>
                <a:cubicBezTo>
                  <a:pt x="885" y="65"/>
                  <a:pt x="885" y="65"/>
                  <a:pt x="885" y="64"/>
                </a:cubicBezTo>
                <a:cubicBezTo>
                  <a:pt x="886" y="68"/>
                  <a:pt x="887" y="72"/>
                  <a:pt x="887" y="76"/>
                </a:cubicBezTo>
                <a:cubicBezTo>
                  <a:pt x="886" y="88"/>
                  <a:pt x="883" y="92"/>
                  <a:pt x="880" y="95"/>
                </a:cubicBezTo>
                <a:cubicBezTo>
                  <a:pt x="881" y="93"/>
                  <a:pt x="881" y="90"/>
                  <a:pt x="882" y="87"/>
                </a:cubicBezTo>
                <a:cubicBezTo>
                  <a:pt x="877" y="73"/>
                  <a:pt x="874" y="77"/>
                  <a:pt x="871" y="82"/>
                </a:cubicBezTo>
                <a:cubicBezTo>
                  <a:pt x="869" y="73"/>
                  <a:pt x="868" y="66"/>
                  <a:pt x="872" y="60"/>
                </a:cubicBezTo>
                <a:cubicBezTo>
                  <a:pt x="867" y="59"/>
                  <a:pt x="867" y="59"/>
                  <a:pt x="867" y="59"/>
                </a:cubicBezTo>
                <a:cubicBezTo>
                  <a:pt x="864" y="49"/>
                  <a:pt x="859" y="45"/>
                  <a:pt x="857" y="52"/>
                </a:cubicBezTo>
                <a:cubicBezTo>
                  <a:pt x="854" y="48"/>
                  <a:pt x="851" y="71"/>
                  <a:pt x="853" y="58"/>
                </a:cubicBezTo>
                <a:cubicBezTo>
                  <a:pt x="845" y="68"/>
                  <a:pt x="845" y="68"/>
                  <a:pt x="845" y="68"/>
                </a:cubicBezTo>
                <a:cubicBezTo>
                  <a:pt x="844" y="64"/>
                  <a:pt x="844" y="64"/>
                  <a:pt x="844" y="64"/>
                </a:cubicBezTo>
                <a:cubicBezTo>
                  <a:pt x="842" y="63"/>
                  <a:pt x="839" y="66"/>
                  <a:pt x="836" y="69"/>
                </a:cubicBezTo>
                <a:cubicBezTo>
                  <a:pt x="836" y="69"/>
                  <a:pt x="836" y="69"/>
                  <a:pt x="836" y="69"/>
                </a:cubicBezTo>
                <a:cubicBezTo>
                  <a:pt x="835" y="60"/>
                  <a:pt x="831" y="73"/>
                  <a:pt x="830" y="72"/>
                </a:cubicBezTo>
                <a:cubicBezTo>
                  <a:pt x="830" y="71"/>
                  <a:pt x="830" y="70"/>
                  <a:pt x="830" y="67"/>
                </a:cubicBezTo>
                <a:cubicBezTo>
                  <a:pt x="830" y="66"/>
                  <a:pt x="829" y="65"/>
                  <a:pt x="829" y="64"/>
                </a:cubicBezTo>
                <a:cubicBezTo>
                  <a:pt x="829" y="62"/>
                  <a:pt x="829" y="60"/>
                  <a:pt x="830" y="57"/>
                </a:cubicBezTo>
                <a:cubicBezTo>
                  <a:pt x="829" y="60"/>
                  <a:pt x="829" y="62"/>
                  <a:pt x="829" y="64"/>
                </a:cubicBezTo>
                <a:cubicBezTo>
                  <a:pt x="827" y="59"/>
                  <a:pt x="826" y="57"/>
                  <a:pt x="824" y="56"/>
                </a:cubicBezTo>
                <a:cubicBezTo>
                  <a:pt x="826" y="61"/>
                  <a:pt x="827" y="67"/>
                  <a:pt x="828" y="71"/>
                </a:cubicBezTo>
                <a:cubicBezTo>
                  <a:pt x="828" y="73"/>
                  <a:pt x="827" y="74"/>
                  <a:pt x="827" y="75"/>
                </a:cubicBezTo>
                <a:cubicBezTo>
                  <a:pt x="824" y="74"/>
                  <a:pt x="821" y="70"/>
                  <a:pt x="819" y="60"/>
                </a:cubicBezTo>
                <a:cubicBezTo>
                  <a:pt x="817" y="63"/>
                  <a:pt x="815" y="67"/>
                  <a:pt x="813" y="67"/>
                </a:cubicBezTo>
                <a:cubicBezTo>
                  <a:pt x="814" y="52"/>
                  <a:pt x="814" y="52"/>
                  <a:pt x="814" y="52"/>
                </a:cubicBezTo>
                <a:cubicBezTo>
                  <a:pt x="812" y="62"/>
                  <a:pt x="810" y="59"/>
                  <a:pt x="808" y="53"/>
                </a:cubicBezTo>
                <a:cubicBezTo>
                  <a:pt x="808" y="50"/>
                  <a:pt x="808" y="50"/>
                  <a:pt x="808" y="50"/>
                </a:cubicBezTo>
                <a:cubicBezTo>
                  <a:pt x="807" y="50"/>
                  <a:pt x="807" y="50"/>
                  <a:pt x="807" y="50"/>
                </a:cubicBezTo>
                <a:cubicBezTo>
                  <a:pt x="805" y="45"/>
                  <a:pt x="803" y="40"/>
                  <a:pt x="801" y="45"/>
                </a:cubicBezTo>
                <a:cubicBezTo>
                  <a:pt x="804" y="45"/>
                  <a:pt x="805" y="47"/>
                  <a:pt x="806" y="50"/>
                </a:cubicBezTo>
                <a:cubicBezTo>
                  <a:pt x="802" y="48"/>
                  <a:pt x="797" y="37"/>
                  <a:pt x="796" y="50"/>
                </a:cubicBezTo>
                <a:cubicBezTo>
                  <a:pt x="792" y="8"/>
                  <a:pt x="779" y="40"/>
                  <a:pt x="773" y="33"/>
                </a:cubicBezTo>
                <a:cubicBezTo>
                  <a:pt x="772" y="53"/>
                  <a:pt x="772" y="53"/>
                  <a:pt x="772" y="53"/>
                </a:cubicBezTo>
                <a:cubicBezTo>
                  <a:pt x="769" y="52"/>
                  <a:pt x="766" y="55"/>
                  <a:pt x="762" y="60"/>
                </a:cubicBezTo>
                <a:cubicBezTo>
                  <a:pt x="762" y="52"/>
                  <a:pt x="762" y="52"/>
                  <a:pt x="762" y="52"/>
                </a:cubicBezTo>
                <a:cubicBezTo>
                  <a:pt x="757" y="68"/>
                  <a:pt x="756" y="64"/>
                  <a:pt x="751" y="58"/>
                </a:cubicBezTo>
                <a:cubicBezTo>
                  <a:pt x="752" y="65"/>
                  <a:pt x="751" y="74"/>
                  <a:pt x="750" y="82"/>
                </a:cubicBezTo>
                <a:cubicBezTo>
                  <a:pt x="748" y="78"/>
                  <a:pt x="745" y="73"/>
                  <a:pt x="742" y="72"/>
                </a:cubicBezTo>
                <a:cubicBezTo>
                  <a:pt x="742" y="70"/>
                  <a:pt x="743" y="69"/>
                  <a:pt x="743" y="68"/>
                </a:cubicBezTo>
                <a:cubicBezTo>
                  <a:pt x="743" y="69"/>
                  <a:pt x="744" y="70"/>
                  <a:pt x="744" y="71"/>
                </a:cubicBezTo>
                <a:cubicBezTo>
                  <a:pt x="744" y="69"/>
                  <a:pt x="743" y="68"/>
                  <a:pt x="743" y="67"/>
                </a:cubicBezTo>
                <a:cubicBezTo>
                  <a:pt x="744" y="60"/>
                  <a:pt x="745" y="56"/>
                  <a:pt x="747" y="68"/>
                </a:cubicBezTo>
                <a:cubicBezTo>
                  <a:pt x="747" y="62"/>
                  <a:pt x="749" y="56"/>
                  <a:pt x="749" y="50"/>
                </a:cubicBezTo>
                <a:cubicBezTo>
                  <a:pt x="746" y="37"/>
                  <a:pt x="741" y="47"/>
                  <a:pt x="739" y="47"/>
                </a:cubicBezTo>
                <a:cubicBezTo>
                  <a:pt x="739" y="48"/>
                  <a:pt x="741" y="49"/>
                  <a:pt x="741" y="52"/>
                </a:cubicBezTo>
                <a:cubicBezTo>
                  <a:pt x="739" y="58"/>
                  <a:pt x="739" y="58"/>
                  <a:pt x="739" y="58"/>
                </a:cubicBezTo>
                <a:cubicBezTo>
                  <a:pt x="737" y="57"/>
                  <a:pt x="734" y="60"/>
                  <a:pt x="732" y="64"/>
                </a:cubicBezTo>
                <a:cubicBezTo>
                  <a:pt x="732" y="62"/>
                  <a:pt x="733" y="61"/>
                  <a:pt x="733" y="60"/>
                </a:cubicBezTo>
                <a:cubicBezTo>
                  <a:pt x="732" y="61"/>
                  <a:pt x="731" y="66"/>
                  <a:pt x="729" y="69"/>
                </a:cubicBezTo>
                <a:cubicBezTo>
                  <a:pt x="729" y="70"/>
                  <a:pt x="729" y="70"/>
                  <a:pt x="728" y="71"/>
                </a:cubicBezTo>
                <a:cubicBezTo>
                  <a:pt x="728" y="71"/>
                  <a:pt x="728" y="72"/>
                  <a:pt x="727" y="72"/>
                </a:cubicBezTo>
                <a:cubicBezTo>
                  <a:pt x="728" y="57"/>
                  <a:pt x="728" y="41"/>
                  <a:pt x="732" y="33"/>
                </a:cubicBezTo>
                <a:cubicBezTo>
                  <a:pt x="723" y="50"/>
                  <a:pt x="723" y="50"/>
                  <a:pt x="723" y="50"/>
                </a:cubicBezTo>
                <a:cubicBezTo>
                  <a:pt x="723" y="44"/>
                  <a:pt x="719" y="32"/>
                  <a:pt x="720" y="26"/>
                </a:cubicBezTo>
                <a:cubicBezTo>
                  <a:pt x="717" y="20"/>
                  <a:pt x="712" y="37"/>
                  <a:pt x="708" y="44"/>
                </a:cubicBezTo>
                <a:cubicBezTo>
                  <a:pt x="706" y="34"/>
                  <a:pt x="705" y="27"/>
                  <a:pt x="705" y="39"/>
                </a:cubicBezTo>
                <a:cubicBezTo>
                  <a:pt x="705" y="46"/>
                  <a:pt x="705" y="46"/>
                  <a:pt x="705" y="46"/>
                </a:cubicBezTo>
                <a:cubicBezTo>
                  <a:pt x="704" y="47"/>
                  <a:pt x="703" y="46"/>
                  <a:pt x="702" y="44"/>
                </a:cubicBezTo>
                <a:cubicBezTo>
                  <a:pt x="702" y="47"/>
                  <a:pt x="701" y="50"/>
                  <a:pt x="700" y="52"/>
                </a:cubicBezTo>
                <a:cubicBezTo>
                  <a:pt x="694" y="49"/>
                  <a:pt x="689" y="30"/>
                  <a:pt x="682" y="51"/>
                </a:cubicBezTo>
                <a:cubicBezTo>
                  <a:pt x="678" y="23"/>
                  <a:pt x="678" y="23"/>
                  <a:pt x="678" y="23"/>
                </a:cubicBezTo>
                <a:cubicBezTo>
                  <a:pt x="673" y="30"/>
                  <a:pt x="683" y="58"/>
                  <a:pt x="674" y="69"/>
                </a:cubicBezTo>
                <a:cubicBezTo>
                  <a:pt x="668" y="78"/>
                  <a:pt x="672" y="45"/>
                  <a:pt x="670" y="37"/>
                </a:cubicBezTo>
                <a:cubicBezTo>
                  <a:pt x="667" y="51"/>
                  <a:pt x="661" y="80"/>
                  <a:pt x="655" y="57"/>
                </a:cubicBezTo>
                <a:cubicBezTo>
                  <a:pt x="657" y="52"/>
                  <a:pt x="659" y="56"/>
                  <a:pt x="660" y="54"/>
                </a:cubicBezTo>
                <a:cubicBezTo>
                  <a:pt x="656" y="39"/>
                  <a:pt x="656" y="39"/>
                  <a:pt x="656" y="39"/>
                </a:cubicBezTo>
                <a:cubicBezTo>
                  <a:pt x="661" y="13"/>
                  <a:pt x="665" y="22"/>
                  <a:pt x="661" y="0"/>
                </a:cubicBezTo>
                <a:cubicBezTo>
                  <a:pt x="660" y="54"/>
                  <a:pt x="644" y="6"/>
                  <a:pt x="643" y="60"/>
                </a:cubicBezTo>
                <a:cubicBezTo>
                  <a:pt x="640" y="48"/>
                  <a:pt x="640" y="48"/>
                  <a:pt x="640" y="48"/>
                </a:cubicBezTo>
                <a:cubicBezTo>
                  <a:pt x="641" y="49"/>
                  <a:pt x="641" y="46"/>
                  <a:pt x="642" y="46"/>
                </a:cubicBezTo>
                <a:cubicBezTo>
                  <a:pt x="636" y="20"/>
                  <a:pt x="638" y="85"/>
                  <a:pt x="630" y="77"/>
                </a:cubicBezTo>
                <a:cubicBezTo>
                  <a:pt x="628" y="73"/>
                  <a:pt x="626" y="65"/>
                  <a:pt x="628" y="59"/>
                </a:cubicBezTo>
                <a:cubicBezTo>
                  <a:pt x="622" y="72"/>
                  <a:pt x="622" y="72"/>
                  <a:pt x="622" y="72"/>
                </a:cubicBezTo>
                <a:cubicBezTo>
                  <a:pt x="621" y="72"/>
                  <a:pt x="621" y="65"/>
                  <a:pt x="622" y="63"/>
                </a:cubicBezTo>
                <a:cubicBezTo>
                  <a:pt x="614" y="67"/>
                  <a:pt x="614" y="67"/>
                  <a:pt x="614" y="67"/>
                </a:cubicBezTo>
                <a:cubicBezTo>
                  <a:pt x="614" y="66"/>
                  <a:pt x="614" y="66"/>
                  <a:pt x="614" y="66"/>
                </a:cubicBezTo>
                <a:cubicBezTo>
                  <a:pt x="613" y="70"/>
                  <a:pt x="612" y="76"/>
                  <a:pt x="611" y="82"/>
                </a:cubicBezTo>
                <a:cubicBezTo>
                  <a:pt x="609" y="80"/>
                  <a:pt x="608" y="77"/>
                  <a:pt x="606" y="75"/>
                </a:cubicBezTo>
                <a:cubicBezTo>
                  <a:pt x="607" y="80"/>
                  <a:pt x="607" y="83"/>
                  <a:pt x="607" y="86"/>
                </a:cubicBezTo>
                <a:cubicBezTo>
                  <a:pt x="605" y="90"/>
                  <a:pt x="605" y="90"/>
                  <a:pt x="605" y="90"/>
                </a:cubicBezTo>
                <a:cubicBezTo>
                  <a:pt x="605" y="88"/>
                  <a:pt x="604" y="86"/>
                  <a:pt x="603" y="84"/>
                </a:cubicBezTo>
                <a:cubicBezTo>
                  <a:pt x="604" y="74"/>
                  <a:pt x="607" y="67"/>
                  <a:pt x="609" y="68"/>
                </a:cubicBezTo>
                <a:cubicBezTo>
                  <a:pt x="605" y="14"/>
                  <a:pt x="605" y="82"/>
                  <a:pt x="595" y="50"/>
                </a:cubicBezTo>
                <a:cubicBezTo>
                  <a:pt x="600" y="44"/>
                  <a:pt x="600" y="44"/>
                  <a:pt x="600" y="44"/>
                </a:cubicBezTo>
                <a:cubicBezTo>
                  <a:pt x="597" y="13"/>
                  <a:pt x="594" y="24"/>
                  <a:pt x="588" y="5"/>
                </a:cubicBezTo>
                <a:cubicBezTo>
                  <a:pt x="590" y="15"/>
                  <a:pt x="598" y="50"/>
                  <a:pt x="594" y="65"/>
                </a:cubicBezTo>
                <a:cubicBezTo>
                  <a:pt x="591" y="63"/>
                  <a:pt x="589" y="59"/>
                  <a:pt x="587" y="63"/>
                </a:cubicBezTo>
                <a:cubicBezTo>
                  <a:pt x="586" y="58"/>
                  <a:pt x="586" y="57"/>
                  <a:pt x="584" y="57"/>
                </a:cubicBezTo>
                <a:cubicBezTo>
                  <a:pt x="585" y="56"/>
                  <a:pt x="585" y="54"/>
                  <a:pt x="584" y="53"/>
                </a:cubicBezTo>
                <a:cubicBezTo>
                  <a:pt x="584" y="54"/>
                  <a:pt x="584" y="56"/>
                  <a:pt x="583" y="57"/>
                </a:cubicBezTo>
                <a:cubicBezTo>
                  <a:pt x="583" y="57"/>
                  <a:pt x="582" y="58"/>
                  <a:pt x="582" y="58"/>
                </a:cubicBezTo>
                <a:cubicBezTo>
                  <a:pt x="582" y="57"/>
                  <a:pt x="582" y="57"/>
                  <a:pt x="581" y="56"/>
                </a:cubicBezTo>
                <a:cubicBezTo>
                  <a:pt x="581" y="50"/>
                  <a:pt x="582" y="47"/>
                  <a:pt x="584" y="42"/>
                </a:cubicBezTo>
                <a:cubicBezTo>
                  <a:pt x="583" y="42"/>
                  <a:pt x="582" y="43"/>
                  <a:pt x="581" y="45"/>
                </a:cubicBezTo>
                <a:cubicBezTo>
                  <a:pt x="581" y="33"/>
                  <a:pt x="581" y="33"/>
                  <a:pt x="581" y="33"/>
                </a:cubicBezTo>
                <a:cubicBezTo>
                  <a:pt x="577" y="40"/>
                  <a:pt x="578" y="53"/>
                  <a:pt x="576" y="64"/>
                </a:cubicBezTo>
                <a:cubicBezTo>
                  <a:pt x="571" y="62"/>
                  <a:pt x="570" y="42"/>
                  <a:pt x="569" y="26"/>
                </a:cubicBezTo>
                <a:cubicBezTo>
                  <a:pt x="563" y="22"/>
                  <a:pt x="574" y="57"/>
                  <a:pt x="566" y="62"/>
                </a:cubicBezTo>
                <a:cubicBezTo>
                  <a:pt x="561" y="52"/>
                  <a:pt x="557" y="63"/>
                  <a:pt x="550" y="78"/>
                </a:cubicBezTo>
                <a:cubicBezTo>
                  <a:pt x="546" y="69"/>
                  <a:pt x="551" y="63"/>
                  <a:pt x="549" y="55"/>
                </a:cubicBezTo>
                <a:cubicBezTo>
                  <a:pt x="546" y="76"/>
                  <a:pt x="546" y="76"/>
                  <a:pt x="546" y="76"/>
                </a:cubicBezTo>
                <a:cubicBezTo>
                  <a:pt x="545" y="75"/>
                  <a:pt x="545" y="69"/>
                  <a:pt x="545" y="66"/>
                </a:cubicBezTo>
                <a:cubicBezTo>
                  <a:pt x="543" y="74"/>
                  <a:pt x="545" y="91"/>
                  <a:pt x="541" y="98"/>
                </a:cubicBezTo>
                <a:cubicBezTo>
                  <a:pt x="541" y="99"/>
                  <a:pt x="541" y="100"/>
                  <a:pt x="541" y="100"/>
                </a:cubicBezTo>
                <a:cubicBezTo>
                  <a:pt x="540" y="100"/>
                  <a:pt x="539" y="101"/>
                  <a:pt x="538" y="101"/>
                </a:cubicBezTo>
                <a:cubicBezTo>
                  <a:pt x="534" y="91"/>
                  <a:pt x="529" y="68"/>
                  <a:pt x="526" y="89"/>
                </a:cubicBezTo>
                <a:cubicBezTo>
                  <a:pt x="524" y="82"/>
                  <a:pt x="526" y="74"/>
                  <a:pt x="526" y="64"/>
                </a:cubicBezTo>
                <a:cubicBezTo>
                  <a:pt x="518" y="85"/>
                  <a:pt x="519" y="79"/>
                  <a:pt x="513" y="107"/>
                </a:cubicBezTo>
                <a:cubicBezTo>
                  <a:pt x="507" y="91"/>
                  <a:pt x="507" y="91"/>
                  <a:pt x="507" y="91"/>
                </a:cubicBezTo>
                <a:cubicBezTo>
                  <a:pt x="509" y="99"/>
                  <a:pt x="509" y="107"/>
                  <a:pt x="508" y="116"/>
                </a:cubicBezTo>
                <a:cubicBezTo>
                  <a:pt x="507" y="112"/>
                  <a:pt x="506" y="108"/>
                  <a:pt x="504" y="106"/>
                </a:cubicBezTo>
                <a:cubicBezTo>
                  <a:pt x="504" y="104"/>
                  <a:pt x="504" y="101"/>
                  <a:pt x="504" y="98"/>
                </a:cubicBezTo>
                <a:cubicBezTo>
                  <a:pt x="504" y="101"/>
                  <a:pt x="503" y="104"/>
                  <a:pt x="502" y="105"/>
                </a:cubicBezTo>
                <a:cubicBezTo>
                  <a:pt x="502" y="101"/>
                  <a:pt x="503" y="97"/>
                  <a:pt x="502" y="95"/>
                </a:cubicBezTo>
                <a:cubicBezTo>
                  <a:pt x="502" y="92"/>
                  <a:pt x="501" y="98"/>
                  <a:pt x="500" y="104"/>
                </a:cubicBezTo>
                <a:cubicBezTo>
                  <a:pt x="499" y="76"/>
                  <a:pt x="499" y="76"/>
                  <a:pt x="499" y="76"/>
                </a:cubicBezTo>
                <a:cubicBezTo>
                  <a:pt x="498" y="87"/>
                  <a:pt x="498" y="87"/>
                  <a:pt x="498" y="87"/>
                </a:cubicBezTo>
                <a:cubicBezTo>
                  <a:pt x="495" y="81"/>
                  <a:pt x="495" y="81"/>
                  <a:pt x="495" y="81"/>
                </a:cubicBezTo>
                <a:cubicBezTo>
                  <a:pt x="494" y="70"/>
                  <a:pt x="492" y="60"/>
                  <a:pt x="491" y="58"/>
                </a:cubicBezTo>
                <a:cubicBezTo>
                  <a:pt x="490" y="55"/>
                  <a:pt x="492" y="53"/>
                  <a:pt x="493" y="50"/>
                </a:cubicBezTo>
                <a:cubicBezTo>
                  <a:pt x="486" y="31"/>
                  <a:pt x="490" y="58"/>
                  <a:pt x="488" y="73"/>
                </a:cubicBezTo>
                <a:cubicBezTo>
                  <a:pt x="488" y="75"/>
                  <a:pt x="487" y="77"/>
                  <a:pt x="487" y="79"/>
                </a:cubicBezTo>
                <a:cubicBezTo>
                  <a:pt x="486" y="80"/>
                  <a:pt x="486" y="80"/>
                  <a:pt x="486" y="81"/>
                </a:cubicBezTo>
                <a:cubicBezTo>
                  <a:pt x="485" y="67"/>
                  <a:pt x="487" y="47"/>
                  <a:pt x="483" y="44"/>
                </a:cubicBezTo>
                <a:cubicBezTo>
                  <a:pt x="481" y="33"/>
                  <a:pt x="471" y="87"/>
                  <a:pt x="465" y="62"/>
                </a:cubicBezTo>
                <a:cubicBezTo>
                  <a:pt x="466" y="66"/>
                  <a:pt x="466" y="70"/>
                  <a:pt x="466" y="74"/>
                </a:cubicBezTo>
                <a:cubicBezTo>
                  <a:pt x="466" y="73"/>
                  <a:pt x="465" y="72"/>
                  <a:pt x="464" y="70"/>
                </a:cubicBezTo>
                <a:cubicBezTo>
                  <a:pt x="465" y="79"/>
                  <a:pt x="465" y="86"/>
                  <a:pt x="464" y="90"/>
                </a:cubicBezTo>
                <a:cubicBezTo>
                  <a:pt x="459" y="89"/>
                  <a:pt x="453" y="53"/>
                  <a:pt x="449" y="83"/>
                </a:cubicBezTo>
                <a:cubicBezTo>
                  <a:pt x="448" y="81"/>
                  <a:pt x="448" y="78"/>
                  <a:pt x="448" y="75"/>
                </a:cubicBezTo>
                <a:cubicBezTo>
                  <a:pt x="446" y="80"/>
                  <a:pt x="442" y="84"/>
                  <a:pt x="439" y="91"/>
                </a:cubicBezTo>
                <a:cubicBezTo>
                  <a:pt x="438" y="90"/>
                  <a:pt x="435" y="90"/>
                  <a:pt x="433" y="91"/>
                </a:cubicBezTo>
                <a:cubicBezTo>
                  <a:pt x="430" y="71"/>
                  <a:pt x="422" y="97"/>
                  <a:pt x="417" y="99"/>
                </a:cubicBezTo>
                <a:cubicBezTo>
                  <a:pt x="418" y="90"/>
                  <a:pt x="418" y="81"/>
                  <a:pt x="418" y="78"/>
                </a:cubicBezTo>
                <a:cubicBezTo>
                  <a:pt x="416" y="98"/>
                  <a:pt x="416" y="98"/>
                  <a:pt x="416" y="98"/>
                </a:cubicBezTo>
                <a:cubicBezTo>
                  <a:pt x="415" y="96"/>
                  <a:pt x="414" y="91"/>
                  <a:pt x="414" y="78"/>
                </a:cubicBezTo>
                <a:cubicBezTo>
                  <a:pt x="413" y="79"/>
                  <a:pt x="413" y="79"/>
                  <a:pt x="413" y="79"/>
                </a:cubicBezTo>
                <a:cubicBezTo>
                  <a:pt x="414" y="64"/>
                  <a:pt x="414" y="64"/>
                  <a:pt x="414" y="64"/>
                </a:cubicBezTo>
                <a:cubicBezTo>
                  <a:pt x="413" y="72"/>
                  <a:pt x="412" y="77"/>
                  <a:pt x="411" y="79"/>
                </a:cubicBezTo>
                <a:cubicBezTo>
                  <a:pt x="408" y="80"/>
                  <a:pt x="408" y="80"/>
                  <a:pt x="408" y="80"/>
                </a:cubicBezTo>
                <a:cubicBezTo>
                  <a:pt x="408" y="79"/>
                  <a:pt x="408" y="79"/>
                  <a:pt x="408" y="78"/>
                </a:cubicBezTo>
                <a:cubicBezTo>
                  <a:pt x="408" y="80"/>
                  <a:pt x="408" y="80"/>
                  <a:pt x="408" y="80"/>
                </a:cubicBezTo>
                <a:cubicBezTo>
                  <a:pt x="406" y="81"/>
                  <a:pt x="406" y="81"/>
                  <a:pt x="406" y="81"/>
                </a:cubicBezTo>
                <a:cubicBezTo>
                  <a:pt x="407" y="80"/>
                  <a:pt x="407" y="78"/>
                  <a:pt x="407" y="78"/>
                </a:cubicBezTo>
                <a:cubicBezTo>
                  <a:pt x="406" y="74"/>
                  <a:pt x="404" y="71"/>
                  <a:pt x="401" y="75"/>
                </a:cubicBezTo>
                <a:cubicBezTo>
                  <a:pt x="398" y="75"/>
                  <a:pt x="396" y="82"/>
                  <a:pt x="394" y="91"/>
                </a:cubicBezTo>
                <a:cubicBezTo>
                  <a:pt x="393" y="88"/>
                  <a:pt x="392" y="84"/>
                  <a:pt x="391" y="79"/>
                </a:cubicBezTo>
                <a:cubicBezTo>
                  <a:pt x="392" y="80"/>
                  <a:pt x="392" y="83"/>
                  <a:pt x="392" y="87"/>
                </a:cubicBezTo>
                <a:cubicBezTo>
                  <a:pt x="391" y="86"/>
                  <a:pt x="390" y="84"/>
                  <a:pt x="389" y="83"/>
                </a:cubicBezTo>
                <a:cubicBezTo>
                  <a:pt x="389" y="82"/>
                  <a:pt x="389" y="80"/>
                  <a:pt x="389" y="80"/>
                </a:cubicBezTo>
                <a:cubicBezTo>
                  <a:pt x="388" y="83"/>
                  <a:pt x="388" y="83"/>
                  <a:pt x="388" y="83"/>
                </a:cubicBezTo>
                <a:cubicBezTo>
                  <a:pt x="385" y="80"/>
                  <a:pt x="383" y="80"/>
                  <a:pt x="381" y="83"/>
                </a:cubicBezTo>
                <a:cubicBezTo>
                  <a:pt x="381" y="80"/>
                  <a:pt x="380" y="77"/>
                  <a:pt x="380" y="74"/>
                </a:cubicBezTo>
                <a:cubicBezTo>
                  <a:pt x="381" y="83"/>
                  <a:pt x="374" y="73"/>
                  <a:pt x="372" y="78"/>
                </a:cubicBezTo>
                <a:cubicBezTo>
                  <a:pt x="375" y="88"/>
                  <a:pt x="375" y="88"/>
                  <a:pt x="375" y="88"/>
                </a:cubicBezTo>
                <a:cubicBezTo>
                  <a:pt x="374" y="87"/>
                  <a:pt x="373" y="88"/>
                  <a:pt x="372" y="89"/>
                </a:cubicBezTo>
                <a:cubicBezTo>
                  <a:pt x="372" y="88"/>
                  <a:pt x="372" y="88"/>
                  <a:pt x="372" y="88"/>
                </a:cubicBezTo>
                <a:cubicBezTo>
                  <a:pt x="372" y="88"/>
                  <a:pt x="372" y="89"/>
                  <a:pt x="372" y="89"/>
                </a:cubicBezTo>
                <a:cubicBezTo>
                  <a:pt x="372" y="89"/>
                  <a:pt x="372" y="90"/>
                  <a:pt x="371" y="90"/>
                </a:cubicBezTo>
                <a:cubicBezTo>
                  <a:pt x="370" y="91"/>
                  <a:pt x="367" y="85"/>
                  <a:pt x="363" y="79"/>
                </a:cubicBezTo>
                <a:cubicBezTo>
                  <a:pt x="366" y="72"/>
                  <a:pt x="367" y="75"/>
                  <a:pt x="366" y="51"/>
                </a:cubicBezTo>
                <a:cubicBezTo>
                  <a:pt x="360" y="41"/>
                  <a:pt x="364" y="75"/>
                  <a:pt x="359" y="64"/>
                </a:cubicBezTo>
                <a:cubicBezTo>
                  <a:pt x="358" y="72"/>
                  <a:pt x="362" y="73"/>
                  <a:pt x="362" y="79"/>
                </a:cubicBezTo>
                <a:cubicBezTo>
                  <a:pt x="359" y="74"/>
                  <a:pt x="355" y="71"/>
                  <a:pt x="351" y="77"/>
                </a:cubicBezTo>
                <a:cubicBezTo>
                  <a:pt x="349" y="70"/>
                  <a:pt x="350" y="66"/>
                  <a:pt x="346" y="67"/>
                </a:cubicBezTo>
                <a:cubicBezTo>
                  <a:pt x="344" y="55"/>
                  <a:pt x="349" y="49"/>
                  <a:pt x="350" y="48"/>
                </a:cubicBezTo>
                <a:cubicBezTo>
                  <a:pt x="339" y="40"/>
                  <a:pt x="339" y="40"/>
                  <a:pt x="339" y="40"/>
                </a:cubicBezTo>
                <a:cubicBezTo>
                  <a:pt x="339" y="53"/>
                  <a:pt x="337" y="60"/>
                  <a:pt x="335" y="66"/>
                </a:cubicBezTo>
                <a:cubicBezTo>
                  <a:pt x="329" y="57"/>
                  <a:pt x="324" y="50"/>
                  <a:pt x="321" y="76"/>
                </a:cubicBezTo>
                <a:cubicBezTo>
                  <a:pt x="318" y="84"/>
                  <a:pt x="316" y="101"/>
                  <a:pt x="312" y="84"/>
                </a:cubicBezTo>
                <a:cubicBezTo>
                  <a:pt x="310" y="82"/>
                  <a:pt x="307" y="49"/>
                  <a:pt x="306" y="65"/>
                </a:cubicBezTo>
                <a:cubicBezTo>
                  <a:pt x="307" y="74"/>
                  <a:pt x="308" y="89"/>
                  <a:pt x="309" y="107"/>
                </a:cubicBezTo>
                <a:cubicBezTo>
                  <a:pt x="305" y="102"/>
                  <a:pt x="300" y="106"/>
                  <a:pt x="300" y="89"/>
                </a:cubicBezTo>
                <a:cubicBezTo>
                  <a:pt x="299" y="89"/>
                  <a:pt x="299" y="89"/>
                  <a:pt x="298" y="89"/>
                </a:cubicBezTo>
                <a:cubicBezTo>
                  <a:pt x="298" y="86"/>
                  <a:pt x="298" y="83"/>
                  <a:pt x="296" y="82"/>
                </a:cubicBezTo>
                <a:cubicBezTo>
                  <a:pt x="297" y="84"/>
                  <a:pt x="298" y="87"/>
                  <a:pt x="298" y="89"/>
                </a:cubicBezTo>
                <a:cubicBezTo>
                  <a:pt x="281" y="90"/>
                  <a:pt x="264" y="71"/>
                  <a:pt x="247" y="70"/>
                </a:cubicBezTo>
                <a:cubicBezTo>
                  <a:pt x="249" y="99"/>
                  <a:pt x="249" y="99"/>
                  <a:pt x="249" y="99"/>
                </a:cubicBezTo>
                <a:cubicBezTo>
                  <a:pt x="243" y="97"/>
                  <a:pt x="243" y="97"/>
                  <a:pt x="243" y="97"/>
                </a:cubicBezTo>
                <a:cubicBezTo>
                  <a:pt x="242" y="91"/>
                  <a:pt x="241" y="75"/>
                  <a:pt x="246" y="76"/>
                </a:cubicBezTo>
                <a:cubicBezTo>
                  <a:pt x="243" y="59"/>
                  <a:pt x="238" y="90"/>
                  <a:pt x="238" y="96"/>
                </a:cubicBezTo>
                <a:cubicBezTo>
                  <a:pt x="230" y="84"/>
                  <a:pt x="242" y="62"/>
                  <a:pt x="239" y="62"/>
                </a:cubicBezTo>
                <a:cubicBezTo>
                  <a:pt x="236" y="64"/>
                  <a:pt x="236" y="64"/>
                  <a:pt x="236" y="64"/>
                </a:cubicBezTo>
                <a:cubicBezTo>
                  <a:pt x="236" y="67"/>
                  <a:pt x="236" y="67"/>
                  <a:pt x="236" y="67"/>
                </a:cubicBezTo>
                <a:cubicBezTo>
                  <a:pt x="234" y="79"/>
                  <a:pt x="233" y="92"/>
                  <a:pt x="228" y="90"/>
                </a:cubicBezTo>
                <a:cubicBezTo>
                  <a:pt x="225" y="85"/>
                  <a:pt x="227" y="72"/>
                  <a:pt x="225" y="71"/>
                </a:cubicBezTo>
                <a:cubicBezTo>
                  <a:pt x="225" y="69"/>
                  <a:pt x="225" y="68"/>
                  <a:pt x="223" y="71"/>
                </a:cubicBezTo>
                <a:cubicBezTo>
                  <a:pt x="216" y="68"/>
                  <a:pt x="216" y="68"/>
                  <a:pt x="216" y="68"/>
                </a:cubicBezTo>
                <a:cubicBezTo>
                  <a:pt x="219" y="91"/>
                  <a:pt x="219" y="91"/>
                  <a:pt x="219" y="91"/>
                </a:cubicBezTo>
                <a:cubicBezTo>
                  <a:pt x="216" y="102"/>
                  <a:pt x="212" y="90"/>
                  <a:pt x="215" y="116"/>
                </a:cubicBezTo>
                <a:cubicBezTo>
                  <a:pt x="210" y="76"/>
                  <a:pt x="188" y="102"/>
                  <a:pt x="185" y="90"/>
                </a:cubicBezTo>
                <a:cubicBezTo>
                  <a:pt x="180" y="107"/>
                  <a:pt x="175" y="107"/>
                  <a:pt x="170" y="105"/>
                </a:cubicBezTo>
                <a:cubicBezTo>
                  <a:pt x="171" y="110"/>
                  <a:pt x="172" y="135"/>
                  <a:pt x="167" y="132"/>
                </a:cubicBezTo>
                <a:cubicBezTo>
                  <a:pt x="169" y="79"/>
                  <a:pt x="158" y="110"/>
                  <a:pt x="154" y="72"/>
                </a:cubicBezTo>
                <a:cubicBezTo>
                  <a:pt x="158" y="97"/>
                  <a:pt x="140" y="79"/>
                  <a:pt x="146" y="114"/>
                </a:cubicBezTo>
                <a:cubicBezTo>
                  <a:pt x="142" y="110"/>
                  <a:pt x="146" y="95"/>
                  <a:pt x="143" y="82"/>
                </a:cubicBezTo>
                <a:cubicBezTo>
                  <a:pt x="133" y="103"/>
                  <a:pt x="121" y="70"/>
                  <a:pt x="109" y="77"/>
                </a:cubicBezTo>
                <a:cubicBezTo>
                  <a:pt x="109" y="84"/>
                  <a:pt x="111" y="95"/>
                  <a:pt x="109" y="105"/>
                </a:cubicBezTo>
                <a:cubicBezTo>
                  <a:pt x="102" y="71"/>
                  <a:pt x="102" y="71"/>
                  <a:pt x="102" y="71"/>
                </a:cubicBezTo>
                <a:cubicBezTo>
                  <a:pt x="100" y="75"/>
                  <a:pt x="100" y="111"/>
                  <a:pt x="96" y="88"/>
                </a:cubicBezTo>
                <a:cubicBezTo>
                  <a:pt x="96" y="93"/>
                  <a:pt x="97" y="102"/>
                  <a:pt x="96" y="105"/>
                </a:cubicBezTo>
                <a:cubicBezTo>
                  <a:pt x="72" y="72"/>
                  <a:pt x="48" y="136"/>
                  <a:pt x="24" y="75"/>
                </a:cubicBezTo>
                <a:cubicBezTo>
                  <a:pt x="27" y="88"/>
                  <a:pt x="25" y="90"/>
                  <a:pt x="22" y="91"/>
                </a:cubicBezTo>
                <a:cubicBezTo>
                  <a:pt x="24" y="94"/>
                  <a:pt x="23" y="108"/>
                  <a:pt x="23" y="117"/>
                </a:cubicBezTo>
                <a:cubicBezTo>
                  <a:pt x="13" y="92"/>
                  <a:pt x="13" y="92"/>
                  <a:pt x="13" y="92"/>
                </a:cubicBezTo>
                <a:cubicBezTo>
                  <a:pt x="11" y="119"/>
                  <a:pt x="2" y="95"/>
                  <a:pt x="1" y="121"/>
                </a:cubicBezTo>
                <a:cubicBezTo>
                  <a:pt x="4" y="116"/>
                  <a:pt x="4" y="116"/>
                  <a:pt x="4" y="116"/>
                </a:cubicBezTo>
                <a:cubicBezTo>
                  <a:pt x="3" y="128"/>
                  <a:pt x="4" y="142"/>
                  <a:pt x="5" y="156"/>
                </a:cubicBezTo>
                <a:cubicBezTo>
                  <a:pt x="2" y="150"/>
                  <a:pt x="2" y="150"/>
                  <a:pt x="2" y="150"/>
                </a:cubicBezTo>
                <a:cubicBezTo>
                  <a:pt x="5" y="163"/>
                  <a:pt x="5" y="163"/>
                  <a:pt x="5" y="163"/>
                </a:cubicBezTo>
                <a:cubicBezTo>
                  <a:pt x="5" y="159"/>
                  <a:pt x="5" y="159"/>
                  <a:pt x="5" y="159"/>
                </a:cubicBezTo>
                <a:cubicBezTo>
                  <a:pt x="7" y="169"/>
                  <a:pt x="8" y="180"/>
                  <a:pt x="9" y="191"/>
                </a:cubicBezTo>
                <a:cubicBezTo>
                  <a:pt x="6" y="194"/>
                  <a:pt x="2" y="189"/>
                  <a:pt x="1" y="206"/>
                </a:cubicBezTo>
                <a:cubicBezTo>
                  <a:pt x="4" y="201"/>
                  <a:pt x="4" y="201"/>
                  <a:pt x="4" y="201"/>
                </a:cubicBezTo>
                <a:cubicBezTo>
                  <a:pt x="0" y="231"/>
                  <a:pt x="11" y="266"/>
                  <a:pt x="10" y="304"/>
                </a:cubicBezTo>
                <a:cubicBezTo>
                  <a:pt x="14" y="279"/>
                  <a:pt x="19" y="315"/>
                  <a:pt x="24" y="319"/>
                </a:cubicBezTo>
                <a:cubicBezTo>
                  <a:pt x="24" y="320"/>
                  <a:pt x="24" y="320"/>
                  <a:pt x="24" y="320"/>
                </a:cubicBezTo>
                <a:cubicBezTo>
                  <a:pt x="24" y="319"/>
                  <a:pt x="24" y="319"/>
                  <a:pt x="24" y="319"/>
                </a:cubicBezTo>
                <a:cubicBezTo>
                  <a:pt x="26" y="320"/>
                  <a:pt x="29" y="316"/>
                  <a:pt x="30" y="303"/>
                </a:cubicBezTo>
                <a:cubicBezTo>
                  <a:pt x="32" y="311"/>
                  <a:pt x="29" y="315"/>
                  <a:pt x="30" y="324"/>
                </a:cubicBezTo>
                <a:cubicBezTo>
                  <a:pt x="31" y="314"/>
                  <a:pt x="33" y="308"/>
                  <a:pt x="35" y="308"/>
                </a:cubicBezTo>
                <a:cubicBezTo>
                  <a:pt x="33" y="324"/>
                  <a:pt x="33" y="324"/>
                  <a:pt x="33" y="324"/>
                </a:cubicBezTo>
                <a:cubicBezTo>
                  <a:pt x="36" y="322"/>
                  <a:pt x="39" y="317"/>
                  <a:pt x="42" y="314"/>
                </a:cubicBezTo>
                <a:cubicBezTo>
                  <a:pt x="52" y="313"/>
                  <a:pt x="57" y="326"/>
                  <a:pt x="70" y="335"/>
                </a:cubicBezTo>
                <a:cubicBezTo>
                  <a:pt x="68" y="316"/>
                  <a:pt x="68" y="316"/>
                  <a:pt x="68" y="316"/>
                </a:cubicBezTo>
                <a:cubicBezTo>
                  <a:pt x="71" y="318"/>
                  <a:pt x="71" y="321"/>
                  <a:pt x="72" y="325"/>
                </a:cubicBezTo>
                <a:cubicBezTo>
                  <a:pt x="69" y="336"/>
                  <a:pt x="69" y="336"/>
                  <a:pt x="69" y="336"/>
                </a:cubicBezTo>
                <a:cubicBezTo>
                  <a:pt x="73" y="326"/>
                  <a:pt x="73" y="326"/>
                  <a:pt x="73" y="326"/>
                </a:cubicBezTo>
                <a:cubicBezTo>
                  <a:pt x="73" y="327"/>
                  <a:pt x="73" y="328"/>
                  <a:pt x="73" y="329"/>
                </a:cubicBezTo>
                <a:cubicBezTo>
                  <a:pt x="74" y="326"/>
                  <a:pt x="74" y="323"/>
                  <a:pt x="74" y="322"/>
                </a:cubicBezTo>
                <a:cubicBezTo>
                  <a:pt x="76" y="315"/>
                  <a:pt x="76" y="315"/>
                  <a:pt x="76" y="315"/>
                </a:cubicBezTo>
                <a:cubicBezTo>
                  <a:pt x="80" y="316"/>
                  <a:pt x="84" y="314"/>
                  <a:pt x="87" y="318"/>
                </a:cubicBezTo>
                <a:cubicBezTo>
                  <a:pt x="87" y="321"/>
                  <a:pt x="86" y="325"/>
                  <a:pt x="85" y="329"/>
                </a:cubicBezTo>
                <a:cubicBezTo>
                  <a:pt x="86" y="326"/>
                  <a:pt x="87" y="323"/>
                  <a:pt x="88" y="319"/>
                </a:cubicBezTo>
                <a:cubicBezTo>
                  <a:pt x="90" y="323"/>
                  <a:pt x="91" y="328"/>
                  <a:pt x="92" y="338"/>
                </a:cubicBezTo>
                <a:cubicBezTo>
                  <a:pt x="96" y="338"/>
                  <a:pt x="90" y="317"/>
                  <a:pt x="95" y="317"/>
                </a:cubicBezTo>
                <a:cubicBezTo>
                  <a:pt x="96" y="323"/>
                  <a:pt x="96" y="323"/>
                  <a:pt x="96" y="323"/>
                </a:cubicBezTo>
                <a:cubicBezTo>
                  <a:pt x="95" y="323"/>
                  <a:pt x="95" y="323"/>
                  <a:pt x="95" y="323"/>
                </a:cubicBezTo>
                <a:cubicBezTo>
                  <a:pt x="96" y="328"/>
                  <a:pt x="96" y="334"/>
                  <a:pt x="95" y="339"/>
                </a:cubicBezTo>
                <a:cubicBezTo>
                  <a:pt x="99" y="327"/>
                  <a:pt x="99" y="327"/>
                  <a:pt x="99" y="327"/>
                </a:cubicBezTo>
                <a:cubicBezTo>
                  <a:pt x="96" y="324"/>
                  <a:pt x="96" y="324"/>
                  <a:pt x="96" y="324"/>
                </a:cubicBezTo>
                <a:cubicBezTo>
                  <a:pt x="97" y="313"/>
                  <a:pt x="97" y="313"/>
                  <a:pt x="97" y="313"/>
                </a:cubicBezTo>
                <a:cubicBezTo>
                  <a:pt x="99" y="314"/>
                  <a:pt x="100" y="319"/>
                  <a:pt x="101" y="324"/>
                </a:cubicBezTo>
                <a:cubicBezTo>
                  <a:pt x="99" y="327"/>
                  <a:pt x="99" y="327"/>
                  <a:pt x="99" y="327"/>
                </a:cubicBezTo>
                <a:cubicBezTo>
                  <a:pt x="101" y="328"/>
                  <a:pt x="101" y="328"/>
                  <a:pt x="101" y="328"/>
                </a:cubicBezTo>
                <a:cubicBezTo>
                  <a:pt x="101" y="327"/>
                  <a:pt x="101" y="327"/>
                  <a:pt x="101" y="327"/>
                </a:cubicBezTo>
                <a:cubicBezTo>
                  <a:pt x="102" y="331"/>
                  <a:pt x="102" y="336"/>
                  <a:pt x="102" y="340"/>
                </a:cubicBezTo>
                <a:cubicBezTo>
                  <a:pt x="101" y="339"/>
                  <a:pt x="100" y="343"/>
                  <a:pt x="99" y="344"/>
                </a:cubicBezTo>
                <a:cubicBezTo>
                  <a:pt x="100" y="346"/>
                  <a:pt x="101" y="347"/>
                  <a:pt x="101" y="348"/>
                </a:cubicBezTo>
                <a:cubicBezTo>
                  <a:pt x="101" y="348"/>
                  <a:pt x="101" y="348"/>
                  <a:pt x="101" y="348"/>
                </a:cubicBezTo>
                <a:cubicBezTo>
                  <a:pt x="101" y="348"/>
                  <a:pt x="101" y="348"/>
                  <a:pt x="101" y="348"/>
                </a:cubicBezTo>
                <a:cubicBezTo>
                  <a:pt x="102" y="348"/>
                  <a:pt x="102" y="348"/>
                  <a:pt x="102" y="348"/>
                </a:cubicBezTo>
                <a:cubicBezTo>
                  <a:pt x="102" y="352"/>
                  <a:pt x="103" y="361"/>
                  <a:pt x="105" y="365"/>
                </a:cubicBezTo>
                <a:cubicBezTo>
                  <a:pt x="103" y="348"/>
                  <a:pt x="103" y="348"/>
                  <a:pt x="103" y="348"/>
                </a:cubicBezTo>
                <a:cubicBezTo>
                  <a:pt x="103" y="348"/>
                  <a:pt x="103" y="348"/>
                  <a:pt x="104" y="348"/>
                </a:cubicBezTo>
                <a:cubicBezTo>
                  <a:pt x="105" y="349"/>
                  <a:pt x="106" y="349"/>
                  <a:pt x="106" y="349"/>
                </a:cubicBezTo>
                <a:cubicBezTo>
                  <a:pt x="106" y="349"/>
                  <a:pt x="105" y="349"/>
                  <a:pt x="104" y="348"/>
                </a:cubicBezTo>
                <a:cubicBezTo>
                  <a:pt x="107" y="347"/>
                  <a:pt x="110" y="341"/>
                  <a:pt x="111" y="342"/>
                </a:cubicBezTo>
                <a:cubicBezTo>
                  <a:pt x="107" y="336"/>
                  <a:pt x="107" y="336"/>
                  <a:pt x="107" y="336"/>
                </a:cubicBezTo>
                <a:cubicBezTo>
                  <a:pt x="114" y="329"/>
                  <a:pt x="121" y="331"/>
                  <a:pt x="129" y="329"/>
                </a:cubicBezTo>
                <a:cubicBezTo>
                  <a:pt x="129" y="333"/>
                  <a:pt x="129" y="336"/>
                  <a:pt x="131" y="340"/>
                </a:cubicBezTo>
                <a:cubicBezTo>
                  <a:pt x="129" y="343"/>
                  <a:pt x="128" y="344"/>
                  <a:pt x="126" y="344"/>
                </a:cubicBezTo>
                <a:cubicBezTo>
                  <a:pt x="128" y="346"/>
                  <a:pt x="129" y="349"/>
                  <a:pt x="130" y="352"/>
                </a:cubicBezTo>
                <a:cubicBezTo>
                  <a:pt x="130" y="352"/>
                  <a:pt x="130" y="351"/>
                  <a:pt x="130" y="351"/>
                </a:cubicBezTo>
                <a:cubicBezTo>
                  <a:pt x="130" y="351"/>
                  <a:pt x="130" y="351"/>
                  <a:pt x="130" y="351"/>
                </a:cubicBezTo>
                <a:cubicBezTo>
                  <a:pt x="130" y="351"/>
                  <a:pt x="130" y="351"/>
                  <a:pt x="130" y="351"/>
                </a:cubicBezTo>
                <a:cubicBezTo>
                  <a:pt x="130" y="349"/>
                  <a:pt x="130" y="347"/>
                  <a:pt x="130" y="349"/>
                </a:cubicBezTo>
                <a:cubicBezTo>
                  <a:pt x="130" y="348"/>
                  <a:pt x="130" y="348"/>
                  <a:pt x="130" y="348"/>
                </a:cubicBezTo>
                <a:cubicBezTo>
                  <a:pt x="130" y="346"/>
                  <a:pt x="131" y="344"/>
                  <a:pt x="131" y="342"/>
                </a:cubicBezTo>
                <a:cubicBezTo>
                  <a:pt x="133" y="345"/>
                  <a:pt x="131" y="346"/>
                  <a:pt x="130" y="348"/>
                </a:cubicBezTo>
                <a:cubicBezTo>
                  <a:pt x="130" y="349"/>
                  <a:pt x="130" y="350"/>
                  <a:pt x="130" y="351"/>
                </a:cubicBezTo>
                <a:cubicBezTo>
                  <a:pt x="130" y="351"/>
                  <a:pt x="130" y="351"/>
                  <a:pt x="130" y="351"/>
                </a:cubicBezTo>
                <a:cubicBezTo>
                  <a:pt x="138" y="341"/>
                  <a:pt x="138" y="341"/>
                  <a:pt x="138" y="341"/>
                </a:cubicBezTo>
                <a:cubicBezTo>
                  <a:pt x="136" y="339"/>
                  <a:pt x="134" y="340"/>
                  <a:pt x="131" y="342"/>
                </a:cubicBezTo>
                <a:cubicBezTo>
                  <a:pt x="131" y="337"/>
                  <a:pt x="132" y="332"/>
                  <a:pt x="132" y="328"/>
                </a:cubicBezTo>
                <a:cubicBezTo>
                  <a:pt x="137" y="327"/>
                  <a:pt x="141" y="324"/>
                  <a:pt x="145" y="317"/>
                </a:cubicBezTo>
                <a:cubicBezTo>
                  <a:pt x="146" y="326"/>
                  <a:pt x="146" y="334"/>
                  <a:pt x="147" y="341"/>
                </a:cubicBezTo>
                <a:cubicBezTo>
                  <a:pt x="147" y="334"/>
                  <a:pt x="147" y="327"/>
                  <a:pt x="151" y="318"/>
                </a:cubicBezTo>
                <a:cubicBezTo>
                  <a:pt x="150" y="314"/>
                  <a:pt x="148" y="309"/>
                  <a:pt x="147" y="303"/>
                </a:cubicBezTo>
                <a:cubicBezTo>
                  <a:pt x="154" y="291"/>
                  <a:pt x="153" y="314"/>
                  <a:pt x="163" y="307"/>
                </a:cubicBezTo>
                <a:cubicBezTo>
                  <a:pt x="162" y="309"/>
                  <a:pt x="162" y="309"/>
                  <a:pt x="162" y="309"/>
                </a:cubicBezTo>
                <a:cubicBezTo>
                  <a:pt x="163" y="308"/>
                  <a:pt x="163" y="307"/>
                  <a:pt x="163" y="306"/>
                </a:cubicBezTo>
                <a:cubicBezTo>
                  <a:pt x="164" y="313"/>
                  <a:pt x="166" y="308"/>
                  <a:pt x="168" y="302"/>
                </a:cubicBezTo>
                <a:cubicBezTo>
                  <a:pt x="168" y="300"/>
                  <a:pt x="168" y="298"/>
                  <a:pt x="168" y="297"/>
                </a:cubicBezTo>
                <a:cubicBezTo>
                  <a:pt x="169" y="296"/>
                  <a:pt x="169" y="296"/>
                  <a:pt x="170" y="296"/>
                </a:cubicBezTo>
                <a:cubicBezTo>
                  <a:pt x="168" y="302"/>
                  <a:pt x="170" y="308"/>
                  <a:pt x="171" y="314"/>
                </a:cubicBezTo>
                <a:cubicBezTo>
                  <a:pt x="168" y="327"/>
                  <a:pt x="164" y="341"/>
                  <a:pt x="160" y="335"/>
                </a:cubicBezTo>
                <a:cubicBezTo>
                  <a:pt x="163" y="359"/>
                  <a:pt x="162" y="333"/>
                  <a:pt x="165" y="361"/>
                </a:cubicBezTo>
                <a:cubicBezTo>
                  <a:pt x="162" y="326"/>
                  <a:pt x="178" y="361"/>
                  <a:pt x="173" y="325"/>
                </a:cubicBezTo>
                <a:cubicBezTo>
                  <a:pt x="173" y="325"/>
                  <a:pt x="173" y="325"/>
                  <a:pt x="173" y="325"/>
                </a:cubicBezTo>
                <a:cubicBezTo>
                  <a:pt x="177" y="357"/>
                  <a:pt x="179" y="339"/>
                  <a:pt x="184" y="366"/>
                </a:cubicBezTo>
                <a:cubicBezTo>
                  <a:pt x="184" y="358"/>
                  <a:pt x="182" y="351"/>
                  <a:pt x="186" y="355"/>
                </a:cubicBezTo>
                <a:cubicBezTo>
                  <a:pt x="186" y="352"/>
                  <a:pt x="187" y="349"/>
                  <a:pt x="187" y="348"/>
                </a:cubicBezTo>
                <a:cubicBezTo>
                  <a:pt x="187" y="348"/>
                  <a:pt x="187" y="348"/>
                  <a:pt x="187" y="348"/>
                </a:cubicBezTo>
                <a:cubicBezTo>
                  <a:pt x="187" y="347"/>
                  <a:pt x="187" y="347"/>
                  <a:pt x="187" y="347"/>
                </a:cubicBezTo>
                <a:cubicBezTo>
                  <a:pt x="187" y="346"/>
                  <a:pt x="187" y="346"/>
                  <a:pt x="187" y="347"/>
                </a:cubicBezTo>
                <a:cubicBezTo>
                  <a:pt x="186" y="344"/>
                  <a:pt x="185" y="339"/>
                  <a:pt x="185" y="335"/>
                </a:cubicBezTo>
                <a:cubicBezTo>
                  <a:pt x="186" y="323"/>
                  <a:pt x="190" y="319"/>
                  <a:pt x="192" y="315"/>
                </a:cubicBezTo>
                <a:cubicBezTo>
                  <a:pt x="194" y="317"/>
                  <a:pt x="195" y="319"/>
                  <a:pt x="196" y="319"/>
                </a:cubicBezTo>
                <a:cubicBezTo>
                  <a:pt x="196" y="321"/>
                  <a:pt x="196" y="323"/>
                  <a:pt x="196" y="325"/>
                </a:cubicBezTo>
                <a:cubicBezTo>
                  <a:pt x="198" y="319"/>
                  <a:pt x="198" y="319"/>
                  <a:pt x="198" y="319"/>
                </a:cubicBezTo>
                <a:cubicBezTo>
                  <a:pt x="198" y="318"/>
                  <a:pt x="199" y="318"/>
                  <a:pt x="200" y="317"/>
                </a:cubicBezTo>
                <a:cubicBezTo>
                  <a:pt x="201" y="331"/>
                  <a:pt x="205" y="341"/>
                  <a:pt x="200" y="350"/>
                </a:cubicBezTo>
                <a:cubicBezTo>
                  <a:pt x="206" y="351"/>
                  <a:pt x="206" y="351"/>
                  <a:pt x="206" y="351"/>
                </a:cubicBezTo>
                <a:cubicBezTo>
                  <a:pt x="209" y="361"/>
                  <a:pt x="213" y="365"/>
                  <a:pt x="215" y="357"/>
                </a:cubicBezTo>
                <a:cubicBezTo>
                  <a:pt x="218" y="361"/>
                  <a:pt x="222" y="337"/>
                  <a:pt x="220" y="351"/>
                </a:cubicBezTo>
                <a:cubicBezTo>
                  <a:pt x="228" y="340"/>
                  <a:pt x="228" y="340"/>
                  <a:pt x="228" y="340"/>
                </a:cubicBezTo>
                <a:cubicBezTo>
                  <a:pt x="228" y="344"/>
                  <a:pt x="228" y="344"/>
                  <a:pt x="228" y="344"/>
                </a:cubicBezTo>
                <a:cubicBezTo>
                  <a:pt x="233" y="346"/>
                  <a:pt x="238" y="335"/>
                  <a:pt x="243" y="333"/>
                </a:cubicBezTo>
                <a:cubicBezTo>
                  <a:pt x="243" y="333"/>
                  <a:pt x="243" y="334"/>
                  <a:pt x="243" y="335"/>
                </a:cubicBezTo>
                <a:cubicBezTo>
                  <a:pt x="242" y="336"/>
                  <a:pt x="242" y="337"/>
                  <a:pt x="242" y="340"/>
                </a:cubicBezTo>
                <a:cubicBezTo>
                  <a:pt x="244" y="347"/>
                  <a:pt x="246" y="350"/>
                  <a:pt x="248" y="351"/>
                </a:cubicBezTo>
                <a:cubicBezTo>
                  <a:pt x="246" y="343"/>
                  <a:pt x="244" y="332"/>
                  <a:pt x="243" y="335"/>
                </a:cubicBezTo>
                <a:cubicBezTo>
                  <a:pt x="243" y="334"/>
                  <a:pt x="243" y="333"/>
                  <a:pt x="243" y="332"/>
                </a:cubicBezTo>
                <a:cubicBezTo>
                  <a:pt x="246" y="331"/>
                  <a:pt x="250" y="334"/>
                  <a:pt x="254" y="346"/>
                </a:cubicBezTo>
                <a:cubicBezTo>
                  <a:pt x="255" y="344"/>
                  <a:pt x="256" y="342"/>
                  <a:pt x="258" y="340"/>
                </a:cubicBezTo>
                <a:cubicBezTo>
                  <a:pt x="258" y="341"/>
                  <a:pt x="258" y="341"/>
                  <a:pt x="258" y="341"/>
                </a:cubicBezTo>
                <a:cubicBezTo>
                  <a:pt x="258" y="341"/>
                  <a:pt x="258" y="340"/>
                  <a:pt x="258" y="340"/>
                </a:cubicBezTo>
                <a:cubicBezTo>
                  <a:pt x="260" y="339"/>
                  <a:pt x="261" y="339"/>
                  <a:pt x="264" y="341"/>
                </a:cubicBezTo>
                <a:cubicBezTo>
                  <a:pt x="265" y="356"/>
                  <a:pt x="265" y="356"/>
                  <a:pt x="265" y="356"/>
                </a:cubicBezTo>
                <a:cubicBezTo>
                  <a:pt x="268" y="351"/>
                  <a:pt x="275" y="371"/>
                  <a:pt x="277" y="355"/>
                </a:cubicBezTo>
                <a:cubicBezTo>
                  <a:pt x="280" y="397"/>
                  <a:pt x="293" y="364"/>
                  <a:pt x="300" y="371"/>
                </a:cubicBezTo>
                <a:cubicBezTo>
                  <a:pt x="300" y="351"/>
                  <a:pt x="300" y="351"/>
                  <a:pt x="300" y="351"/>
                </a:cubicBezTo>
                <a:cubicBezTo>
                  <a:pt x="304" y="352"/>
                  <a:pt x="308" y="346"/>
                  <a:pt x="313" y="338"/>
                </a:cubicBezTo>
                <a:cubicBezTo>
                  <a:pt x="313" y="331"/>
                  <a:pt x="313" y="331"/>
                  <a:pt x="313" y="331"/>
                </a:cubicBezTo>
                <a:cubicBezTo>
                  <a:pt x="316" y="327"/>
                  <a:pt x="317" y="330"/>
                  <a:pt x="321" y="334"/>
                </a:cubicBezTo>
                <a:cubicBezTo>
                  <a:pt x="321" y="330"/>
                  <a:pt x="320" y="325"/>
                  <a:pt x="321" y="320"/>
                </a:cubicBezTo>
                <a:cubicBezTo>
                  <a:pt x="322" y="321"/>
                  <a:pt x="323" y="323"/>
                  <a:pt x="325" y="325"/>
                </a:cubicBezTo>
                <a:cubicBezTo>
                  <a:pt x="324" y="331"/>
                  <a:pt x="323" y="336"/>
                  <a:pt x="323" y="342"/>
                </a:cubicBezTo>
                <a:cubicBezTo>
                  <a:pt x="326" y="355"/>
                  <a:pt x="331" y="345"/>
                  <a:pt x="333" y="344"/>
                </a:cubicBezTo>
                <a:cubicBezTo>
                  <a:pt x="333" y="344"/>
                  <a:pt x="332" y="343"/>
                  <a:pt x="331" y="342"/>
                </a:cubicBezTo>
                <a:cubicBezTo>
                  <a:pt x="336" y="349"/>
                  <a:pt x="340" y="337"/>
                  <a:pt x="344" y="330"/>
                </a:cubicBezTo>
                <a:cubicBezTo>
                  <a:pt x="344" y="342"/>
                  <a:pt x="343" y="353"/>
                  <a:pt x="340" y="358"/>
                </a:cubicBezTo>
                <a:cubicBezTo>
                  <a:pt x="349" y="341"/>
                  <a:pt x="349" y="341"/>
                  <a:pt x="349" y="341"/>
                </a:cubicBezTo>
                <a:cubicBezTo>
                  <a:pt x="349" y="348"/>
                  <a:pt x="353" y="359"/>
                  <a:pt x="352" y="365"/>
                </a:cubicBezTo>
                <a:cubicBezTo>
                  <a:pt x="355" y="371"/>
                  <a:pt x="359" y="357"/>
                  <a:pt x="363" y="349"/>
                </a:cubicBezTo>
                <a:cubicBezTo>
                  <a:pt x="365" y="362"/>
                  <a:pt x="367" y="376"/>
                  <a:pt x="367" y="361"/>
                </a:cubicBezTo>
                <a:cubicBezTo>
                  <a:pt x="366" y="345"/>
                  <a:pt x="366" y="345"/>
                  <a:pt x="366" y="345"/>
                </a:cubicBezTo>
                <a:cubicBezTo>
                  <a:pt x="367" y="345"/>
                  <a:pt x="367" y="345"/>
                  <a:pt x="367" y="345"/>
                </a:cubicBezTo>
                <a:cubicBezTo>
                  <a:pt x="368" y="345"/>
                  <a:pt x="368" y="345"/>
                  <a:pt x="368" y="345"/>
                </a:cubicBezTo>
                <a:cubicBezTo>
                  <a:pt x="368" y="345"/>
                  <a:pt x="369" y="346"/>
                  <a:pt x="370" y="347"/>
                </a:cubicBezTo>
                <a:cubicBezTo>
                  <a:pt x="370" y="344"/>
                  <a:pt x="371" y="341"/>
                  <a:pt x="372" y="339"/>
                </a:cubicBezTo>
                <a:cubicBezTo>
                  <a:pt x="378" y="342"/>
                  <a:pt x="383" y="362"/>
                  <a:pt x="390" y="340"/>
                </a:cubicBezTo>
                <a:cubicBezTo>
                  <a:pt x="394" y="368"/>
                  <a:pt x="394" y="368"/>
                  <a:pt x="394" y="368"/>
                </a:cubicBezTo>
                <a:cubicBezTo>
                  <a:pt x="399" y="362"/>
                  <a:pt x="389" y="333"/>
                  <a:pt x="398" y="323"/>
                </a:cubicBezTo>
                <a:cubicBezTo>
                  <a:pt x="404" y="314"/>
                  <a:pt x="400" y="346"/>
                  <a:pt x="402" y="354"/>
                </a:cubicBezTo>
                <a:cubicBezTo>
                  <a:pt x="405" y="340"/>
                  <a:pt x="411" y="311"/>
                  <a:pt x="417" y="334"/>
                </a:cubicBezTo>
                <a:cubicBezTo>
                  <a:pt x="415" y="339"/>
                  <a:pt x="413" y="335"/>
                  <a:pt x="411" y="337"/>
                </a:cubicBezTo>
                <a:cubicBezTo>
                  <a:pt x="416" y="353"/>
                  <a:pt x="416" y="353"/>
                  <a:pt x="416" y="353"/>
                </a:cubicBezTo>
                <a:cubicBezTo>
                  <a:pt x="410" y="378"/>
                  <a:pt x="407" y="369"/>
                  <a:pt x="411" y="391"/>
                </a:cubicBezTo>
                <a:cubicBezTo>
                  <a:pt x="411" y="337"/>
                  <a:pt x="428" y="386"/>
                  <a:pt x="429" y="332"/>
                </a:cubicBezTo>
                <a:cubicBezTo>
                  <a:pt x="432" y="343"/>
                  <a:pt x="432" y="343"/>
                  <a:pt x="432" y="343"/>
                </a:cubicBezTo>
                <a:cubicBezTo>
                  <a:pt x="431" y="343"/>
                  <a:pt x="431" y="346"/>
                  <a:pt x="430" y="345"/>
                </a:cubicBezTo>
                <a:cubicBezTo>
                  <a:pt x="436" y="371"/>
                  <a:pt x="434" y="306"/>
                  <a:pt x="442" y="314"/>
                </a:cubicBezTo>
                <a:cubicBezTo>
                  <a:pt x="444" y="318"/>
                  <a:pt x="446" y="326"/>
                  <a:pt x="444" y="332"/>
                </a:cubicBezTo>
                <a:cubicBezTo>
                  <a:pt x="450" y="319"/>
                  <a:pt x="450" y="319"/>
                  <a:pt x="450" y="319"/>
                </a:cubicBezTo>
                <a:cubicBezTo>
                  <a:pt x="451" y="320"/>
                  <a:pt x="451" y="327"/>
                  <a:pt x="450" y="328"/>
                </a:cubicBezTo>
                <a:cubicBezTo>
                  <a:pt x="458" y="324"/>
                  <a:pt x="458" y="324"/>
                  <a:pt x="458" y="324"/>
                </a:cubicBezTo>
                <a:cubicBezTo>
                  <a:pt x="458" y="326"/>
                  <a:pt x="458" y="326"/>
                  <a:pt x="458" y="326"/>
                </a:cubicBezTo>
                <a:cubicBezTo>
                  <a:pt x="459" y="322"/>
                  <a:pt x="460" y="318"/>
                  <a:pt x="460" y="313"/>
                </a:cubicBezTo>
                <a:cubicBezTo>
                  <a:pt x="462" y="315"/>
                  <a:pt x="464" y="318"/>
                  <a:pt x="466" y="321"/>
                </a:cubicBezTo>
                <a:cubicBezTo>
                  <a:pt x="465" y="311"/>
                  <a:pt x="465" y="307"/>
                  <a:pt x="465" y="305"/>
                </a:cubicBezTo>
                <a:cubicBezTo>
                  <a:pt x="466" y="304"/>
                  <a:pt x="466" y="304"/>
                  <a:pt x="466" y="304"/>
                </a:cubicBezTo>
                <a:cubicBezTo>
                  <a:pt x="466" y="304"/>
                  <a:pt x="467" y="307"/>
                  <a:pt x="468" y="310"/>
                </a:cubicBezTo>
                <a:cubicBezTo>
                  <a:pt x="467" y="319"/>
                  <a:pt x="465" y="325"/>
                  <a:pt x="462" y="324"/>
                </a:cubicBezTo>
                <a:cubicBezTo>
                  <a:pt x="467" y="377"/>
                  <a:pt x="467" y="310"/>
                  <a:pt x="476" y="342"/>
                </a:cubicBezTo>
                <a:cubicBezTo>
                  <a:pt x="472" y="349"/>
                  <a:pt x="472" y="349"/>
                  <a:pt x="472" y="349"/>
                </a:cubicBezTo>
                <a:cubicBezTo>
                  <a:pt x="475" y="379"/>
                  <a:pt x="478" y="368"/>
                  <a:pt x="483" y="387"/>
                </a:cubicBezTo>
                <a:cubicBezTo>
                  <a:pt x="482" y="378"/>
                  <a:pt x="475" y="346"/>
                  <a:pt x="477" y="330"/>
                </a:cubicBezTo>
                <a:cubicBezTo>
                  <a:pt x="480" y="331"/>
                  <a:pt x="483" y="337"/>
                  <a:pt x="485" y="332"/>
                </a:cubicBezTo>
                <a:cubicBezTo>
                  <a:pt x="486" y="335"/>
                  <a:pt x="487" y="336"/>
                  <a:pt x="488" y="336"/>
                </a:cubicBezTo>
                <a:cubicBezTo>
                  <a:pt x="488" y="338"/>
                  <a:pt x="487" y="340"/>
                  <a:pt x="488" y="342"/>
                </a:cubicBezTo>
                <a:cubicBezTo>
                  <a:pt x="488" y="340"/>
                  <a:pt x="490" y="332"/>
                  <a:pt x="491" y="339"/>
                </a:cubicBezTo>
                <a:cubicBezTo>
                  <a:pt x="491" y="340"/>
                  <a:pt x="491" y="341"/>
                  <a:pt x="491" y="342"/>
                </a:cubicBezTo>
                <a:cubicBezTo>
                  <a:pt x="491" y="343"/>
                  <a:pt x="491" y="343"/>
                  <a:pt x="491" y="343"/>
                </a:cubicBezTo>
                <a:cubicBezTo>
                  <a:pt x="490" y="347"/>
                  <a:pt x="489" y="349"/>
                  <a:pt x="488" y="353"/>
                </a:cubicBezTo>
                <a:cubicBezTo>
                  <a:pt x="489" y="353"/>
                  <a:pt x="490" y="352"/>
                  <a:pt x="491" y="351"/>
                </a:cubicBezTo>
                <a:cubicBezTo>
                  <a:pt x="491" y="360"/>
                  <a:pt x="491" y="360"/>
                  <a:pt x="491" y="360"/>
                </a:cubicBezTo>
                <a:cubicBezTo>
                  <a:pt x="494" y="352"/>
                  <a:pt x="494" y="340"/>
                  <a:pt x="496" y="328"/>
                </a:cubicBezTo>
                <a:cubicBezTo>
                  <a:pt x="500" y="331"/>
                  <a:pt x="501" y="350"/>
                  <a:pt x="502" y="367"/>
                </a:cubicBezTo>
                <a:cubicBezTo>
                  <a:pt x="509" y="371"/>
                  <a:pt x="498" y="335"/>
                  <a:pt x="506" y="331"/>
                </a:cubicBezTo>
                <a:cubicBezTo>
                  <a:pt x="511" y="340"/>
                  <a:pt x="515" y="330"/>
                  <a:pt x="522" y="315"/>
                </a:cubicBezTo>
                <a:cubicBezTo>
                  <a:pt x="526" y="324"/>
                  <a:pt x="521" y="330"/>
                  <a:pt x="522" y="338"/>
                </a:cubicBezTo>
                <a:cubicBezTo>
                  <a:pt x="526" y="318"/>
                  <a:pt x="526" y="318"/>
                  <a:pt x="526" y="318"/>
                </a:cubicBezTo>
                <a:cubicBezTo>
                  <a:pt x="527" y="318"/>
                  <a:pt x="526" y="324"/>
                  <a:pt x="526" y="327"/>
                </a:cubicBezTo>
                <a:cubicBezTo>
                  <a:pt x="529" y="320"/>
                  <a:pt x="526" y="302"/>
                  <a:pt x="531" y="295"/>
                </a:cubicBezTo>
                <a:cubicBezTo>
                  <a:pt x="531" y="294"/>
                  <a:pt x="531" y="294"/>
                  <a:pt x="531" y="293"/>
                </a:cubicBezTo>
                <a:cubicBezTo>
                  <a:pt x="532" y="293"/>
                  <a:pt x="533" y="293"/>
                  <a:pt x="534" y="292"/>
                </a:cubicBezTo>
                <a:cubicBezTo>
                  <a:pt x="537" y="302"/>
                  <a:pt x="542" y="326"/>
                  <a:pt x="546" y="305"/>
                </a:cubicBezTo>
                <a:cubicBezTo>
                  <a:pt x="547" y="312"/>
                  <a:pt x="545" y="320"/>
                  <a:pt x="546" y="330"/>
                </a:cubicBezTo>
                <a:cubicBezTo>
                  <a:pt x="554" y="309"/>
                  <a:pt x="552" y="315"/>
                  <a:pt x="559" y="287"/>
                </a:cubicBezTo>
                <a:cubicBezTo>
                  <a:pt x="564" y="304"/>
                  <a:pt x="564" y="304"/>
                  <a:pt x="564" y="304"/>
                </a:cubicBezTo>
                <a:cubicBezTo>
                  <a:pt x="562" y="295"/>
                  <a:pt x="563" y="286"/>
                  <a:pt x="564" y="277"/>
                </a:cubicBezTo>
                <a:cubicBezTo>
                  <a:pt x="565" y="281"/>
                  <a:pt x="566" y="285"/>
                  <a:pt x="568" y="286"/>
                </a:cubicBezTo>
                <a:cubicBezTo>
                  <a:pt x="568" y="290"/>
                  <a:pt x="568" y="293"/>
                  <a:pt x="568" y="296"/>
                </a:cubicBezTo>
                <a:cubicBezTo>
                  <a:pt x="568" y="293"/>
                  <a:pt x="569" y="291"/>
                  <a:pt x="570" y="289"/>
                </a:cubicBezTo>
                <a:cubicBezTo>
                  <a:pt x="569" y="294"/>
                  <a:pt x="569" y="297"/>
                  <a:pt x="569" y="300"/>
                </a:cubicBezTo>
                <a:cubicBezTo>
                  <a:pt x="570" y="303"/>
                  <a:pt x="570" y="297"/>
                  <a:pt x="572" y="291"/>
                </a:cubicBezTo>
                <a:cubicBezTo>
                  <a:pt x="573" y="319"/>
                  <a:pt x="573" y="319"/>
                  <a:pt x="573" y="319"/>
                </a:cubicBezTo>
                <a:cubicBezTo>
                  <a:pt x="574" y="308"/>
                  <a:pt x="574" y="308"/>
                  <a:pt x="574" y="308"/>
                </a:cubicBezTo>
                <a:cubicBezTo>
                  <a:pt x="577" y="315"/>
                  <a:pt x="577" y="315"/>
                  <a:pt x="577" y="315"/>
                </a:cubicBezTo>
                <a:cubicBezTo>
                  <a:pt x="579" y="325"/>
                  <a:pt x="580" y="332"/>
                  <a:pt x="581" y="334"/>
                </a:cubicBezTo>
                <a:cubicBezTo>
                  <a:pt x="582" y="338"/>
                  <a:pt x="580" y="340"/>
                  <a:pt x="579" y="342"/>
                </a:cubicBezTo>
                <a:cubicBezTo>
                  <a:pt x="585" y="361"/>
                  <a:pt x="583" y="337"/>
                  <a:pt x="584" y="322"/>
                </a:cubicBezTo>
                <a:cubicBezTo>
                  <a:pt x="584" y="319"/>
                  <a:pt x="585" y="316"/>
                  <a:pt x="586" y="312"/>
                </a:cubicBezTo>
                <a:cubicBezTo>
                  <a:pt x="586" y="312"/>
                  <a:pt x="586" y="312"/>
                  <a:pt x="586" y="312"/>
                </a:cubicBezTo>
                <a:cubicBezTo>
                  <a:pt x="587" y="325"/>
                  <a:pt x="585" y="346"/>
                  <a:pt x="589" y="348"/>
                </a:cubicBezTo>
                <a:cubicBezTo>
                  <a:pt x="591" y="359"/>
                  <a:pt x="601" y="305"/>
                  <a:pt x="607" y="330"/>
                </a:cubicBezTo>
                <a:cubicBezTo>
                  <a:pt x="606" y="328"/>
                  <a:pt x="606" y="325"/>
                  <a:pt x="606" y="323"/>
                </a:cubicBezTo>
                <a:cubicBezTo>
                  <a:pt x="606" y="323"/>
                  <a:pt x="607" y="325"/>
                  <a:pt x="607" y="326"/>
                </a:cubicBezTo>
                <a:cubicBezTo>
                  <a:pt x="607" y="314"/>
                  <a:pt x="607" y="306"/>
                  <a:pt x="608" y="302"/>
                </a:cubicBezTo>
                <a:cubicBezTo>
                  <a:pt x="610" y="303"/>
                  <a:pt x="612" y="307"/>
                  <a:pt x="613" y="312"/>
                </a:cubicBezTo>
                <a:cubicBezTo>
                  <a:pt x="613" y="312"/>
                  <a:pt x="613" y="312"/>
                  <a:pt x="613" y="311"/>
                </a:cubicBezTo>
                <a:cubicBezTo>
                  <a:pt x="614" y="318"/>
                  <a:pt x="615" y="320"/>
                  <a:pt x="616" y="318"/>
                </a:cubicBezTo>
                <a:cubicBezTo>
                  <a:pt x="619" y="322"/>
                  <a:pt x="621" y="323"/>
                  <a:pt x="623" y="308"/>
                </a:cubicBezTo>
                <a:cubicBezTo>
                  <a:pt x="624" y="311"/>
                  <a:pt x="624" y="314"/>
                  <a:pt x="624" y="316"/>
                </a:cubicBezTo>
                <a:cubicBezTo>
                  <a:pt x="625" y="312"/>
                  <a:pt x="628" y="309"/>
                  <a:pt x="630" y="305"/>
                </a:cubicBezTo>
                <a:cubicBezTo>
                  <a:pt x="633" y="307"/>
                  <a:pt x="636" y="307"/>
                  <a:pt x="640" y="306"/>
                </a:cubicBezTo>
                <a:cubicBezTo>
                  <a:pt x="644" y="315"/>
                  <a:pt x="650" y="294"/>
                  <a:pt x="654" y="292"/>
                </a:cubicBezTo>
                <a:cubicBezTo>
                  <a:pt x="654" y="304"/>
                  <a:pt x="654" y="316"/>
                  <a:pt x="653" y="320"/>
                </a:cubicBezTo>
                <a:cubicBezTo>
                  <a:pt x="657" y="294"/>
                  <a:pt x="657" y="294"/>
                  <a:pt x="657" y="294"/>
                </a:cubicBezTo>
                <a:cubicBezTo>
                  <a:pt x="657" y="297"/>
                  <a:pt x="658" y="303"/>
                  <a:pt x="658" y="313"/>
                </a:cubicBezTo>
                <a:cubicBezTo>
                  <a:pt x="659" y="313"/>
                  <a:pt x="659" y="313"/>
                  <a:pt x="659" y="313"/>
                </a:cubicBezTo>
                <a:cubicBezTo>
                  <a:pt x="658" y="334"/>
                  <a:pt x="658" y="334"/>
                  <a:pt x="658" y="334"/>
                </a:cubicBezTo>
                <a:cubicBezTo>
                  <a:pt x="661" y="313"/>
                  <a:pt x="662" y="316"/>
                  <a:pt x="664" y="320"/>
                </a:cubicBezTo>
                <a:cubicBezTo>
                  <a:pt x="664" y="311"/>
                  <a:pt x="664" y="311"/>
                  <a:pt x="664" y="311"/>
                </a:cubicBezTo>
                <a:cubicBezTo>
                  <a:pt x="667" y="310"/>
                  <a:pt x="667" y="310"/>
                  <a:pt x="667" y="310"/>
                </a:cubicBezTo>
                <a:cubicBezTo>
                  <a:pt x="666" y="315"/>
                  <a:pt x="665" y="318"/>
                  <a:pt x="664" y="321"/>
                </a:cubicBezTo>
                <a:cubicBezTo>
                  <a:pt x="666" y="325"/>
                  <a:pt x="669" y="330"/>
                  <a:pt x="672" y="320"/>
                </a:cubicBezTo>
                <a:cubicBezTo>
                  <a:pt x="672" y="319"/>
                  <a:pt x="672" y="318"/>
                  <a:pt x="672" y="316"/>
                </a:cubicBezTo>
                <a:cubicBezTo>
                  <a:pt x="674" y="315"/>
                  <a:pt x="676" y="311"/>
                  <a:pt x="677" y="305"/>
                </a:cubicBezTo>
                <a:cubicBezTo>
                  <a:pt x="678" y="308"/>
                  <a:pt x="679" y="313"/>
                  <a:pt x="680" y="320"/>
                </a:cubicBezTo>
                <a:cubicBezTo>
                  <a:pt x="679" y="317"/>
                  <a:pt x="679" y="305"/>
                  <a:pt x="680" y="293"/>
                </a:cubicBezTo>
                <a:cubicBezTo>
                  <a:pt x="681" y="297"/>
                  <a:pt x="680" y="301"/>
                  <a:pt x="680" y="304"/>
                </a:cubicBezTo>
                <a:cubicBezTo>
                  <a:pt x="681" y="306"/>
                  <a:pt x="682" y="307"/>
                  <a:pt x="683" y="308"/>
                </a:cubicBezTo>
                <a:cubicBezTo>
                  <a:pt x="683" y="314"/>
                  <a:pt x="683" y="318"/>
                  <a:pt x="683" y="319"/>
                </a:cubicBezTo>
                <a:cubicBezTo>
                  <a:pt x="684" y="309"/>
                  <a:pt x="684" y="309"/>
                  <a:pt x="684" y="309"/>
                </a:cubicBezTo>
                <a:cubicBezTo>
                  <a:pt x="687" y="311"/>
                  <a:pt x="688" y="311"/>
                  <a:pt x="690" y="309"/>
                </a:cubicBezTo>
                <a:cubicBezTo>
                  <a:pt x="690" y="315"/>
                  <a:pt x="691" y="321"/>
                  <a:pt x="692" y="325"/>
                </a:cubicBezTo>
                <a:cubicBezTo>
                  <a:pt x="691" y="317"/>
                  <a:pt x="698" y="326"/>
                  <a:pt x="700" y="322"/>
                </a:cubicBezTo>
                <a:cubicBezTo>
                  <a:pt x="697" y="312"/>
                  <a:pt x="697" y="312"/>
                  <a:pt x="697" y="312"/>
                </a:cubicBezTo>
                <a:cubicBezTo>
                  <a:pt x="699" y="314"/>
                  <a:pt x="701" y="309"/>
                  <a:pt x="702" y="302"/>
                </a:cubicBezTo>
                <a:cubicBezTo>
                  <a:pt x="705" y="305"/>
                  <a:pt x="708" y="310"/>
                  <a:pt x="711" y="314"/>
                </a:cubicBezTo>
                <a:cubicBezTo>
                  <a:pt x="710" y="316"/>
                  <a:pt x="710" y="318"/>
                  <a:pt x="710" y="319"/>
                </a:cubicBezTo>
                <a:cubicBezTo>
                  <a:pt x="710" y="318"/>
                  <a:pt x="710" y="316"/>
                  <a:pt x="711" y="314"/>
                </a:cubicBezTo>
                <a:cubicBezTo>
                  <a:pt x="714" y="318"/>
                  <a:pt x="717" y="319"/>
                  <a:pt x="721" y="315"/>
                </a:cubicBezTo>
                <a:cubicBezTo>
                  <a:pt x="720" y="317"/>
                  <a:pt x="720" y="318"/>
                  <a:pt x="720" y="320"/>
                </a:cubicBezTo>
                <a:cubicBezTo>
                  <a:pt x="723" y="330"/>
                  <a:pt x="721" y="335"/>
                  <a:pt x="725" y="334"/>
                </a:cubicBezTo>
                <a:cubicBezTo>
                  <a:pt x="727" y="346"/>
                  <a:pt x="723" y="353"/>
                  <a:pt x="721" y="353"/>
                </a:cubicBezTo>
                <a:cubicBezTo>
                  <a:pt x="732" y="361"/>
                  <a:pt x="732" y="361"/>
                  <a:pt x="732" y="361"/>
                </a:cubicBezTo>
                <a:cubicBezTo>
                  <a:pt x="732" y="343"/>
                  <a:pt x="736" y="337"/>
                  <a:pt x="739" y="329"/>
                </a:cubicBezTo>
                <a:cubicBezTo>
                  <a:pt x="742" y="334"/>
                  <a:pt x="745" y="337"/>
                  <a:pt x="748" y="330"/>
                </a:cubicBezTo>
                <a:cubicBezTo>
                  <a:pt x="752" y="332"/>
                  <a:pt x="755" y="296"/>
                  <a:pt x="759" y="320"/>
                </a:cubicBezTo>
                <a:cubicBezTo>
                  <a:pt x="761" y="321"/>
                  <a:pt x="765" y="354"/>
                  <a:pt x="765" y="338"/>
                </a:cubicBezTo>
                <a:cubicBezTo>
                  <a:pt x="764" y="327"/>
                  <a:pt x="763" y="307"/>
                  <a:pt x="763" y="285"/>
                </a:cubicBezTo>
                <a:cubicBezTo>
                  <a:pt x="766" y="291"/>
                  <a:pt x="772" y="286"/>
                  <a:pt x="772" y="303"/>
                </a:cubicBezTo>
                <a:cubicBezTo>
                  <a:pt x="772" y="303"/>
                  <a:pt x="772" y="303"/>
                  <a:pt x="773" y="303"/>
                </a:cubicBezTo>
                <a:cubicBezTo>
                  <a:pt x="773" y="306"/>
                  <a:pt x="773" y="310"/>
                  <a:pt x="773" y="313"/>
                </a:cubicBezTo>
                <a:cubicBezTo>
                  <a:pt x="773" y="309"/>
                  <a:pt x="774" y="306"/>
                  <a:pt x="774" y="303"/>
                </a:cubicBezTo>
                <a:cubicBezTo>
                  <a:pt x="775" y="303"/>
                  <a:pt x="776" y="303"/>
                  <a:pt x="776" y="303"/>
                </a:cubicBezTo>
                <a:cubicBezTo>
                  <a:pt x="776" y="309"/>
                  <a:pt x="776" y="315"/>
                  <a:pt x="779" y="313"/>
                </a:cubicBezTo>
                <a:cubicBezTo>
                  <a:pt x="779" y="308"/>
                  <a:pt x="779" y="305"/>
                  <a:pt x="780" y="304"/>
                </a:cubicBezTo>
                <a:cubicBezTo>
                  <a:pt x="795" y="307"/>
                  <a:pt x="810" y="322"/>
                  <a:pt x="824" y="324"/>
                </a:cubicBezTo>
                <a:cubicBezTo>
                  <a:pt x="822" y="295"/>
                  <a:pt x="822" y="295"/>
                  <a:pt x="822" y="295"/>
                </a:cubicBezTo>
                <a:cubicBezTo>
                  <a:pt x="825" y="296"/>
                  <a:pt x="825" y="296"/>
                  <a:pt x="825" y="296"/>
                </a:cubicBezTo>
                <a:cubicBezTo>
                  <a:pt x="825" y="298"/>
                  <a:pt x="825" y="302"/>
                  <a:pt x="826" y="307"/>
                </a:cubicBezTo>
                <a:cubicBezTo>
                  <a:pt x="826" y="303"/>
                  <a:pt x="826" y="299"/>
                  <a:pt x="827" y="296"/>
                </a:cubicBezTo>
                <a:cubicBezTo>
                  <a:pt x="828" y="297"/>
                  <a:pt x="828" y="297"/>
                  <a:pt x="828" y="297"/>
                </a:cubicBezTo>
                <a:cubicBezTo>
                  <a:pt x="830" y="304"/>
                  <a:pt x="830" y="320"/>
                  <a:pt x="826" y="318"/>
                </a:cubicBezTo>
                <a:cubicBezTo>
                  <a:pt x="828" y="335"/>
                  <a:pt x="833" y="305"/>
                  <a:pt x="833" y="298"/>
                </a:cubicBezTo>
                <a:cubicBezTo>
                  <a:pt x="834" y="300"/>
                  <a:pt x="835" y="302"/>
                  <a:pt x="836" y="304"/>
                </a:cubicBezTo>
                <a:cubicBezTo>
                  <a:pt x="836" y="305"/>
                  <a:pt x="836" y="305"/>
                  <a:pt x="836" y="306"/>
                </a:cubicBezTo>
                <a:cubicBezTo>
                  <a:pt x="838" y="318"/>
                  <a:pt x="830" y="332"/>
                  <a:pt x="833" y="333"/>
                </a:cubicBezTo>
                <a:cubicBezTo>
                  <a:pt x="836" y="331"/>
                  <a:pt x="836" y="331"/>
                  <a:pt x="836" y="331"/>
                </a:cubicBezTo>
                <a:cubicBezTo>
                  <a:pt x="835" y="327"/>
                  <a:pt x="835" y="327"/>
                  <a:pt x="835" y="327"/>
                </a:cubicBezTo>
                <a:cubicBezTo>
                  <a:pt x="838" y="316"/>
                  <a:pt x="838" y="303"/>
                  <a:pt x="843" y="305"/>
                </a:cubicBezTo>
                <a:cubicBezTo>
                  <a:pt x="847" y="311"/>
                  <a:pt x="845" y="323"/>
                  <a:pt x="846" y="324"/>
                </a:cubicBezTo>
                <a:cubicBezTo>
                  <a:pt x="846" y="326"/>
                  <a:pt x="847" y="327"/>
                  <a:pt x="848" y="325"/>
                </a:cubicBezTo>
                <a:cubicBezTo>
                  <a:pt x="856" y="327"/>
                  <a:pt x="856" y="327"/>
                  <a:pt x="856" y="327"/>
                </a:cubicBezTo>
                <a:cubicBezTo>
                  <a:pt x="853" y="304"/>
                  <a:pt x="853" y="304"/>
                  <a:pt x="853" y="304"/>
                </a:cubicBezTo>
                <a:cubicBezTo>
                  <a:pt x="856" y="293"/>
                  <a:pt x="860" y="306"/>
                  <a:pt x="856" y="280"/>
                </a:cubicBezTo>
                <a:cubicBezTo>
                  <a:pt x="861" y="320"/>
                  <a:pt x="884" y="295"/>
                  <a:pt x="887" y="307"/>
                </a:cubicBezTo>
                <a:cubicBezTo>
                  <a:pt x="892" y="291"/>
                  <a:pt x="896" y="291"/>
                  <a:pt x="902" y="294"/>
                </a:cubicBezTo>
                <a:cubicBezTo>
                  <a:pt x="900" y="289"/>
                  <a:pt x="900" y="263"/>
                  <a:pt x="904" y="266"/>
                </a:cubicBezTo>
                <a:cubicBezTo>
                  <a:pt x="903" y="319"/>
                  <a:pt x="913" y="290"/>
                  <a:pt x="917" y="328"/>
                </a:cubicBezTo>
                <a:cubicBezTo>
                  <a:pt x="914" y="303"/>
                  <a:pt x="931" y="323"/>
                  <a:pt x="926" y="286"/>
                </a:cubicBezTo>
                <a:cubicBezTo>
                  <a:pt x="930" y="291"/>
                  <a:pt x="926" y="306"/>
                  <a:pt x="929" y="319"/>
                </a:cubicBezTo>
                <a:cubicBezTo>
                  <a:pt x="938" y="299"/>
                  <a:pt x="950" y="333"/>
                  <a:pt x="962" y="327"/>
                </a:cubicBezTo>
                <a:cubicBezTo>
                  <a:pt x="962" y="320"/>
                  <a:pt x="960" y="309"/>
                  <a:pt x="963" y="299"/>
                </a:cubicBezTo>
                <a:cubicBezTo>
                  <a:pt x="969" y="334"/>
                  <a:pt x="969" y="334"/>
                  <a:pt x="969" y="334"/>
                </a:cubicBezTo>
                <a:cubicBezTo>
                  <a:pt x="971" y="331"/>
                  <a:pt x="971" y="294"/>
                  <a:pt x="975" y="319"/>
                </a:cubicBezTo>
                <a:cubicBezTo>
                  <a:pt x="975" y="313"/>
                  <a:pt x="974" y="304"/>
                  <a:pt x="976" y="302"/>
                </a:cubicBezTo>
                <a:cubicBezTo>
                  <a:pt x="999" y="338"/>
                  <a:pt x="1024" y="277"/>
                  <a:pt x="1047" y="344"/>
                </a:cubicBezTo>
                <a:cubicBezTo>
                  <a:pt x="1044" y="330"/>
                  <a:pt x="1046" y="329"/>
                  <a:pt x="1048" y="329"/>
                </a:cubicBezTo>
                <a:cubicBezTo>
                  <a:pt x="1047" y="326"/>
                  <a:pt x="1048" y="312"/>
                  <a:pt x="1048" y="303"/>
                </a:cubicBezTo>
                <a:cubicBezTo>
                  <a:pt x="1058" y="330"/>
                  <a:pt x="1058" y="330"/>
                  <a:pt x="1058" y="330"/>
                </a:cubicBezTo>
                <a:cubicBezTo>
                  <a:pt x="1060" y="304"/>
                  <a:pt x="1068" y="329"/>
                  <a:pt x="1070" y="305"/>
                </a:cubicBezTo>
                <a:cubicBezTo>
                  <a:pt x="1067" y="309"/>
                  <a:pt x="1067" y="309"/>
                  <a:pt x="1067" y="309"/>
                </a:cubicBezTo>
                <a:cubicBezTo>
                  <a:pt x="1068" y="298"/>
                  <a:pt x="1068" y="286"/>
                  <a:pt x="1067" y="273"/>
                </a:cubicBezTo>
                <a:cubicBezTo>
                  <a:pt x="1068" y="275"/>
                  <a:pt x="1068" y="275"/>
                  <a:pt x="1068" y="275"/>
                </a:cubicBezTo>
                <a:cubicBezTo>
                  <a:pt x="1066" y="266"/>
                  <a:pt x="1066" y="266"/>
                  <a:pt x="1066" y="266"/>
                </a:cubicBezTo>
                <a:cubicBezTo>
                  <a:pt x="1065" y="255"/>
                  <a:pt x="1064" y="243"/>
                  <a:pt x="1063" y="232"/>
                </a:cubicBezTo>
                <a:cubicBezTo>
                  <a:pt x="1066" y="231"/>
                  <a:pt x="1069" y="233"/>
                  <a:pt x="1070" y="219"/>
                </a:cubicBezTo>
                <a:close/>
              </a:path>
            </a:pathLst>
          </a:custGeom>
          <a:solidFill>
            <a:srgbClr val="E90E3F"/>
          </a:solidFill>
          <a:ln>
            <a:noFill/>
          </a:ln>
        </p:spPr>
        <p:txBody>
          <a:bodyPr vert="horz" wrap="square" lIns="91440" tIns="45720" rIns="91440" bIns="45720" numCol="1" anchor="t" anchorCtr="0" compatLnSpc="1"/>
          <a:lstStyle/>
          <a:p>
            <a:endParaRPr lang="zh-CN" altLang="en-US" sz="1600"/>
          </a:p>
        </p:txBody>
      </p:sp>
      <p:sp>
        <p:nvSpPr>
          <p:cNvPr id="6"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567108" y="2271197"/>
            <a:ext cx="10442574" cy="2591479"/>
          </a:xfrm>
          <a:prstGeom prst="rect">
            <a:avLst/>
          </a:prstGeom>
          <a:noFill/>
        </p:spPr>
        <p:txBody>
          <a:bodyPr wrap="square" rtlCol="0">
            <a:spAutoFit/>
          </a:bodyPr>
          <a:lstStyle/>
          <a:p>
            <a:pPr algn="ctr">
              <a:lnSpc>
                <a:spcPct val="145000"/>
              </a:lnSpc>
            </a:pPr>
            <a:r>
              <a:rPr lang="en-US" sz="2000" dirty="0" smtClean="0">
                <a:solidFill>
                  <a:schemeClr val="bg1"/>
                </a:solidFill>
              </a:rPr>
              <a:t>The volume of blood moving through a vessel per unit of time (usually measured in liters per minute or mL/min)</a:t>
            </a:r>
          </a:p>
          <a:p>
            <a:pPr algn="ctr">
              <a:lnSpc>
                <a:spcPct val="145000"/>
              </a:lnSpc>
            </a:pPr>
            <a:r>
              <a:rPr lang="en-US" sz="2000" b="1" dirty="0">
                <a:solidFill>
                  <a:schemeClr val="bg1"/>
                </a:solidFill>
              </a:rPr>
              <a:t>Formula</a:t>
            </a:r>
            <a:r>
              <a:rPr lang="en-US" sz="2000" dirty="0">
                <a:solidFill>
                  <a:schemeClr val="bg1"/>
                </a:solidFill>
              </a:rPr>
              <a:t>: Blood flow is influenced by pressure differences and resistance (</a:t>
            </a:r>
            <a:r>
              <a:rPr lang="en-US" sz="2000" dirty="0" err="1">
                <a:solidFill>
                  <a:schemeClr val="bg1"/>
                </a:solidFill>
              </a:rPr>
              <a:t>Poiseuille’s</a:t>
            </a:r>
            <a:r>
              <a:rPr lang="en-US" sz="2000" dirty="0">
                <a:solidFill>
                  <a:schemeClr val="bg1"/>
                </a:solidFill>
              </a:rPr>
              <a:t> law): </a:t>
            </a:r>
            <a:r>
              <a:rPr lang="en-US" sz="2000" dirty="0" smtClean="0">
                <a:solidFill>
                  <a:schemeClr val="bg1"/>
                </a:solidFill>
              </a:rPr>
              <a:t>Q=ΔP/R</a:t>
            </a:r>
          </a:p>
          <a:p>
            <a:pPr algn="ctr">
              <a:lnSpc>
                <a:spcPct val="145000"/>
              </a:lnSpc>
            </a:pPr>
            <a:endParaRPr lang="en-US" altLang="zh-CN" sz="1600" dirty="0" smtClean="0">
              <a:solidFill>
                <a:schemeClr val="bg1"/>
              </a:solidFill>
              <a:latin typeface="微软雅黑" panose="020B0503020204020204" pitchFamily="34" charset="-122"/>
              <a:ea typeface="微软雅黑" panose="020B0503020204020204" pitchFamily="34" charset="-122"/>
            </a:endParaRPr>
          </a:p>
          <a:p>
            <a:pPr algn="ctr">
              <a:lnSpc>
                <a:spcPct val="145000"/>
              </a:lnSpc>
            </a:pPr>
            <a:endParaRPr lang="en-US" altLang="zh-CN" sz="1600" dirty="0">
              <a:solidFill>
                <a:schemeClr val="bg1"/>
              </a:solidFill>
              <a:latin typeface="微软雅黑" panose="020B0503020204020204" pitchFamily="34" charset="-122"/>
              <a:ea typeface="微软雅黑" panose="020B0503020204020204" pitchFamily="34" charset="-122"/>
            </a:endParaRPr>
          </a:p>
        </p:txBody>
      </p:sp>
      <p:sp>
        <p:nvSpPr>
          <p:cNvPr id="7"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4687773" y="686766"/>
            <a:ext cx="2201244" cy="523220"/>
          </a:xfrm>
          <a:prstGeom prst="rect">
            <a:avLst/>
          </a:prstGeom>
          <a:noFill/>
        </p:spPr>
        <p:txBody>
          <a:bodyPr wrap="none" rtlCol="0">
            <a:spAutoFit/>
          </a:bodyPr>
          <a:lstStyle/>
          <a:p>
            <a:pPr algn="ctr"/>
            <a:r>
              <a:rPr lang="en-US" altLang="zh-CN" sz="2800" b="1" dirty="0" smtClean="0">
                <a:solidFill>
                  <a:schemeClr val="bg1"/>
                </a:solidFill>
                <a:latin typeface="微软雅黑" panose="020B0503020204020204" pitchFamily="34" charset="-122"/>
                <a:ea typeface="微软雅黑" panose="020B0503020204020204" pitchFamily="34" charset="-122"/>
                <a:sym typeface="+mn-ea"/>
              </a:rPr>
              <a:t>Blood Flow</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12"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6003634" y="4162077"/>
            <a:ext cx="184731" cy="338554"/>
          </a:xfrm>
          <a:prstGeom prst="rect">
            <a:avLst/>
          </a:prstGeom>
          <a:noFill/>
        </p:spPr>
        <p:txBody>
          <a:bodyPr wrap="none" rtlCol="0">
            <a:spAutoFit/>
          </a:bodyPr>
          <a:lstStyle/>
          <a:p>
            <a:pPr algn="ct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9" name="Rectangle 5"/>
          <p:cNvSpPr>
            <a:spLocks noChangeArrowheads="1"/>
          </p:cNvSpPr>
          <p:nvPr/>
        </p:nvSpPr>
        <p:spPr bwMode="auto">
          <a:xfrm>
            <a:off x="567108" y="3991013"/>
            <a:ext cx="3586238"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bg1"/>
                </a:solidFill>
                <a:effectLst/>
                <a:latin typeface="Arial" panose="020B0604020202020204" pitchFamily="34" charset="0"/>
              </a:rPr>
              <a:t>Q = Blood flow</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bg1"/>
                </a:solidFill>
                <a:effectLst/>
                <a:latin typeface="Arial" panose="020B0604020202020204" pitchFamily="34" charset="0"/>
              </a:rPr>
              <a:t>ΔP= Pressure gradient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bg1"/>
                </a:solidFill>
                <a:effectLst/>
                <a:latin typeface="Arial" panose="020B0604020202020204" pitchFamily="34" charset="0"/>
              </a:rPr>
              <a:t>R </a:t>
            </a:r>
            <a:r>
              <a:rPr kumimoji="0" lang="en-US" altLang="en-US" sz="2400" b="0" i="0" u="none" strike="noStrike" cap="none" normalizeH="0" baseline="0" dirty="0" smtClean="0">
                <a:ln>
                  <a:noFill/>
                </a:ln>
                <a:solidFill>
                  <a:schemeClr val="bg1"/>
                </a:solidFill>
                <a:effectLst/>
                <a:latin typeface="Arial" panose="020B0604020202020204" pitchFamily="34" charset="0"/>
              </a:rPr>
              <a:t>= Resistance </a:t>
            </a:r>
          </a:p>
        </p:txBody>
      </p:sp>
    </p:spTree>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cxnSp>
        <p:nvCxnSpPr>
          <p:cNvPr id="12" name="Flying impression design ——飞印象设计是一家专业的广告设计制作工作室，专注于平面、OFFICE、摄影等业务，工作室成立于2016年，拥有高水平的设计团队，已经立足于市场，今后将输出更多精致作品。"/>
          <p:cNvCxnSpPr/>
          <p:nvPr/>
        </p:nvCxnSpPr>
        <p:spPr>
          <a:xfrm>
            <a:off x="874713" y="6128542"/>
            <a:ext cx="10442575"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Flying impression design ——飞印象设计是一家专业的广告设计制作工作室，专注于平面、OFFICE、摄影等业务，工作室成立于2016年，拥有高水平的设计团队，已经立足于市场，今后将输出更多精致作品。"/>
          <p:cNvCxnSpPr/>
          <p:nvPr/>
        </p:nvCxnSpPr>
        <p:spPr>
          <a:xfrm>
            <a:off x="909639" y="720329"/>
            <a:ext cx="0" cy="5399084"/>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28" name="Flying impression design ——飞印象设计是一家专业的广告设计制作工作室，专注于平面、OFFICE、摄影等业务，工作室成立于2016年，拥有高水平的设计团队，已经立足于市场，今后将输出更多精致作品。"/>
          <p:cNvSpPr>
            <a:spLocks noEditPoints="1"/>
          </p:cNvSpPr>
          <p:nvPr/>
        </p:nvSpPr>
        <p:spPr bwMode="auto">
          <a:xfrm>
            <a:off x="-5719131" y="-5325382"/>
            <a:ext cx="23179188" cy="16069582"/>
          </a:xfrm>
          <a:custGeom>
            <a:avLst/>
            <a:gdLst>
              <a:gd name="T0" fmla="*/ 1952 w 2466"/>
              <a:gd name="T1" fmla="*/ 97 h 1707"/>
              <a:gd name="T2" fmla="*/ 1990 w 2466"/>
              <a:gd name="T3" fmla="*/ 349 h 1707"/>
              <a:gd name="T4" fmla="*/ 1894 w 2466"/>
              <a:gd name="T5" fmla="*/ 383 h 1707"/>
              <a:gd name="T6" fmla="*/ 1914 w 2466"/>
              <a:gd name="T7" fmla="*/ 622 h 1707"/>
              <a:gd name="T8" fmla="*/ 1873 w 2466"/>
              <a:gd name="T9" fmla="*/ 802 h 1707"/>
              <a:gd name="T10" fmla="*/ 1615 w 2466"/>
              <a:gd name="T11" fmla="*/ 1033 h 1707"/>
              <a:gd name="T12" fmla="*/ 691 w 2466"/>
              <a:gd name="T13" fmla="*/ 862 h 1707"/>
              <a:gd name="T14" fmla="*/ 680 w 2466"/>
              <a:gd name="T15" fmla="*/ 998 h 1707"/>
              <a:gd name="T16" fmla="*/ 837 w 2466"/>
              <a:gd name="T17" fmla="*/ 1373 h 1707"/>
              <a:gd name="T18" fmla="*/ 635 w 2466"/>
              <a:gd name="T19" fmla="*/ 1537 h 1707"/>
              <a:gd name="T20" fmla="*/ 1877 w 2466"/>
              <a:gd name="T21" fmla="*/ 388 h 1707"/>
              <a:gd name="T22" fmla="*/ 1028 w 2466"/>
              <a:gd name="T23" fmla="*/ 1391 h 1707"/>
              <a:gd name="T24" fmla="*/ 882 w 2466"/>
              <a:gd name="T25" fmla="*/ 1368 h 1707"/>
              <a:gd name="T26" fmla="*/ 452 w 2466"/>
              <a:gd name="T27" fmla="*/ 1531 h 1707"/>
              <a:gd name="T28" fmla="*/ 696 w 2466"/>
              <a:gd name="T29" fmla="*/ 1243 h 1707"/>
              <a:gd name="T30" fmla="*/ 598 w 2466"/>
              <a:gd name="T31" fmla="*/ 1051 h 1707"/>
              <a:gd name="T32" fmla="*/ 684 w 2466"/>
              <a:gd name="T33" fmla="*/ 1034 h 1707"/>
              <a:gd name="T34" fmla="*/ 677 w 2466"/>
              <a:gd name="T35" fmla="*/ 956 h 1707"/>
              <a:gd name="T36" fmla="*/ 785 w 2466"/>
              <a:gd name="T37" fmla="*/ 858 h 1707"/>
              <a:gd name="T38" fmla="*/ 791 w 2466"/>
              <a:gd name="T39" fmla="*/ 784 h 1707"/>
              <a:gd name="T40" fmla="*/ 990 w 2466"/>
              <a:gd name="T41" fmla="*/ 684 h 1707"/>
              <a:gd name="T42" fmla="*/ 1202 w 2466"/>
              <a:gd name="T43" fmla="*/ 584 h 1707"/>
              <a:gd name="T44" fmla="*/ 1527 w 2466"/>
              <a:gd name="T45" fmla="*/ 396 h 1707"/>
              <a:gd name="T46" fmla="*/ 1495 w 2466"/>
              <a:gd name="T47" fmla="*/ 465 h 1707"/>
              <a:gd name="T48" fmla="*/ 1602 w 2466"/>
              <a:gd name="T49" fmla="*/ 384 h 1707"/>
              <a:gd name="T50" fmla="*/ 1669 w 2466"/>
              <a:gd name="T51" fmla="*/ 425 h 1707"/>
              <a:gd name="T52" fmla="*/ 1789 w 2466"/>
              <a:gd name="T53" fmla="*/ 571 h 1707"/>
              <a:gd name="T54" fmla="*/ 1951 w 2466"/>
              <a:gd name="T55" fmla="*/ 610 h 1707"/>
              <a:gd name="T56" fmla="*/ 1774 w 2466"/>
              <a:gd name="T57" fmla="*/ 915 h 1707"/>
              <a:gd name="T58" fmla="*/ 1406 w 2466"/>
              <a:gd name="T59" fmla="*/ 1153 h 1707"/>
              <a:gd name="T60" fmla="*/ 1152 w 2466"/>
              <a:gd name="T61" fmla="*/ 1383 h 1707"/>
              <a:gd name="T62" fmla="*/ 800 w 2466"/>
              <a:gd name="T63" fmla="*/ 785 h 1707"/>
              <a:gd name="T64" fmla="*/ 820 w 2466"/>
              <a:gd name="T65" fmla="*/ 888 h 1707"/>
              <a:gd name="T66" fmla="*/ 1345 w 2466"/>
              <a:gd name="T67" fmla="*/ 560 h 1707"/>
              <a:gd name="T68" fmla="*/ 1587 w 2466"/>
              <a:gd name="T69" fmla="*/ 479 h 1707"/>
              <a:gd name="T70" fmla="*/ 1596 w 2466"/>
              <a:gd name="T71" fmla="*/ 495 h 1707"/>
              <a:gd name="T72" fmla="*/ 1517 w 2466"/>
              <a:gd name="T73" fmla="*/ 470 h 1707"/>
              <a:gd name="T74" fmla="*/ 835 w 2466"/>
              <a:gd name="T75" fmla="*/ 865 h 1707"/>
              <a:gd name="T76" fmla="*/ 782 w 2466"/>
              <a:gd name="T77" fmla="*/ 930 h 1707"/>
              <a:gd name="T78" fmla="*/ 1631 w 2466"/>
              <a:gd name="T79" fmla="*/ 465 h 1707"/>
              <a:gd name="T80" fmla="*/ 1292 w 2466"/>
              <a:gd name="T81" fmla="*/ 591 h 1707"/>
              <a:gd name="T82" fmla="*/ 1177 w 2466"/>
              <a:gd name="T83" fmla="*/ 614 h 1707"/>
              <a:gd name="T84" fmla="*/ 851 w 2466"/>
              <a:gd name="T85" fmla="*/ 826 h 1707"/>
              <a:gd name="T86" fmla="*/ 737 w 2466"/>
              <a:gd name="T87" fmla="*/ 958 h 1707"/>
              <a:gd name="T88" fmla="*/ 692 w 2466"/>
              <a:gd name="T89" fmla="*/ 965 h 1707"/>
              <a:gd name="T90" fmla="*/ 668 w 2466"/>
              <a:gd name="T91" fmla="*/ 1194 h 1707"/>
              <a:gd name="T92" fmla="*/ 1015 w 2466"/>
              <a:gd name="T93" fmla="*/ 1343 h 1707"/>
              <a:gd name="T94" fmla="*/ 1048 w 2466"/>
              <a:gd name="T95" fmla="*/ 1424 h 1707"/>
              <a:gd name="T96" fmla="*/ 1677 w 2466"/>
              <a:gd name="T97" fmla="*/ 414 h 1707"/>
              <a:gd name="T98" fmla="*/ 883 w 2466"/>
              <a:gd name="T99" fmla="*/ 688 h 1707"/>
              <a:gd name="T100" fmla="*/ 959 w 2466"/>
              <a:gd name="T101" fmla="*/ 1372 h 1707"/>
              <a:gd name="T102" fmla="*/ 763 w 2466"/>
              <a:gd name="T103" fmla="*/ 1410 h 1707"/>
              <a:gd name="T104" fmla="*/ 854 w 2466"/>
              <a:gd name="T105" fmla="*/ 782 h 1707"/>
              <a:gd name="T106" fmla="*/ 265 w 2466"/>
              <a:gd name="T107" fmla="*/ 1621 h 1707"/>
              <a:gd name="T108" fmla="*/ 453 w 2466"/>
              <a:gd name="T109" fmla="*/ 1376 h 1707"/>
              <a:gd name="T110" fmla="*/ 848 w 2466"/>
              <a:gd name="T111" fmla="*/ 1383 h 1707"/>
              <a:gd name="T112" fmla="*/ 1701 w 2466"/>
              <a:gd name="T113" fmla="*/ 943 h 1707"/>
              <a:gd name="T114" fmla="*/ 1723 w 2466"/>
              <a:gd name="T115" fmla="*/ 413 h 1707"/>
              <a:gd name="T116" fmla="*/ 1601 w 2466"/>
              <a:gd name="T117" fmla="*/ 1002 h 1707"/>
              <a:gd name="T118" fmla="*/ 553 w 2466"/>
              <a:gd name="T119" fmla="*/ 972 h 1707"/>
              <a:gd name="T120" fmla="*/ 677 w 2466"/>
              <a:gd name="T121" fmla="*/ 1000 h 1707"/>
              <a:gd name="T122" fmla="*/ 1374 w 2466"/>
              <a:gd name="T123" fmla="*/ 451 h 1707"/>
              <a:gd name="T124" fmla="*/ 2005 w 2466"/>
              <a:gd name="T125" fmla="*/ 647 h 1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66" h="1707">
                <a:moveTo>
                  <a:pt x="2460" y="119"/>
                </a:moveTo>
                <a:cubicBezTo>
                  <a:pt x="2459" y="118"/>
                  <a:pt x="2464" y="117"/>
                  <a:pt x="2466" y="116"/>
                </a:cubicBezTo>
                <a:cubicBezTo>
                  <a:pt x="2466" y="118"/>
                  <a:pt x="2461" y="119"/>
                  <a:pt x="2460" y="119"/>
                </a:cubicBezTo>
                <a:close/>
                <a:moveTo>
                  <a:pt x="2430" y="133"/>
                </a:moveTo>
                <a:cubicBezTo>
                  <a:pt x="2429" y="132"/>
                  <a:pt x="2429" y="131"/>
                  <a:pt x="2429" y="130"/>
                </a:cubicBezTo>
                <a:cubicBezTo>
                  <a:pt x="2427" y="131"/>
                  <a:pt x="2426" y="130"/>
                  <a:pt x="2424" y="132"/>
                </a:cubicBezTo>
                <a:cubicBezTo>
                  <a:pt x="2426" y="135"/>
                  <a:pt x="2428" y="132"/>
                  <a:pt x="2430" y="133"/>
                </a:cubicBezTo>
                <a:close/>
                <a:moveTo>
                  <a:pt x="2419" y="135"/>
                </a:moveTo>
                <a:cubicBezTo>
                  <a:pt x="2417" y="135"/>
                  <a:pt x="2411" y="135"/>
                  <a:pt x="2410" y="139"/>
                </a:cubicBezTo>
                <a:cubicBezTo>
                  <a:pt x="2413" y="137"/>
                  <a:pt x="2419" y="138"/>
                  <a:pt x="2419" y="135"/>
                </a:cubicBezTo>
                <a:close/>
                <a:moveTo>
                  <a:pt x="2405" y="142"/>
                </a:moveTo>
                <a:cubicBezTo>
                  <a:pt x="2407" y="140"/>
                  <a:pt x="2408" y="142"/>
                  <a:pt x="2409" y="141"/>
                </a:cubicBezTo>
                <a:cubicBezTo>
                  <a:pt x="2410" y="137"/>
                  <a:pt x="2403" y="138"/>
                  <a:pt x="2405" y="142"/>
                </a:cubicBezTo>
                <a:close/>
                <a:moveTo>
                  <a:pt x="2403" y="141"/>
                </a:moveTo>
                <a:cubicBezTo>
                  <a:pt x="2398" y="144"/>
                  <a:pt x="2389" y="145"/>
                  <a:pt x="2386" y="150"/>
                </a:cubicBezTo>
                <a:cubicBezTo>
                  <a:pt x="2391" y="147"/>
                  <a:pt x="2402" y="145"/>
                  <a:pt x="2403" y="141"/>
                </a:cubicBezTo>
                <a:close/>
                <a:moveTo>
                  <a:pt x="2364" y="283"/>
                </a:moveTo>
                <a:cubicBezTo>
                  <a:pt x="2366" y="281"/>
                  <a:pt x="2371" y="279"/>
                  <a:pt x="2370" y="276"/>
                </a:cubicBezTo>
                <a:cubicBezTo>
                  <a:pt x="2368" y="280"/>
                  <a:pt x="2363" y="279"/>
                  <a:pt x="2364" y="283"/>
                </a:cubicBezTo>
                <a:close/>
                <a:moveTo>
                  <a:pt x="2352" y="269"/>
                </a:moveTo>
                <a:cubicBezTo>
                  <a:pt x="2356" y="266"/>
                  <a:pt x="2359" y="268"/>
                  <a:pt x="2359" y="263"/>
                </a:cubicBezTo>
                <a:cubicBezTo>
                  <a:pt x="2358" y="265"/>
                  <a:pt x="2352" y="266"/>
                  <a:pt x="2352" y="269"/>
                </a:cubicBezTo>
                <a:close/>
                <a:moveTo>
                  <a:pt x="2352" y="294"/>
                </a:moveTo>
                <a:cubicBezTo>
                  <a:pt x="2354" y="292"/>
                  <a:pt x="2363" y="288"/>
                  <a:pt x="2361" y="284"/>
                </a:cubicBezTo>
                <a:cubicBezTo>
                  <a:pt x="2357" y="287"/>
                  <a:pt x="2353" y="290"/>
                  <a:pt x="2352" y="294"/>
                </a:cubicBezTo>
                <a:close/>
                <a:moveTo>
                  <a:pt x="2317" y="288"/>
                </a:moveTo>
                <a:cubicBezTo>
                  <a:pt x="2319" y="284"/>
                  <a:pt x="2330" y="282"/>
                  <a:pt x="2333" y="277"/>
                </a:cubicBezTo>
                <a:cubicBezTo>
                  <a:pt x="2328" y="281"/>
                  <a:pt x="2315" y="279"/>
                  <a:pt x="2317" y="288"/>
                </a:cubicBezTo>
                <a:close/>
                <a:moveTo>
                  <a:pt x="2096" y="5"/>
                </a:moveTo>
                <a:cubicBezTo>
                  <a:pt x="2094" y="6"/>
                  <a:pt x="2092" y="3"/>
                  <a:pt x="2090" y="6"/>
                </a:cubicBezTo>
                <a:cubicBezTo>
                  <a:pt x="2092" y="7"/>
                  <a:pt x="2097" y="7"/>
                  <a:pt x="2096" y="5"/>
                </a:cubicBezTo>
                <a:close/>
                <a:moveTo>
                  <a:pt x="2089" y="7"/>
                </a:moveTo>
                <a:cubicBezTo>
                  <a:pt x="2087" y="5"/>
                  <a:pt x="2089" y="0"/>
                  <a:pt x="2084" y="1"/>
                </a:cubicBezTo>
                <a:cubicBezTo>
                  <a:pt x="2089" y="7"/>
                  <a:pt x="2080" y="3"/>
                  <a:pt x="2078" y="5"/>
                </a:cubicBezTo>
                <a:cubicBezTo>
                  <a:pt x="2081" y="11"/>
                  <a:pt x="2085" y="3"/>
                  <a:pt x="2089" y="7"/>
                </a:cubicBezTo>
                <a:close/>
                <a:moveTo>
                  <a:pt x="2315" y="333"/>
                </a:moveTo>
                <a:cubicBezTo>
                  <a:pt x="2312" y="335"/>
                  <a:pt x="2310" y="335"/>
                  <a:pt x="2309" y="338"/>
                </a:cubicBezTo>
                <a:cubicBezTo>
                  <a:pt x="2311" y="339"/>
                  <a:pt x="2316" y="333"/>
                  <a:pt x="2315" y="333"/>
                </a:cubicBezTo>
                <a:close/>
                <a:moveTo>
                  <a:pt x="2261" y="346"/>
                </a:moveTo>
                <a:cubicBezTo>
                  <a:pt x="2263" y="350"/>
                  <a:pt x="2264" y="351"/>
                  <a:pt x="2267" y="351"/>
                </a:cubicBezTo>
                <a:cubicBezTo>
                  <a:pt x="2266" y="346"/>
                  <a:pt x="2275" y="343"/>
                  <a:pt x="2277" y="338"/>
                </a:cubicBezTo>
                <a:cubicBezTo>
                  <a:pt x="2274" y="340"/>
                  <a:pt x="2272" y="342"/>
                  <a:pt x="2270" y="339"/>
                </a:cubicBezTo>
                <a:cubicBezTo>
                  <a:pt x="2266" y="343"/>
                  <a:pt x="2266" y="345"/>
                  <a:pt x="2261" y="346"/>
                </a:cubicBezTo>
                <a:close/>
                <a:moveTo>
                  <a:pt x="2191" y="240"/>
                </a:moveTo>
                <a:cubicBezTo>
                  <a:pt x="2188" y="237"/>
                  <a:pt x="2186" y="239"/>
                  <a:pt x="2184" y="238"/>
                </a:cubicBezTo>
                <a:cubicBezTo>
                  <a:pt x="2186" y="240"/>
                  <a:pt x="2188" y="241"/>
                  <a:pt x="2191" y="240"/>
                </a:cubicBezTo>
                <a:close/>
                <a:moveTo>
                  <a:pt x="2243" y="363"/>
                </a:moveTo>
                <a:cubicBezTo>
                  <a:pt x="2243" y="362"/>
                  <a:pt x="2243" y="361"/>
                  <a:pt x="2242" y="359"/>
                </a:cubicBezTo>
                <a:cubicBezTo>
                  <a:pt x="2240" y="359"/>
                  <a:pt x="2239" y="359"/>
                  <a:pt x="2238" y="361"/>
                </a:cubicBezTo>
                <a:cubicBezTo>
                  <a:pt x="2239" y="363"/>
                  <a:pt x="2242" y="362"/>
                  <a:pt x="2243" y="363"/>
                </a:cubicBezTo>
                <a:close/>
                <a:moveTo>
                  <a:pt x="2231" y="370"/>
                </a:moveTo>
                <a:cubicBezTo>
                  <a:pt x="2234" y="367"/>
                  <a:pt x="2240" y="365"/>
                  <a:pt x="2237" y="362"/>
                </a:cubicBezTo>
                <a:cubicBezTo>
                  <a:pt x="2235" y="364"/>
                  <a:pt x="2229" y="364"/>
                  <a:pt x="2231" y="370"/>
                </a:cubicBezTo>
                <a:close/>
                <a:moveTo>
                  <a:pt x="2138" y="265"/>
                </a:moveTo>
                <a:cubicBezTo>
                  <a:pt x="2143" y="261"/>
                  <a:pt x="2146" y="259"/>
                  <a:pt x="2146" y="255"/>
                </a:cubicBezTo>
                <a:cubicBezTo>
                  <a:pt x="2143" y="260"/>
                  <a:pt x="2133" y="259"/>
                  <a:pt x="2138" y="265"/>
                </a:cubicBezTo>
                <a:close/>
                <a:moveTo>
                  <a:pt x="2121" y="237"/>
                </a:moveTo>
                <a:cubicBezTo>
                  <a:pt x="2120" y="236"/>
                  <a:pt x="2115" y="239"/>
                  <a:pt x="2116" y="241"/>
                </a:cubicBezTo>
                <a:cubicBezTo>
                  <a:pt x="2117" y="238"/>
                  <a:pt x="2122" y="240"/>
                  <a:pt x="2121" y="237"/>
                </a:cubicBezTo>
                <a:close/>
                <a:moveTo>
                  <a:pt x="2213" y="411"/>
                </a:moveTo>
                <a:cubicBezTo>
                  <a:pt x="2211" y="413"/>
                  <a:pt x="2210" y="413"/>
                  <a:pt x="2209" y="413"/>
                </a:cubicBezTo>
                <a:cubicBezTo>
                  <a:pt x="2210" y="418"/>
                  <a:pt x="2214" y="413"/>
                  <a:pt x="2213" y="411"/>
                </a:cubicBezTo>
                <a:close/>
                <a:moveTo>
                  <a:pt x="2183" y="403"/>
                </a:moveTo>
                <a:cubicBezTo>
                  <a:pt x="2186" y="403"/>
                  <a:pt x="2188" y="400"/>
                  <a:pt x="2188" y="398"/>
                </a:cubicBezTo>
                <a:cubicBezTo>
                  <a:pt x="2187" y="400"/>
                  <a:pt x="2182" y="401"/>
                  <a:pt x="2183" y="403"/>
                </a:cubicBezTo>
                <a:close/>
                <a:moveTo>
                  <a:pt x="1952" y="97"/>
                </a:moveTo>
                <a:cubicBezTo>
                  <a:pt x="1949" y="98"/>
                  <a:pt x="1946" y="95"/>
                  <a:pt x="1943" y="98"/>
                </a:cubicBezTo>
                <a:cubicBezTo>
                  <a:pt x="1933" y="106"/>
                  <a:pt x="1913" y="117"/>
                  <a:pt x="1902" y="126"/>
                </a:cubicBezTo>
                <a:cubicBezTo>
                  <a:pt x="1903" y="127"/>
                  <a:pt x="1905" y="126"/>
                  <a:pt x="1905" y="129"/>
                </a:cubicBezTo>
                <a:cubicBezTo>
                  <a:pt x="1918" y="117"/>
                  <a:pt x="1931" y="114"/>
                  <a:pt x="1944" y="102"/>
                </a:cubicBezTo>
                <a:cubicBezTo>
                  <a:pt x="1946" y="103"/>
                  <a:pt x="1954" y="99"/>
                  <a:pt x="1952" y="97"/>
                </a:cubicBezTo>
                <a:close/>
                <a:moveTo>
                  <a:pt x="2087" y="294"/>
                </a:moveTo>
                <a:cubicBezTo>
                  <a:pt x="2092" y="291"/>
                  <a:pt x="2086" y="297"/>
                  <a:pt x="2089" y="299"/>
                </a:cubicBezTo>
                <a:cubicBezTo>
                  <a:pt x="2091" y="297"/>
                  <a:pt x="2091" y="295"/>
                  <a:pt x="2091" y="292"/>
                </a:cubicBezTo>
                <a:cubicBezTo>
                  <a:pt x="2090" y="293"/>
                  <a:pt x="2089" y="292"/>
                  <a:pt x="2089" y="291"/>
                </a:cubicBezTo>
                <a:cubicBezTo>
                  <a:pt x="2088" y="292"/>
                  <a:pt x="2086" y="293"/>
                  <a:pt x="2087" y="294"/>
                </a:cubicBezTo>
                <a:close/>
                <a:moveTo>
                  <a:pt x="2181" y="432"/>
                </a:moveTo>
                <a:cubicBezTo>
                  <a:pt x="2183" y="435"/>
                  <a:pt x="2185" y="434"/>
                  <a:pt x="2187" y="433"/>
                </a:cubicBezTo>
                <a:cubicBezTo>
                  <a:pt x="2188" y="432"/>
                  <a:pt x="2189" y="430"/>
                  <a:pt x="2188" y="428"/>
                </a:cubicBezTo>
                <a:cubicBezTo>
                  <a:pt x="2186" y="429"/>
                  <a:pt x="2187" y="431"/>
                  <a:pt x="2186" y="432"/>
                </a:cubicBezTo>
                <a:cubicBezTo>
                  <a:pt x="2185" y="430"/>
                  <a:pt x="2184" y="429"/>
                  <a:pt x="2182" y="430"/>
                </a:cubicBezTo>
                <a:cubicBezTo>
                  <a:pt x="2183" y="431"/>
                  <a:pt x="2182" y="432"/>
                  <a:pt x="2181" y="432"/>
                </a:cubicBezTo>
                <a:close/>
                <a:moveTo>
                  <a:pt x="2131" y="457"/>
                </a:moveTo>
                <a:cubicBezTo>
                  <a:pt x="2131" y="460"/>
                  <a:pt x="2132" y="458"/>
                  <a:pt x="2134" y="461"/>
                </a:cubicBezTo>
                <a:cubicBezTo>
                  <a:pt x="2136" y="459"/>
                  <a:pt x="2141" y="455"/>
                  <a:pt x="2140" y="460"/>
                </a:cubicBezTo>
                <a:cubicBezTo>
                  <a:pt x="2136" y="457"/>
                  <a:pt x="2134" y="464"/>
                  <a:pt x="2130" y="463"/>
                </a:cubicBezTo>
                <a:cubicBezTo>
                  <a:pt x="2131" y="462"/>
                  <a:pt x="2130" y="461"/>
                  <a:pt x="2129" y="459"/>
                </a:cubicBezTo>
                <a:cubicBezTo>
                  <a:pt x="2127" y="461"/>
                  <a:pt x="2127" y="461"/>
                  <a:pt x="2128" y="464"/>
                </a:cubicBezTo>
                <a:cubicBezTo>
                  <a:pt x="2125" y="464"/>
                  <a:pt x="2126" y="459"/>
                  <a:pt x="2124" y="462"/>
                </a:cubicBezTo>
                <a:cubicBezTo>
                  <a:pt x="2122" y="464"/>
                  <a:pt x="2126" y="464"/>
                  <a:pt x="2122" y="466"/>
                </a:cubicBezTo>
                <a:cubicBezTo>
                  <a:pt x="2121" y="463"/>
                  <a:pt x="2113" y="469"/>
                  <a:pt x="2115" y="473"/>
                </a:cubicBezTo>
                <a:cubicBezTo>
                  <a:pt x="2118" y="471"/>
                  <a:pt x="2120" y="471"/>
                  <a:pt x="2120" y="467"/>
                </a:cubicBezTo>
                <a:cubicBezTo>
                  <a:pt x="2135" y="467"/>
                  <a:pt x="2151" y="458"/>
                  <a:pt x="2161" y="446"/>
                </a:cubicBezTo>
                <a:cubicBezTo>
                  <a:pt x="2163" y="447"/>
                  <a:pt x="2165" y="446"/>
                  <a:pt x="2167" y="446"/>
                </a:cubicBezTo>
                <a:cubicBezTo>
                  <a:pt x="2170" y="440"/>
                  <a:pt x="2183" y="439"/>
                  <a:pt x="2180" y="434"/>
                </a:cubicBezTo>
                <a:cubicBezTo>
                  <a:pt x="2175" y="439"/>
                  <a:pt x="2163" y="443"/>
                  <a:pt x="2155" y="449"/>
                </a:cubicBezTo>
                <a:cubicBezTo>
                  <a:pt x="2151" y="452"/>
                  <a:pt x="2148" y="457"/>
                  <a:pt x="2144" y="455"/>
                </a:cubicBezTo>
                <a:cubicBezTo>
                  <a:pt x="2145" y="455"/>
                  <a:pt x="2146" y="455"/>
                  <a:pt x="2147" y="454"/>
                </a:cubicBezTo>
                <a:cubicBezTo>
                  <a:pt x="2143" y="449"/>
                  <a:pt x="2142" y="458"/>
                  <a:pt x="2139" y="456"/>
                </a:cubicBezTo>
                <a:cubicBezTo>
                  <a:pt x="2141" y="454"/>
                  <a:pt x="2138" y="453"/>
                  <a:pt x="2142" y="453"/>
                </a:cubicBezTo>
                <a:cubicBezTo>
                  <a:pt x="2141" y="450"/>
                  <a:pt x="2139" y="452"/>
                  <a:pt x="2137" y="452"/>
                </a:cubicBezTo>
                <a:cubicBezTo>
                  <a:pt x="2137" y="455"/>
                  <a:pt x="2133" y="458"/>
                  <a:pt x="2131" y="457"/>
                </a:cubicBezTo>
                <a:close/>
                <a:moveTo>
                  <a:pt x="1999" y="347"/>
                </a:moveTo>
                <a:cubicBezTo>
                  <a:pt x="1999" y="348"/>
                  <a:pt x="2000" y="349"/>
                  <a:pt x="2000" y="348"/>
                </a:cubicBezTo>
                <a:cubicBezTo>
                  <a:pt x="2015" y="341"/>
                  <a:pt x="2026" y="338"/>
                  <a:pt x="2043" y="327"/>
                </a:cubicBezTo>
                <a:cubicBezTo>
                  <a:pt x="2043" y="325"/>
                  <a:pt x="2041" y="322"/>
                  <a:pt x="2042" y="320"/>
                </a:cubicBezTo>
                <a:cubicBezTo>
                  <a:pt x="2044" y="326"/>
                  <a:pt x="2049" y="317"/>
                  <a:pt x="2049" y="323"/>
                </a:cubicBezTo>
                <a:cubicBezTo>
                  <a:pt x="2052" y="321"/>
                  <a:pt x="2055" y="319"/>
                  <a:pt x="2056" y="316"/>
                </a:cubicBezTo>
                <a:cubicBezTo>
                  <a:pt x="2053" y="319"/>
                  <a:pt x="2053" y="315"/>
                  <a:pt x="2053" y="313"/>
                </a:cubicBezTo>
                <a:cubicBezTo>
                  <a:pt x="2052" y="314"/>
                  <a:pt x="2051" y="315"/>
                  <a:pt x="2050" y="314"/>
                </a:cubicBezTo>
                <a:cubicBezTo>
                  <a:pt x="2049" y="317"/>
                  <a:pt x="2052" y="318"/>
                  <a:pt x="2051" y="320"/>
                </a:cubicBezTo>
                <a:cubicBezTo>
                  <a:pt x="2048" y="321"/>
                  <a:pt x="2047" y="318"/>
                  <a:pt x="2043" y="317"/>
                </a:cubicBezTo>
                <a:cubicBezTo>
                  <a:pt x="2042" y="321"/>
                  <a:pt x="2040" y="319"/>
                  <a:pt x="2037" y="321"/>
                </a:cubicBezTo>
                <a:cubicBezTo>
                  <a:pt x="2040" y="325"/>
                  <a:pt x="2032" y="325"/>
                  <a:pt x="2032" y="328"/>
                </a:cubicBezTo>
                <a:cubicBezTo>
                  <a:pt x="2031" y="327"/>
                  <a:pt x="2030" y="328"/>
                  <a:pt x="2030" y="326"/>
                </a:cubicBezTo>
                <a:cubicBezTo>
                  <a:pt x="2028" y="329"/>
                  <a:pt x="2025" y="330"/>
                  <a:pt x="2022" y="331"/>
                </a:cubicBezTo>
                <a:cubicBezTo>
                  <a:pt x="2023" y="332"/>
                  <a:pt x="2023" y="333"/>
                  <a:pt x="2023" y="335"/>
                </a:cubicBezTo>
                <a:cubicBezTo>
                  <a:pt x="2011" y="336"/>
                  <a:pt x="2005" y="344"/>
                  <a:pt x="1997" y="346"/>
                </a:cubicBezTo>
                <a:cubicBezTo>
                  <a:pt x="1998" y="346"/>
                  <a:pt x="1998" y="347"/>
                  <a:pt x="1999" y="347"/>
                </a:cubicBezTo>
                <a:close/>
                <a:moveTo>
                  <a:pt x="1903" y="128"/>
                </a:moveTo>
                <a:cubicBezTo>
                  <a:pt x="1900" y="127"/>
                  <a:pt x="1898" y="129"/>
                  <a:pt x="1901" y="132"/>
                </a:cubicBezTo>
                <a:cubicBezTo>
                  <a:pt x="1902" y="131"/>
                  <a:pt x="1903" y="130"/>
                  <a:pt x="1903" y="128"/>
                </a:cubicBezTo>
                <a:close/>
                <a:moveTo>
                  <a:pt x="2035" y="313"/>
                </a:moveTo>
                <a:cubicBezTo>
                  <a:pt x="2037" y="315"/>
                  <a:pt x="2039" y="315"/>
                  <a:pt x="2041" y="314"/>
                </a:cubicBezTo>
                <a:cubicBezTo>
                  <a:pt x="2039" y="312"/>
                  <a:pt x="2040" y="312"/>
                  <a:pt x="2041" y="312"/>
                </a:cubicBezTo>
                <a:cubicBezTo>
                  <a:pt x="2041" y="311"/>
                  <a:pt x="2040" y="310"/>
                  <a:pt x="2039" y="309"/>
                </a:cubicBezTo>
                <a:cubicBezTo>
                  <a:pt x="2038" y="312"/>
                  <a:pt x="2038" y="312"/>
                  <a:pt x="2035" y="313"/>
                </a:cubicBezTo>
                <a:close/>
                <a:moveTo>
                  <a:pt x="2020" y="327"/>
                </a:moveTo>
                <a:cubicBezTo>
                  <a:pt x="2022" y="325"/>
                  <a:pt x="2024" y="326"/>
                  <a:pt x="2026" y="324"/>
                </a:cubicBezTo>
                <a:cubicBezTo>
                  <a:pt x="2025" y="320"/>
                  <a:pt x="2019" y="325"/>
                  <a:pt x="2020" y="327"/>
                </a:cubicBezTo>
                <a:close/>
                <a:moveTo>
                  <a:pt x="1998" y="349"/>
                </a:moveTo>
                <a:cubicBezTo>
                  <a:pt x="1995" y="351"/>
                  <a:pt x="1992" y="350"/>
                  <a:pt x="1990" y="349"/>
                </a:cubicBezTo>
                <a:cubicBezTo>
                  <a:pt x="1990" y="353"/>
                  <a:pt x="2000" y="352"/>
                  <a:pt x="1998" y="349"/>
                </a:cubicBezTo>
                <a:close/>
                <a:moveTo>
                  <a:pt x="2010" y="379"/>
                </a:moveTo>
                <a:cubicBezTo>
                  <a:pt x="2012" y="377"/>
                  <a:pt x="2017" y="379"/>
                  <a:pt x="2017" y="375"/>
                </a:cubicBezTo>
                <a:cubicBezTo>
                  <a:pt x="2015" y="377"/>
                  <a:pt x="2010" y="376"/>
                  <a:pt x="2010" y="379"/>
                </a:cubicBezTo>
                <a:close/>
                <a:moveTo>
                  <a:pt x="1858" y="178"/>
                </a:moveTo>
                <a:cubicBezTo>
                  <a:pt x="1860" y="183"/>
                  <a:pt x="1865" y="176"/>
                  <a:pt x="1861" y="176"/>
                </a:cubicBezTo>
                <a:cubicBezTo>
                  <a:pt x="1862" y="179"/>
                  <a:pt x="1859" y="176"/>
                  <a:pt x="1858" y="178"/>
                </a:cubicBezTo>
                <a:close/>
                <a:moveTo>
                  <a:pt x="2152" y="569"/>
                </a:moveTo>
                <a:cubicBezTo>
                  <a:pt x="2154" y="569"/>
                  <a:pt x="2155" y="570"/>
                  <a:pt x="2157" y="568"/>
                </a:cubicBezTo>
                <a:cubicBezTo>
                  <a:pt x="2157" y="567"/>
                  <a:pt x="2156" y="566"/>
                  <a:pt x="2155" y="565"/>
                </a:cubicBezTo>
                <a:cubicBezTo>
                  <a:pt x="2154" y="566"/>
                  <a:pt x="2150" y="566"/>
                  <a:pt x="2152" y="569"/>
                </a:cubicBezTo>
                <a:close/>
                <a:moveTo>
                  <a:pt x="1990" y="366"/>
                </a:moveTo>
                <a:cubicBezTo>
                  <a:pt x="1992" y="365"/>
                  <a:pt x="1993" y="363"/>
                  <a:pt x="1993" y="361"/>
                </a:cubicBezTo>
                <a:cubicBezTo>
                  <a:pt x="1992" y="363"/>
                  <a:pt x="1987" y="363"/>
                  <a:pt x="1990" y="366"/>
                </a:cubicBezTo>
                <a:close/>
                <a:moveTo>
                  <a:pt x="1959" y="372"/>
                </a:moveTo>
                <a:cubicBezTo>
                  <a:pt x="1964" y="376"/>
                  <a:pt x="1965" y="369"/>
                  <a:pt x="1969" y="369"/>
                </a:cubicBezTo>
                <a:cubicBezTo>
                  <a:pt x="1965" y="363"/>
                  <a:pt x="1964" y="372"/>
                  <a:pt x="1959" y="372"/>
                </a:cubicBezTo>
                <a:close/>
                <a:moveTo>
                  <a:pt x="1942" y="347"/>
                </a:moveTo>
                <a:cubicBezTo>
                  <a:pt x="1943" y="347"/>
                  <a:pt x="1948" y="345"/>
                  <a:pt x="1947" y="343"/>
                </a:cubicBezTo>
                <a:cubicBezTo>
                  <a:pt x="1946" y="343"/>
                  <a:pt x="1941" y="345"/>
                  <a:pt x="1942" y="347"/>
                </a:cubicBezTo>
                <a:close/>
                <a:moveTo>
                  <a:pt x="1946" y="368"/>
                </a:moveTo>
                <a:cubicBezTo>
                  <a:pt x="1946" y="367"/>
                  <a:pt x="1945" y="366"/>
                  <a:pt x="1945" y="366"/>
                </a:cubicBezTo>
                <a:cubicBezTo>
                  <a:pt x="1946" y="366"/>
                  <a:pt x="1947" y="366"/>
                  <a:pt x="1947" y="365"/>
                </a:cubicBezTo>
                <a:cubicBezTo>
                  <a:pt x="1946" y="363"/>
                  <a:pt x="1944" y="364"/>
                  <a:pt x="1943" y="365"/>
                </a:cubicBezTo>
                <a:cubicBezTo>
                  <a:pt x="1944" y="367"/>
                  <a:pt x="1943" y="369"/>
                  <a:pt x="1946" y="368"/>
                </a:cubicBezTo>
                <a:close/>
                <a:moveTo>
                  <a:pt x="1937" y="384"/>
                </a:moveTo>
                <a:cubicBezTo>
                  <a:pt x="1941" y="387"/>
                  <a:pt x="1946" y="379"/>
                  <a:pt x="1947" y="385"/>
                </a:cubicBezTo>
                <a:cubicBezTo>
                  <a:pt x="1950" y="381"/>
                  <a:pt x="1951" y="379"/>
                  <a:pt x="1957" y="378"/>
                </a:cubicBezTo>
                <a:cubicBezTo>
                  <a:pt x="1954" y="374"/>
                  <a:pt x="1951" y="377"/>
                  <a:pt x="1949" y="377"/>
                </a:cubicBezTo>
                <a:cubicBezTo>
                  <a:pt x="1950" y="383"/>
                  <a:pt x="1941" y="378"/>
                  <a:pt x="1937" y="384"/>
                </a:cubicBezTo>
                <a:close/>
                <a:moveTo>
                  <a:pt x="1954" y="403"/>
                </a:moveTo>
                <a:cubicBezTo>
                  <a:pt x="1956" y="401"/>
                  <a:pt x="1957" y="399"/>
                  <a:pt x="1955" y="396"/>
                </a:cubicBezTo>
                <a:cubicBezTo>
                  <a:pt x="1954" y="400"/>
                  <a:pt x="1951" y="399"/>
                  <a:pt x="1954" y="403"/>
                </a:cubicBezTo>
                <a:close/>
                <a:moveTo>
                  <a:pt x="1945" y="384"/>
                </a:moveTo>
                <a:cubicBezTo>
                  <a:pt x="1943" y="385"/>
                  <a:pt x="1939" y="384"/>
                  <a:pt x="1940" y="389"/>
                </a:cubicBezTo>
                <a:cubicBezTo>
                  <a:pt x="1941" y="387"/>
                  <a:pt x="1946" y="388"/>
                  <a:pt x="1945" y="384"/>
                </a:cubicBezTo>
                <a:close/>
                <a:moveTo>
                  <a:pt x="1914" y="366"/>
                </a:moveTo>
                <a:cubicBezTo>
                  <a:pt x="1914" y="364"/>
                  <a:pt x="1918" y="364"/>
                  <a:pt x="1917" y="362"/>
                </a:cubicBezTo>
                <a:cubicBezTo>
                  <a:pt x="1915" y="362"/>
                  <a:pt x="1911" y="362"/>
                  <a:pt x="1914" y="366"/>
                </a:cubicBezTo>
                <a:close/>
                <a:moveTo>
                  <a:pt x="1817" y="245"/>
                </a:moveTo>
                <a:cubicBezTo>
                  <a:pt x="1818" y="243"/>
                  <a:pt x="1823" y="242"/>
                  <a:pt x="1822" y="240"/>
                </a:cubicBezTo>
                <a:cubicBezTo>
                  <a:pt x="1820" y="242"/>
                  <a:pt x="1815" y="241"/>
                  <a:pt x="1817" y="245"/>
                </a:cubicBezTo>
                <a:close/>
                <a:moveTo>
                  <a:pt x="1925" y="389"/>
                </a:moveTo>
                <a:cubicBezTo>
                  <a:pt x="1925" y="387"/>
                  <a:pt x="1928" y="386"/>
                  <a:pt x="1927" y="384"/>
                </a:cubicBezTo>
                <a:cubicBezTo>
                  <a:pt x="1926" y="383"/>
                  <a:pt x="1922" y="386"/>
                  <a:pt x="1925" y="389"/>
                </a:cubicBezTo>
                <a:close/>
                <a:moveTo>
                  <a:pt x="1815" y="244"/>
                </a:moveTo>
                <a:cubicBezTo>
                  <a:pt x="1813" y="248"/>
                  <a:pt x="1812" y="243"/>
                  <a:pt x="1810" y="245"/>
                </a:cubicBezTo>
                <a:cubicBezTo>
                  <a:pt x="1809" y="250"/>
                  <a:pt x="1818" y="248"/>
                  <a:pt x="1815" y="244"/>
                </a:cubicBezTo>
                <a:close/>
                <a:moveTo>
                  <a:pt x="1785" y="264"/>
                </a:moveTo>
                <a:cubicBezTo>
                  <a:pt x="1788" y="262"/>
                  <a:pt x="1795" y="260"/>
                  <a:pt x="1801" y="257"/>
                </a:cubicBezTo>
                <a:cubicBezTo>
                  <a:pt x="1803" y="256"/>
                  <a:pt x="1809" y="253"/>
                  <a:pt x="1807" y="249"/>
                </a:cubicBezTo>
                <a:cubicBezTo>
                  <a:pt x="1806" y="250"/>
                  <a:pt x="1805" y="250"/>
                  <a:pt x="1804" y="249"/>
                </a:cubicBezTo>
                <a:cubicBezTo>
                  <a:pt x="1802" y="250"/>
                  <a:pt x="1806" y="252"/>
                  <a:pt x="1802" y="253"/>
                </a:cubicBezTo>
                <a:cubicBezTo>
                  <a:pt x="1801" y="252"/>
                  <a:pt x="1802" y="250"/>
                  <a:pt x="1800" y="251"/>
                </a:cubicBezTo>
                <a:cubicBezTo>
                  <a:pt x="1799" y="257"/>
                  <a:pt x="1789" y="259"/>
                  <a:pt x="1785" y="264"/>
                </a:cubicBezTo>
                <a:close/>
                <a:moveTo>
                  <a:pt x="1896" y="378"/>
                </a:moveTo>
                <a:cubicBezTo>
                  <a:pt x="1897" y="381"/>
                  <a:pt x="1902" y="379"/>
                  <a:pt x="1902" y="377"/>
                </a:cubicBezTo>
                <a:cubicBezTo>
                  <a:pt x="1900" y="377"/>
                  <a:pt x="1898" y="376"/>
                  <a:pt x="1896" y="378"/>
                </a:cubicBezTo>
                <a:close/>
                <a:moveTo>
                  <a:pt x="1968" y="482"/>
                </a:moveTo>
                <a:cubicBezTo>
                  <a:pt x="1970" y="484"/>
                  <a:pt x="1972" y="488"/>
                  <a:pt x="1973" y="484"/>
                </a:cubicBezTo>
                <a:cubicBezTo>
                  <a:pt x="1970" y="484"/>
                  <a:pt x="1976" y="480"/>
                  <a:pt x="1975" y="478"/>
                </a:cubicBezTo>
                <a:cubicBezTo>
                  <a:pt x="1973" y="481"/>
                  <a:pt x="1971" y="480"/>
                  <a:pt x="1968" y="482"/>
                </a:cubicBezTo>
                <a:close/>
                <a:moveTo>
                  <a:pt x="1894" y="383"/>
                </a:moveTo>
                <a:cubicBezTo>
                  <a:pt x="1895" y="381"/>
                  <a:pt x="1896" y="380"/>
                  <a:pt x="1896" y="379"/>
                </a:cubicBezTo>
                <a:cubicBezTo>
                  <a:pt x="1894" y="379"/>
                  <a:pt x="1892" y="380"/>
                  <a:pt x="1891" y="382"/>
                </a:cubicBezTo>
                <a:cubicBezTo>
                  <a:pt x="1892" y="382"/>
                  <a:pt x="1893" y="382"/>
                  <a:pt x="1894" y="383"/>
                </a:cubicBezTo>
                <a:close/>
                <a:moveTo>
                  <a:pt x="1766" y="213"/>
                </a:moveTo>
                <a:cubicBezTo>
                  <a:pt x="1761" y="215"/>
                  <a:pt x="1751" y="219"/>
                  <a:pt x="1749" y="225"/>
                </a:cubicBezTo>
                <a:cubicBezTo>
                  <a:pt x="1754" y="219"/>
                  <a:pt x="1765" y="218"/>
                  <a:pt x="1766" y="213"/>
                </a:cubicBezTo>
                <a:close/>
                <a:moveTo>
                  <a:pt x="1912" y="422"/>
                </a:moveTo>
                <a:cubicBezTo>
                  <a:pt x="1912" y="425"/>
                  <a:pt x="1916" y="425"/>
                  <a:pt x="1919" y="427"/>
                </a:cubicBezTo>
                <a:cubicBezTo>
                  <a:pt x="1917" y="425"/>
                  <a:pt x="1916" y="423"/>
                  <a:pt x="1916" y="422"/>
                </a:cubicBezTo>
                <a:cubicBezTo>
                  <a:pt x="1915" y="425"/>
                  <a:pt x="1914" y="422"/>
                  <a:pt x="1912" y="422"/>
                </a:cubicBezTo>
                <a:close/>
                <a:moveTo>
                  <a:pt x="1886" y="395"/>
                </a:moveTo>
                <a:cubicBezTo>
                  <a:pt x="1889" y="394"/>
                  <a:pt x="1887" y="392"/>
                  <a:pt x="1887" y="391"/>
                </a:cubicBezTo>
                <a:cubicBezTo>
                  <a:pt x="1884" y="391"/>
                  <a:pt x="1883" y="393"/>
                  <a:pt x="1886" y="395"/>
                </a:cubicBezTo>
                <a:close/>
                <a:moveTo>
                  <a:pt x="1911" y="424"/>
                </a:moveTo>
                <a:cubicBezTo>
                  <a:pt x="1911" y="426"/>
                  <a:pt x="1907" y="424"/>
                  <a:pt x="1909" y="426"/>
                </a:cubicBezTo>
                <a:cubicBezTo>
                  <a:pt x="1911" y="425"/>
                  <a:pt x="1909" y="429"/>
                  <a:pt x="1910" y="429"/>
                </a:cubicBezTo>
                <a:cubicBezTo>
                  <a:pt x="1911" y="429"/>
                  <a:pt x="1913" y="430"/>
                  <a:pt x="1915" y="430"/>
                </a:cubicBezTo>
                <a:cubicBezTo>
                  <a:pt x="1913" y="428"/>
                  <a:pt x="1911" y="426"/>
                  <a:pt x="1911" y="424"/>
                </a:cubicBezTo>
                <a:close/>
                <a:moveTo>
                  <a:pt x="1919" y="444"/>
                </a:moveTo>
                <a:cubicBezTo>
                  <a:pt x="1920" y="445"/>
                  <a:pt x="1920" y="447"/>
                  <a:pt x="1920" y="448"/>
                </a:cubicBezTo>
                <a:cubicBezTo>
                  <a:pt x="1922" y="446"/>
                  <a:pt x="1923" y="445"/>
                  <a:pt x="1923" y="443"/>
                </a:cubicBezTo>
                <a:cubicBezTo>
                  <a:pt x="1922" y="445"/>
                  <a:pt x="1920" y="443"/>
                  <a:pt x="1919" y="444"/>
                </a:cubicBezTo>
                <a:close/>
                <a:moveTo>
                  <a:pt x="1903" y="451"/>
                </a:moveTo>
                <a:cubicBezTo>
                  <a:pt x="1905" y="452"/>
                  <a:pt x="1900" y="456"/>
                  <a:pt x="1902" y="455"/>
                </a:cubicBezTo>
                <a:cubicBezTo>
                  <a:pt x="1904" y="451"/>
                  <a:pt x="1909" y="461"/>
                  <a:pt x="1909" y="455"/>
                </a:cubicBezTo>
                <a:cubicBezTo>
                  <a:pt x="1906" y="455"/>
                  <a:pt x="1907" y="451"/>
                  <a:pt x="1903" y="451"/>
                </a:cubicBezTo>
                <a:close/>
                <a:moveTo>
                  <a:pt x="1897" y="447"/>
                </a:moveTo>
                <a:cubicBezTo>
                  <a:pt x="1899" y="448"/>
                  <a:pt x="1901" y="450"/>
                  <a:pt x="1903" y="449"/>
                </a:cubicBezTo>
                <a:cubicBezTo>
                  <a:pt x="1901" y="446"/>
                  <a:pt x="1899" y="445"/>
                  <a:pt x="1897" y="447"/>
                </a:cubicBezTo>
                <a:close/>
                <a:moveTo>
                  <a:pt x="1803" y="321"/>
                </a:moveTo>
                <a:cubicBezTo>
                  <a:pt x="1802" y="319"/>
                  <a:pt x="1800" y="320"/>
                  <a:pt x="1798" y="321"/>
                </a:cubicBezTo>
                <a:cubicBezTo>
                  <a:pt x="1800" y="324"/>
                  <a:pt x="1801" y="323"/>
                  <a:pt x="1803" y="321"/>
                </a:cubicBezTo>
                <a:close/>
                <a:moveTo>
                  <a:pt x="1900" y="451"/>
                </a:moveTo>
                <a:cubicBezTo>
                  <a:pt x="1896" y="453"/>
                  <a:pt x="1896" y="454"/>
                  <a:pt x="1893" y="455"/>
                </a:cubicBezTo>
                <a:cubicBezTo>
                  <a:pt x="1894" y="457"/>
                  <a:pt x="1893" y="458"/>
                  <a:pt x="1893" y="459"/>
                </a:cubicBezTo>
                <a:cubicBezTo>
                  <a:pt x="1895" y="456"/>
                  <a:pt x="1902" y="454"/>
                  <a:pt x="1900" y="451"/>
                </a:cubicBezTo>
                <a:close/>
                <a:moveTo>
                  <a:pt x="1873" y="432"/>
                </a:moveTo>
                <a:cubicBezTo>
                  <a:pt x="1876" y="431"/>
                  <a:pt x="1881" y="433"/>
                  <a:pt x="1878" y="428"/>
                </a:cubicBezTo>
                <a:cubicBezTo>
                  <a:pt x="1877" y="431"/>
                  <a:pt x="1872" y="429"/>
                  <a:pt x="1873" y="432"/>
                </a:cubicBezTo>
                <a:close/>
                <a:moveTo>
                  <a:pt x="1729" y="242"/>
                </a:moveTo>
                <a:cubicBezTo>
                  <a:pt x="1732" y="243"/>
                  <a:pt x="1730" y="242"/>
                  <a:pt x="1732" y="240"/>
                </a:cubicBezTo>
                <a:cubicBezTo>
                  <a:pt x="1737" y="236"/>
                  <a:pt x="1728" y="240"/>
                  <a:pt x="1729" y="242"/>
                </a:cubicBezTo>
                <a:close/>
                <a:moveTo>
                  <a:pt x="1849" y="442"/>
                </a:moveTo>
                <a:cubicBezTo>
                  <a:pt x="1848" y="441"/>
                  <a:pt x="1848" y="441"/>
                  <a:pt x="1847" y="440"/>
                </a:cubicBezTo>
                <a:cubicBezTo>
                  <a:pt x="1845" y="442"/>
                  <a:pt x="1843" y="440"/>
                  <a:pt x="1844" y="443"/>
                </a:cubicBezTo>
                <a:cubicBezTo>
                  <a:pt x="1846" y="441"/>
                  <a:pt x="1847" y="444"/>
                  <a:pt x="1849" y="442"/>
                </a:cubicBezTo>
                <a:close/>
                <a:moveTo>
                  <a:pt x="1841" y="459"/>
                </a:moveTo>
                <a:cubicBezTo>
                  <a:pt x="1842" y="461"/>
                  <a:pt x="1843" y="460"/>
                  <a:pt x="1844" y="462"/>
                </a:cubicBezTo>
                <a:cubicBezTo>
                  <a:pt x="1845" y="457"/>
                  <a:pt x="1855" y="456"/>
                  <a:pt x="1853" y="452"/>
                </a:cubicBezTo>
                <a:cubicBezTo>
                  <a:pt x="1846" y="457"/>
                  <a:pt x="1845" y="456"/>
                  <a:pt x="1837" y="460"/>
                </a:cubicBezTo>
                <a:cubicBezTo>
                  <a:pt x="1840" y="464"/>
                  <a:pt x="1841" y="464"/>
                  <a:pt x="1841" y="459"/>
                </a:cubicBezTo>
                <a:close/>
                <a:moveTo>
                  <a:pt x="1838" y="463"/>
                </a:moveTo>
                <a:cubicBezTo>
                  <a:pt x="1835" y="459"/>
                  <a:pt x="1831" y="463"/>
                  <a:pt x="1828" y="464"/>
                </a:cubicBezTo>
                <a:cubicBezTo>
                  <a:pt x="1831" y="467"/>
                  <a:pt x="1834" y="464"/>
                  <a:pt x="1838" y="463"/>
                </a:cubicBezTo>
                <a:close/>
                <a:moveTo>
                  <a:pt x="1950" y="621"/>
                </a:moveTo>
                <a:cubicBezTo>
                  <a:pt x="1946" y="624"/>
                  <a:pt x="1946" y="624"/>
                  <a:pt x="1943" y="626"/>
                </a:cubicBezTo>
                <a:cubicBezTo>
                  <a:pt x="1945" y="629"/>
                  <a:pt x="1953" y="620"/>
                  <a:pt x="1950" y="621"/>
                </a:cubicBezTo>
                <a:close/>
                <a:moveTo>
                  <a:pt x="1804" y="458"/>
                </a:moveTo>
                <a:cubicBezTo>
                  <a:pt x="1804" y="453"/>
                  <a:pt x="1809" y="453"/>
                  <a:pt x="1809" y="449"/>
                </a:cubicBezTo>
                <a:cubicBezTo>
                  <a:pt x="1807" y="451"/>
                  <a:pt x="1802" y="453"/>
                  <a:pt x="1802" y="456"/>
                </a:cubicBezTo>
                <a:cubicBezTo>
                  <a:pt x="1803" y="455"/>
                  <a:pt x="1804" y="457"/>
                  <a:pt x="1804" y="458"/>
                </a:cubicBezTo>
                <a:close/>
                <a:moveTo>
                  <a:pt x="1840" y="504"/>
                </a:moveTo>
                <a:cubicBezTo>
                  <a:pt x="1844" y="502"/>
                  <a:pt x="1839" y="495"/>
                  <a:pt x="1836" y="497"/>
                </a:cubicBezTo>
                <a:cubicBezTo>
                  <a:pt x="1838" y="500"/>
                  <a:pt x="1839" y="499"/>
                  <a:pt x="1840" y="501"/>
                </a:cubicBezTo>
                <a:cubicBezTo>
                  <a:pt x="1839" y="502"/>
                  <a:pt x="1839" y="502"/>
                  <a:pt x="1840" y="504"/>
                </a:cubicBezTo>
                <a:close/>
                <a:moveTo>
                  <a:pt x="1759" y="408"/>
                </a:moveTo>
                <a:cubicBezTo>
                  <a:pt x="1760" y="407"/>
                  <a:pt x="1767" y="406"/>
                  <a:pt x="1764" y="403"/>
                </a:cubicBezTo>
                <a:cubicBezTo>
                  <a:pt x="1763" y="404"/>
                  <a:pt x="1758" y="405"/>
                  <a:pt x="1759" y="408"/>
                </a:cubicBezTo>
                <a:close/>
                <a:moveTo>
                  <a:pt x="1914" y="622"/>
                </a:moveTo>
                <a:cubicBezTo>
                  <a:pt x="1916" y="624"/>
                  <a:pt x="1925" y="620"/>
                  <a:pt x="1923" y="618"/>
                </a:cubicBezTo>
                <a:cubicBezTo>
                  <a:pt x="1920" y="620"/>
                  <a:pt x="1917" y="620"/>
                  <a:pt x="1914" y="622"/>
                </a:cubicBezTo>
                <a:close/>
                <a:moveTo>
                  <a:pt x="1759" y="417"/>
                </a:moveTo>
                <a:cubicBezTo>
                  <a:pt x="1759" y="421"/>
                  <a:pt x="1756" y="421"/>
                  <a:pt x="1757" y="424"/>
                </a:cubicBezTo>
                <a:cubicBezTo>
                  <a:pt x="1760" y="422"/>
                  <a:pt x="1761" y="418"/>
                  <a:pt x="1763" y="415"/>
                </a:cubicBezTo>
                <a:cubicBezTo>
                  <a:pt x="1761" y="418"/>
                  <a:pt x="1760" y="416"/>
                  <a:pt x="1759" y="417"/>
                </a:cubicBezTo>
                <a:close/>
                <a:moveTo>
                  <a:pt x="1902" y="624"/>
                </a:moveTo>
                <a:cubicBezTo>
                  <a:pt x="1901" y="624"/>
                  <a:pt x="1901" y="623"/>
                  <a:pt x="1900" y="622"/>
                </a:cubicBezTo>
                <a:cubicBezTo>
                  <a:pt x="1900" y="622"/>
                  <a:pt x="1899" y="622"/>
                  <a:pt x="1899" y="622"/>
                </a:cubicBezTo>
                <a:cubicBezTo>
                  <a:pt x="1900" y="626"/>
                  <a:pt x="1896" y="621"/>
                  <a:pt x="1895" y="624"/>
                </a:cubicBezTo>
                <a:cubicBezTo>
                  <a:pt x="1897" y="625"/>
                  <a:pt x="1896" y="629"/>
                  <a:pt x="1898" y="628"/>
                </a:cubicBezTo>
                <a:cubicBezTo>
                  <a:pt x="1898" y="626"/>
                  <a:pt x="1899" y="624"/>
                  <a:pt x="1902" y="624"/>
                </a:cubicBezTo>
                <a:close/>
                <a:moveTo>
                  <a:pt x="1722" y="391"/>
                </a:moveTo>
                <a:cubicBezTo>
                  <a:pt x="1720" y="393"/>
                  <a:pt x="1718" y="387"/>
                  <a:pt x="1717" y="390"/>
                </a:cubicBezTo>
                <a:cubicBezTo>
                  <a:pt x="1718" y="392"/>
                  <a:pt x="1719" y="393"/>
                  <a:pt x="1720" y="394"/>
                </a:cubicBezTo>
                <a:cubicBezTo>
                  <a:pt x="1721" y="393"/>
                  <a:pt x="1722" y="392"/>
                  <a:pt x="1722" y="391"/>
                </a:cubicBezTo>
                <a:close/>
                <a:moveTo>
                  <a:pt x="1814" y="520"/>
                </a:moveTo>
                <a:cubicBezTo>
                  <a:pt x="1818" y="518"/>
                  <a:pt x="1813" y="515"/>
                  <a:pt x="1811" y="514"/>
                </a:cubicBezTo>
                <a:cubicBezTo>
                  <a:pt x="1810" y="517"/>
                  <a:pt x="1815" y="517"/>
                  <a:pt x="1814" y="520"/>
                </a:cubicBezTo>
                <a:close/>
                <a:moveTo>
                  <a:pt x="1983" y="748"/>
                </a:moveTo>
                <a:cubicBezTo>
                  <a:pt x="1979" y="745"/>
                  <a:pt x="1971" y="752"/>
                  <a:pt x="1969" y="754"/>
                </a:cubicBezTo>
                <a:cubicBezTo>
                  <a:pt x="1975" y="751"/>
                  <a:pt x="1980" y="749"/>
                  <a:pt x="1983" y="748"/>
                </a:cubicBezTo>
                <a:close/>
                <a:moveTo>
                  <a:pt x="1619" y="277"/>
                </a:moveTo>
                <a:cubicBezTo>
                  <a:pt x="1620" y="276"/>
                  <a:pt x="1621" y="275"/>
                  <a:pt x="1620" y="273"/>
                </a:cubicBezTo>
                <a:cubicBezTo>
                  <a:pt x="1618" y="276"/>
                  <a:pt x="1617" y="271"/>
                  <a:pt x="1615" y="274"/>
                </a:cubicBezTo>
                <a:cubicBezTo>
                  <a:pt x="1616" y="277"/>
                  <a:pt x="1618" y="274"/>
                  <a:pt x="1619" y="277"/>
                </a:cubicBezTo>
                <a:close/>
                <a:moveTo>
                  <a:pt x="1871" y="643"/>
                </a:moveTo>
                <a:cubicBezTo>
                  <a:pt x="1873" y="642"/>
                  <a:pt x="1878" y="642"/>
                  <a:pt x="1877" y="639"/>
                </a:cubicBezTo>
                <a:cubicBezTo>
                  <a:pt x="1875" y="640"/>
                  <a:pt x="1870" y="640"/>
                  <a:pt x="1871" y="643"/>
                </a:cubicBezTo>
                <a:close/>
                <a:moveTo>
                  <a:pt x="1788" y="533"/>
                </a:moveTo>
                <a:cubicBezTo>
                  <a:pt x="1787" y="533"/>
                  <a:pt x="1783" y="536"/>
                  <a:pt x="1783" y="538"/>
                </a:cubicBezTo>
                <a:cubicBezTo>
                  <a:pt x="1784" y="538"/>
                  <a:pt x="1785" y="539"/>
                  <a:pt x="1785" y="540"/>
                </a:cubicBezTo>
                <a:cubicBezTo>
                  <a:pt x="1790" y="539"/>
                  <a:pt x="1787" y="535"/>
                  <a:pt x="1788" y="533"/>
                </a:cubicBezTo>
                <a:close/>
                <a:moveTo>
                  <a:pt x="1637" y="347"/>
                </a:moveTo>
                <a:cubicBezTo>
                  <a:pt x="1636" y="346"/>
                  <a:pt x="1637" y="346"/>
                  <a:pt x="1636" y="344"/>
                </a:cubicBezTo>
                <a:cubicBezTo>
                  <a:pt x="1634" y="346"/>
                  <a:pt x="1633" y="344"/>
                  <a:pt x="1632" y="344"/>
                </a:cubicBezTo>
                <a:cubicBezTo>
                  <a:pt x="1632" y="346"/>
                  <a:pt x="1635" y="348"/>
                  <a:pt x="1637" y="347"/>
                </a:cubicBezTo>
                <a:close/>
                <a:moveTo>
                  <a:pt x="1654" y="391"/>
                </a:moveTo>
                <a:cubicBezTo>
                  <a:pt x="1651" y="389"/>
                  <a:pt x="1647" y="392"/>
                  <a:pt x="1649" y="396"/>
                </a:cubicBezTo>
                <a:cubicBezTo>
                  <a:pt x="1651" y="394"/>
                  <a:pt x="1655" y="394"/>
                  <a:pt x="1654" y="391"/>
                </a:cubicBezTo>
                <a:close/>
                <a:moveTo>
                  <a:pt x="1670" y="422"/>
                </a:moveTo>
                <a:cubicBezTo>
                  <a:pt x="1670" y="422"/>
                  <a:pt x="1671" y="423"/>
                  <a:pt x="1671" y="422"/>
                </a:cubicBezTo>
                <a:cubicBezTo>
                  <a:pt x="1669" y="419"/>
                  <a:pt x="1676" y="422"/>
                  <a:pt x="1673" y="418"/>
                </a:cubicBezTo>
                <a:cubicBezTo>
                  <a:pt x="1671" y="420"/>
                  <a:pt x="1670" y="418"/>
                  <a:pt x="1669" y="420"/>
                </a:cubicBezTo>
                <a:cubicBezTo>
                  <a:pt x="1669" y="421"/>
                  <a:pt x="1670" y="421"/>
                  <a:pt x="1670" y="422"/>
                </a:cubicBezTo>
                <a:close/>
                <a:moveTo>
                  <a:pt x="1762" y="594"/>
                </a:moveTo>
                <a:cubicBezTo>
                  <a:pt x="1760" y="592"/>
                  <a:pt x="1761" y="591"/>
                  <a:pt x="1761" y="590"/>
                </a:cubicBezTo>
                <a:cubicBezTo>
                  <a:pt x="1760" y="590"/>
                  <a:pt x="1755" y="592"/>
                  <a:pt x="1756" y="594"/>
                </a:cubicBezTo>
                <a:cubicBezTo>
                  <a:pt x="1758" y="591"/>
                  <a:pt x="1760" y="594"/>
                  <a:pt x="1762" y="594"/>
                </a:cubicBezTo>
                <a:close/>
                <a:moveTo>
                  <a:pt x="1770" y="608"/>
                </a:moveTo>
                <a:cubicBezTo>
                  <a:pt x="1768" y="610"/>
                  <a:pt x="1767" y="607"/>
                  <a:pt x="1765" y="608"/>
                </a:cubicBezTo>
                <a:cubicBezTo>
                  <a:pt x="1766" y="609"/>
                  <a:pt x="1766" y="610"/>
                  <a:pt x="1766" y="611"/>
                </a:cubicBezTo>
                <a:cubicBezTo>
                  <a:pt x="1767" y="609"/>
                  <a:pt x="1771" y="611"/>
                  <a:pt x="1770" y="608"/>
                </a:cubicBezTo>
                <a:close/>
                <a:moveTo>
                  <a:pt x="1640" y="440"/>
                </a:moveTo>
                <a:cubicBezTo>
                  <a:pt x="1640" y="440"/>
                  <a:pt x="1640" y="440"/>
                  <a:pt x="1640" y="439"/>
                </a:cubicBezTo>
                <a:cubicBezTo>
                  <a:pt x="1639" y="440"/>
                  <a:pt x="1638" y="441"/>
                  <a:pt x="1637" y="441"/>
                </a:cubicBezTo>
                <a:cubicBezTo>
                  <a:pt x="1639" y="443"/>
                  <a:pt x="1640" y="445"/>
                  <a:pt x="1642" y="443"/>
                </a:cubicBezTo>
                <a:cubicBezTo>
                  <a:pt x="1641" y="441"/>
                  <a:pt x="1639" y="442"/>
                  <a:pt x="1640" y="440"/>
                </a:cubicBezTo>
                <a:close/>
                <a:moveTo>
                  <a:pt x="1757" y="606"/>
                </a:moveTo>
                <a:cubicBezTo>
                  <a:pt x="1758" y="604"/>
                  <a:pt x="1759" y="610"/>
                  <a:pt x="1760" y="608"/>
                </a:cubicBezTo>
                <a:cubicBezTo>
                  <a:pt x="1759" y="607"/>
                  <a:pt x="1762" y="606"/>
                  <a:pt x="1761" y="605"/>
                </a:cubicBezTo>
                <a:cubicBezTo>
                  <a:pt x="1760" y="608"/>
                  <a:pt x="1756" y="602"/>
                  <a:pt x="1757" y="606"/>
                </a:cubicBezTo>
                <a:close/>
                <a:moveTo>
                  <a:pt x="1565" y="374"/>
                </a:moveTo>
                <a:cubicBezTo>
                  <a:pt x="1566" y="372"/>
                  <a:pt x="1568" y="371"/>
                  <a:pt x="1566" y="368"/>
                </a:cubicBezTo>
                <a:cubicBezTo>
                  <a:pt x="1563" y="370"/>
                  <a:pt x="1563" y="372"/>
                  <a:pt x="1565" y="374"/>
                </a:cubicBezTo>
                <a:close/>
                <a:moveTo>
                  <a:pt x="1873" y="802"/>
                </a:moveTo>
                <a:cubicBezTo>
                  <a:pt x="1871" y="805"/>
                  <a:pt x="1869" y="801"/>
                  <a:pt x="1868" y="803"/>
                </a:cubicBezTo>
                <a:cubicBezTo>
                  <a:pt x="1870" y="807"/>
                  <a:pt x="1874" y="804"/>
                  <a:pt x="1873" y="802"/>
                </a:cubicBezTo>
                <a:close/>
                <a:moveTo>
                  <a:pt x="1857" y="809"/>
                </a:moveTo>
                <a:cubicBezTo>
                  <a:pt x="1855" y="811"/>
                  <a:pt x="1853" y="811"/>
                  <a:pt x="1851" y="812"/>
                </a:cubicBezTo>
                <a:cubicBezTo>
                  <a:pt x="1853" y="816"/>
                  <a:pt x="1860" y="812"/>
                  <a:pt x="1857" y="809"/>
                </a:cubicBezTo>
                <a:close/>
                <a:moveTo>
                  <a:pt x="1555" y="444"/>
                </a:moveTo>
                <a:cubicBezTo>
                  <a:pt x="1557" y="443"/>
                  <a:pt x="1559" y="441"/>
                  <a:pt x="1559" y="438"/>
                </a:cubicBezTo>
                <a:cubicBezTo>
                  <a:pt x="1558" y="440"/>
                  <a:pt x="1556" y="438"/>
                  <a:pt x="1555" y="440"/>
                </a:cubicBezTo>
                <a:cubicBezTo>
                  <a:pt x="1558" y="443"/>
                  <a:pt x="1553" y="441"/>
                  <a:pt x="1555" y="444"/>
                </a:cubicBezTo>
                <a:close/>
                <a:moveTo>
                  <a:pt x="1579" y="485"/>
                </a:moveTo>
                <a:cubicBezTo>
                  <a:pt x="1581" y="485"/>
                  <a:pt x="1583" y="487"/>
                  <a:pt x="1583" y="488"/>
                </a:cubicBezTo>
                <a:cubicBezTo>
                  <a:pt x="1587" y="486"/>
                  <a:pt x="1578" y="481"/>
                  <a:pt x="1579" y="485"/>
                </a:cubicBezTo>
                <a:close/>
                <a:moveTo>
                  <a:pt x="1389" y="415"/>
                </a:moveTo>
                <a:cubicBezTo>
                  <a:pt x="1387" y="416"/>
                  <a:pt x="1385" y="418"/>
                  <a:pt x="1383" y="418"/>
                </a:cubicBezTo>
                <a:cubicBezTo>
                  <a:pt x="1386" y="421"/>
                  <a:pt x="1389" y="417"/>
                  <a:pt x="1389" y="415"/>
                </a:cubicBezTo>
                <a:close/>
                <a:moveTo>
                  <a:pt x="1446" y="515"/>
                </a:moveTo>
                <a:cubicBezTo>
                  <a:pt x="1447" y="514"/>
                  <a:pt x="1448" y="514"/>
                  <a:pt x="1450" y="516"/>
                </a:cubicBezTo>
                <a:cubicBezTo>
                  <a:pt x="1450" y="515"/>
                  <a:pt x="1454" y="514"/>
                  <a:pt x="1452" y="513"/>
                </a:cubicBezTo>
                <a:cubicBezTo>
                  <a:pt x="1451" y="515"/>
                  <a:pt x="1448" y="514"/>
                  <a:pt x="1448" y="512"/>
                </a:cubicBezTo>
                <a:cubicBezTo>
                  <a:pt x="1448" y="513"/>
                  <a:pt x="1444" y="514"/>
                  <a:pt x="1446" y="515"/>
                </a:cubicBezTo>
                <a:close/>
                <a:moveTo>
                  <a:pt x="1358" y="435"/>
                </a:moveTo>
                <a:cubicBezTo>
                  <a:pt x="1356" y="437"/>
                  <a:pt x="1353" y="439"/>
                  <a:pt x="1353" y="442"/>
                </a:cubicBezTo>
                <a:cubicBezTo>
                  <a:pt x="1356" y="438"/>
                  <a:pt x="1359" y="438"/>
                  <a:pt x="1358" y="435"/>
                </a:cubicBezTo>
                <a:close/>
                <a:moveTo>
                  <a:pt x="1404" y="538"/>
                </a:moveTo>
                <a:cubicBezTo>
                  <a:pt x="1406" y="537"/>
                  <a:pt x="1407" y="538"/>
                  <a:pt x="1409" y="537"/>
                </a:cubicBezTo>
                <a:cubicBezTo>
                  <a:pt x="1407" y="535"/>
                  <a:pt x="1402" y="534"/>
                  <a:pt x="1404" y="538"/>
                </a:cubicBezTo>
                <a:close/>
                <a:moveTo>
                  <a:pt x="1335" y="451"/>
                </a:moveTo>
                <a:cubicBezTo>
                  <a:pt x="1334" y="450"/>
                  <a:pt x="1329" y="454"/>
                  <a:pt x="1329" y="456"/>
                </a:cubicBezTo>
                <a:cubicBezTo>
                  <a:pt x="1333" y="455"/>
                  <a:pt x="1332" y="453"/>
                  <a:pt x="1335" y="451"/>
                </a:cubicBezTo>
                <a:close/>
                <a:moveTo>
                  <a:pt x="1324" y="481"/>
                </a:moveTo>
                <a:cubicBezTo>
                  <a:pt x="1323" y="480"/>
                  <a:pt x="1323" y="479"/>
                  <a:pt x="1323" y="478"/>
                </a:cubicBezTo>
                <a:cubicBezTo>
                  <a:pt x="1321" y="479"/>
                  <a:pt x="1322" y="481"/>
                  <a:pt x="1320" y="480"/>
                </a:cubicBezTo>
                <a:cubicBezTo>
                  <a:pt x="1321" y="483"/>
                  <a:pt x="1323" y="482"/>
                  <a:pt x="1324" y="481"/>
                </a:cubicBezTo>
                <a:close/>
                <a:moveTo>
                  <a:pt x="1693" y="978"/>
                </a:moveTo>
                <a:cubicBezTo>
                  <a:pt x="1688" y="980"/>
                  <a:pt x="1686" y="985"/>
                  <a:pt x="1681" y="986"/>
                </a:cubicBezTo>
                <a:cubicBezTo>
                  <a:pt x="1683" y="988"/>
                  <a:pt x="1678" y="989"/>
                  <a:pt x="1681" y="991"/>
                </a:cubicBezTo>
                <a:cubicBezTo>
                  <a:pt x="1685" y="984"/>
                  <a:pt x="1687" y="985"/>
                  <a:pt x="1695" y="983"/>
                </a:cubicBezTo>
                <a:cubicBezTo>
                  <a:pt x="1693" y="981"/>
                  <a:pt x="1693" y="980"/>
                  <a:pt x="1693" y="978"/>
                </a:cubicBezTo>
                <a:close/>
                <a:moveTo>
                  <a:pt x="1306" y="479"/>
                </a:moveTo>
                <a:cubicBezTo>
                  <a:pt x="1307" y="478"/>
                  <a:pt x="1309" y="477"/>
                  <a:pt x="1310" y="478"/>
                </a:cubicBezTo>
                <a:cubicBezTo>
                  <a:pt x="1309" y="476"/>
                  <a:pt x="1309" y="475"/>
                  <a:pt x="1309" y="474"/>
                </a:cubicBezTo>
                <a:cubicBezTo>
                  <a:pt x="1307" y="476"/>
                  <a:pt x="1306" y="477"/>
                  <a:pt x="1306" y="479"/>
                </a:cubicBezTo>
                <a:close/>
                <a:moveTo>
                  <a:pt x="1667" y="972"/>
                </a:moveTo>
                <a:cubicBezTo>
                  <a:pt x="1665" y="974"/>
                  <a:pt x="1659" y="977"/>
                  <a:pt x="1662" y="978"/>
                </a:cubicBezTo>
                <a:cubicBezTo>
                  <a:pt x="1663" y="976"/>
                  <a:pt x="1669" y="972"/>
                  <a:pt x="1667" y="972"/>
                </a:cubicBezTo>
                <a:close/>
                <a:moveTo>
                  <a:pt x="1670" y="996"/>
                </a:moveTo>
                <a:cubicBezTo>
                  <a:pt x="1669" y="997"/>
                  <a:pt x="1667" y="999"/>
                  <a:pt x="1666" y="998"/>
                </a:cubicBezTo>
                <a:cubicBezTo>
                  <a:pt x="1668" y="1003"/>
                  <a:pt x="1672" y="999"/>
                  <a:pt x="1670" y="996"/>
                </a:cubicBezTo>
                <a:close/>
                <a:moveTo>
                  <a:pt x="1212" y="427"/>
                </a:moveTo>
                <a:cubicBezTo>
                  <a:pt x="1213" y="425"/>
                  <a:pt x="1215" y="427"/>
                  <a:pt x="1216" y="425"/>
                </a:cubicBezTo>
                <a:cubicBezTo>
                  <a:pt x="1215" y="423"/>
                  <a:pt x="1214" y="422"/>
                  <a:pt x="1212" y="421"/>
                </a:cubicBezTo>
                <a:cubicBezTo>
                  <a:pt x="1210" y="423"/>
                  <a:pt x="1210" y="425"/>
                  <a:pt x="1212" y="427"/>
                </a:cubicBezTo>
                <a:close/>
                <a:moveTo>
                  <a:pt x="1647" y="1017"/>
                </a:moveTo>
                <a:cubicBezTo>
                  <a:pt x="1643" y="1012"/>
                  <a:pt x="1653" y="1012"/>
                  <a:pt x="1652" y="1009"/>
                </a:cubicBezTo>
                <a:cubicBezTo>
                  <a:pt x="1648" y="1012"/>
                  <a:pt x="1648" y="1006"/>
                  <a:pt x="1648" y="1004"/>
                </a:cubicBezTo>
                <a:cubicBezTo>
                  <a:pt x="1646" y="1014"/>
                  <a:pt x="1635" y="1015"/>
                  <a:pt x="1628" y="1022"/>
                </a:cubicBezTo>
                <a:cubicBezTo>
                  <a:pt x="1632" y="1023"/>
                  <a:pt x="1633" y="1023"/>
                  <a:pt x="1638" y="1023"/>
                </a:cubicBezTo>
                <a:cubicBezTo>
                  <a:pt x="1635" y="1020"/>
                  <a:pt x="1639" y="1021"/>
                  <a:pt x="1640" y="1022"/>
                </a:cubicBezTo>
                <a:cubicBezTo>
                  <a:pt x="1637" y="1019"/>
                  <a:pt x="1639" y="1016"/>
                  <a:pt x="1642" y="1014"/>
                </a:cubicBezTo>
                <a:cubicBezTo>
                  <a:pt x="1644" y="1015"/>
                  <a:pt x="1645" y="1017"/>
                  <a:pt x="1647" y="1017"/>
                </a:cubicBezTo>
                <a:close/>
                <a:moveTo>
                  <a:pt x="1622" y="1026"/>
                </a:moveTo>
                <a:cubicBezTo>
                  <a:pt x="1622" y="1029"/>
                  <a:pt x="1616" y="1031"/>
                  <a:pt x="1616" y="1034"/>
                </a:cubicBezTo>
                <a:cubicBezTo>
                  <a:pt x="1622" y="1032"/>
                  <a:pt x="1624" y="1027"/>
                  <a:pt x="1630" y="1028"/>
                </a:cubicBezTo>
                <a:cubicBezTo>
                  <a:pt x="1629" y="1027"/>
                  <a:pt x="1631" y="1026"/>
                  <a:pt x="1630" y="1025"/>
                </a:cubicBezTo>
                <a:cubicBezTo>
                  <a:pt x="1627" y="1022"/>
                  <a:pt x="1626" y="1030"/>
                  <a:pt x="1622" y="1026"/>
                </a:cubicBezTo>
                <a:close/>
                <a:moveTo>
                  <a:pt x="1615" y="1033"/>
                </a:moveTo>
                <a:cubicBezTo>
                  <a:pt x="1613" y="1033"/>
                  <a:pt x="1609" y="1034"/>
                  <a:pt x="1610" y="1037"/>
                </a:cubicBezTo>
                <a:cubicBezTo>
                  <a:pt x="1611" y="1036"/>
                  <a:pt x="1616" y="1036"/>
                  <a:pt x="1615" y="1033"/>
                </a:cubicBezTo>
                <a:close/>
                <a:moveTo>
                  <a:pt x="1602" y="1042"/>
                </a:moveTo>
                <a:cubicBezTo>
                  <a:pt x="1603" y="1040"/>
                  <a:pt x="1608" y="1039"/>
                  <a:pt x="1607" y="1037"/>
                </a:cubicBezTo>
                <a:cubicBezTo>
                  <a:pt x="1604" y="1038"/>
                  <a:pt x="1599" y="1037"/>
                  <a:pt x="1602" y="1042"/>
                </a:cubicBezTo>
                <a:close/>
                <a:moveTo>
                  <a:pt x="1148" y="575"/>
                </a:moveTo>
                <a:cubicBezTo>
                  <a:pt x="1144" y="575"/>
                  <a:pt x="1141" y="580"/>
                  <a:pt x="1137" y="578"/>
                </a:cubicBezTo>
                <a:cubicBezTo>
                  <a:pt x="1139" y="579"/>
                  <a:pt x="1138" y="580"/>
                  <a:pt x="1139" y="582"/>
                </a:cubicBezTo>
                <a:cubicBezTo>
                  <a:pt x="1141" y="576"/>
                  <a:pt x="1149" y="580"/>
                  <a:pt x="1148" y="575"/>
                </a:cubicBezTo>
                <a:close/>
                <a:moveTo>
                  <a:pt x="1491" y="1118"/>
                </a:moveTo>
                <a:cubicBezTo>
                  <a:pt x="1492" y="1110"/>
                  <a:pt x="1503" y="1109"/>
                  <a:pt x="1504" y="1105"/>
                </a:cubicBezTo>
                <a:cubicBezTo>
                  <a:pt x="1503" y="1106"/>
                  <a:pt x="1502" y="1105"/>
                  <a:pt x="1501" y="1104"/>
                </a:cubicBezTo>
                <a:cubicBezTo>
                  <a:pt x="1497" y="1108"/>
                  <a:pt x="1486" y="1112"/>
                  <a:pt x="1491" y="1118"/>
                </a:cubicBezTo>
                <a:close/>
                <a:moveTo>
                  <a:pt x="1483" y="1121"/>
                </a:moveTo>
                <a:cubicBezTo>
                  <a:pt x="1485" y="1121"/>
                  <a:pt x="1487" y="1118"/>
                  <a:pt x="1487" y="1117"/>
                </a:cubicBezTo>
                <a:cubicBezTo>
                  <a:pt x="1485" y="1116"/>
                  <a:pt x="1483" y="1119"/>
                  <a:pt x="1483" y="1121"/>
                </a:cubicBezTo>
                <a:close/>
                <a:moveTo>
                  <a:pt x="1475" y="1128"/>
                </a:moveTo>
                <a:cubicBezTo>
                  <a:pt x="1474" y="1131"/>
                  <a:pt x="1469" y="1133"/>
                  <a:pt x="1465" y="1135"/>
                </a:cubicBezTo>
                <a:cubicBezTo>
                  <a:pt x="1468" y="1137"/>
                  <a:pt x="1476" y="1132"/>
                  <a:pt x="1475" y="1128"/>
                </a:cubicBezTo>
                <a:close/>
                <a:moveTo>
                  <a:pt x="1030" y="663"/>
                </a:moveTo>
                <a:cubicBezTo>
                  <a:pt x="1028" y="663"/>
                  <a:pt x="1024" y="664"/>
                  <a:pt x="1025" y="668"/>
                </a:cubicBezTo>
                <a:cubicBezTo>
                  <a:pt x="1027" y="666"/>
                  <a:pt x="1031" y="665"/>
                  <a:pt x="1030" y="663"/>
                </a:cubicBezTo>
                <a:close/>
                <a:moveTo>
                  <a:pt x="1404" y="1173"/>
                </a:moveTo>
                <a:cubicBezTo>
                  <a:pt x="1402" y="1172"/>
                  <a:pt x="1400" y="1173"/>
                  <a:pt x="1398" y="1175"/>
                </a:cubicBezTo>
                <a:cubicBezTo>
                  <a:pt x="1400" y="1177"/>
                  <a:pt x="1401" y="1181"/>
                  <a:pt x="1403" y="1181"/>
                </a:cubicBezTo>
                <a:cubicBezTo>
                  <a:pt x="1402" y="1180"/>
                  <a:pt x="1402" y="1179"/>
                  <a:pt x="1401" y="1178"/>
                </a:cubicBezTo>
                <a:cubicBezTo>
                  <a:pt x="1402" y="1175"/>
                  <a:pt x="1405" y="1177"/>
                  <a:pt x="1404" y="1173"/>
                </a:cubicBezTo>
                <a:close/>
                <a:moveTo>
                  <a:pt x="1399" y="1180"/>
                </a:moveTo>
                <a:cubicBezTo>
                  <a:pt x="1398" y="1179"/>
                  <a:pt x="1399" y="1178"/>
                  <a:pt x="1398" y="1177"/>
                </a:cubicBezTo>
                <a:cubicBezTo>
                  <a:pt x="1391" y="1185"/>
                  <a:pt x="1383" y="1187"/>
                  <a:pt x="1380" y="1192"/>
                </a:cubicBezTo>
                <a:cubicBezTo>
                  <a:pt x="1388" y="1189"/>
                  <a:pt x="1392" y="1185"/>
                  <a:pt x="1399" y="1180"/>
                </a:cubicBezTo>
                <a:close/>
                <a:moveTo>
                  <a:pt x="1352" y="1211"/>
                </a:moveTo>
                <a:cubicBezTo>
                  <a:pt x="1355" y="1211"/>
                  <a:pt x="1356" y="1208"/>
                  <a:pt x="1358" y="1210"/>
                </a:cubicBezTo>
                <a:cubicBezTo>
                  <a:pt x="1361" y="1204"/>
                  <a:pt x="1368" y="1204"/>
                  <a:pt x="1370" y="1197"/>
                </a:cubicBezTo>
                <a:cubicBezTo>
                  <a:pt x="1372" y="1200"/>
                  <a:pt x="1382" y="1192"/>
                  <a:pt x="1378" y="1191"/>
                </a:cubicBezTo>
                <a:cubicBezTo>
                  <a:pt x="1371" y="1193"/>
                  <a:pt x="1367" y="1204"/>
                  <a:pt x="1358" y="1202"/>
                </a:cubicBezTo>
                <a:cubicBezTo>
                  <a:pt x="1358" y="1200"/>
                  <a:pt x="1359" y="1199"/>
                  <a:pt x="1359" y="1197"/>
                </a:cubicBezTo>
                <a:cubicBezTo>
                  <a:pt x="1357" y="1199"/>
                  <a:pt x="1354" y="1209"/>
                  <a:pt x="1353" y="1205"/>
                </a:cubicBezTo>
                <a:cubicBezTo>
                  <a:pt x="1346" y="1216"/>
                  <a:pt x="1329" y="1224"/>
                  <a:pt x="1320" y="1232"/>
                </a:cubicBezTo>
                <a:cubicBezTo>
                  <a:pt x="1321" y="1238"/>
                  <a:pt x="1316" y="1232"/>
                  <a:pt x="1319" y="1240"/>
                </a:cubicBezTo>
                <a:cubicBezTo>
                  <a:pt x="1323" y="1237"/>
                  <a:pt x="1328" y="1234"/>
                  <a:pt x="1332" y="1230"/>
                </a:cubicBezTo>
                <a:cubicBezTo>
                  <a:pt x="1331" y="1231"/>
                  <a:pt x="1330" y="1232"/>
                  <a:pt x="1329" y="1230"/>
                </a:cubicBezTo>
                <a:cubicBezTo>
                  <a:pt x="1336" y="1225"/>
                  <a:pt x="1346" y="1221"/>
                  <a:pt x="1352" y="1211"/>
                </a:cubicBezTo>
                <a:close/>
                <a:moveTo>
                  <a:pt x="882" y="701"/>
                </a:moveTo>
                <a:cubicBezTo>
                  <a:pt x="881" y="699"/>
                  <a:pt x="880" y="700"/>
                  <a:pt x="880" y="698"/>
                </a:cubicBezTo>
                <a:cubicBezTo>
                  <a:pt x="878" y="699"/>
                  <a:pt x="879" y="701"/>
                  <a:pt x="876" y="702"/>
                </a:cubicBezTo>
                <a:cubicBezTo>
                  <a:pt x="878" y="704"/>
                  <a:pt x="879" y="703"/>
                  <a:pt x="881" y="703"/>
                </a:cubicBezTo>
                <a:cubicBezTo>
                  <a:pt x="880" y="702"/>
                  <a:pt x="881" y="702"/>
                  <a:pt x="882" y="701"/>
                </a:cubicBezTo>
                <a:close/>
                <a:moveTo>
                  <a:pt x="1272" y="1282"/>
                </a:moveTo>
                <a:cubicBezTo>
                  <a:pt x="1273" y="1281"/>
                  <a:pt x="1274" y="1280"/>
                  <a:pt x="1275" y="1280"/>
                </a:cubicBezTo>
                <a:cubicBezTo>
                  <a:pt x="1274" y="1279"/>
                  <a:pt x="1273" y="1277"/>
                  <a:pt x="1272" y="1276"/>
                </a:cubicBezTo>
                <a:cubicBezTo>
                  <a:pt x="1271" y="1278"/>
                  <a:pt x="1271" y="1280"/>
                  <a:pt x="1272" y="1282"/>
                </a:cubicBezTo>
                <a:close/>
                <a:moveTo>
                  <a:pt x="837" y="796"/>
                </a:moveTo>
                <a:cubicBezTo>
                  <a:pt x="839" y="794"/>
                  <a:pt x="842" y="798"/>
                  <a:pt x="844" y="796"/>
                </a:cubicBezTo>
                <a:cubicBezTo>
                  <a:pt x="840" y="793"/>
                  <a:pt x="847" y="792"/>
                  <a:pt x="845" y="790"/>
                </a:cubicBezTo>
                <a:cubicBezTo>
                  <a:pt x="844" y="791"/>
                  <a:pt x="843" y="789"/>
                  <a:pt x="842" y="790"/>
                </a:cubicBezTo>
                <a:cubicBezTo>
                  <a:pt x="845" y="795"/>
                  <a:pt x="835" y="791"/>
                  <a:pt x="837" y="796"/>
                </a:cubicBezTo>
                <a:close/>
                <a:moveTo>
                  <a:pt x="833" y="875"/>
                </a:moveTo>
                <a:cubicBezTo>
                  <a:pt x="832" y="876"/>
                  <a:pt x="831" y="876"/>
                  <a:pt x="830" y="876"/>
                </a:cubicBezTo>
                <a:cubicBezTo>
                  <a:pt x="832" y="881"/>
                  <a:pt x="827" y="877"/>
                  <a:pt x="826" y="876"/>
                </a:cubicBezTo>
                <a:cubicBezTo>
                  <a:pt x="827" y="878"/>
                  <a:pt x="825" y="880"/>
                  <a:pt x="826" y="882"/>
                </a:cubicBezTo>
                <a:cubicBezTo>
                  <a:pt x="827" y="880"/>
                  <a:pt x="835" y="880"/>
                  <a:pt x="833" y="875"/>
                </a:cubicBezTo>
                <a:close/>
                <a:moveTo>
                  <a:pt x="739" y="880"/>
                </a:moveTo>
                <a:cubicBezTo>
                  <a:pt x="741" y="883"/>
                  <a:pt x="738" y="884"/>
                  <a:pt x="740" y="887"/>
                </a:cubicBezTo>
                <a:cubicBezTo>
                  <a:pt x="744" y="888"/>
                  <a:pt x="742" y="880"/>
                  <a:pt x="739" y="880"/>
                </a:cubicBezTo>
                <a:close/>
                <a:moveTo>
                  <a:pt x="691" y="862"/>
                </a:moveTo>
                <a:cubicBezTo>
                  <a:pt x="692" y="861"/>
                  <a:pt x="693" y="862"/>
                  <a:pt x="694" y="864"/>
                </a:cubicBezTo>
                <a:cubicBezTo>
                  <a:pt x="695" y="863"/>
                  <a:pt x="695" y="863"/>
                  <a:pt x="696" y="862"/>
                </a:cubicBezTo>
                <a:cubicBezTo>
                  <a:pt x="695" y="860"/>
                  <a:pt x="690" y="859"/>
                  <a:pt x="691" y="862"/>
                </a:cubicBezTo>
                <a:close/>
                <a:moveTo>
                  <a:pt x="693" y="874"/>
                </a:moveTo>
                <a:cubicBezTo>
                  <a:pt x="695" y="877"/>
                  <a:pt x="698" y="877"/>
                  <a:pt x="701" y="876"/>
                </a:cubicBezTo>
                <a:cubicBezTo>
                  <a:pt x="698" y="872"/>
                  <a:pt x="696" y="875"/>
                  <a:pt x="693" y="874"/>
                </a:cubicBezTo>
                <a:close/>
                <a:moveTo>
                  <a:pt x="1067" y="1387"/>
                </a:moveTo>
                <a:cubicBezTo>
                  <a:pt x="1070" y="1388"/>
                  <a:pt x="1064" y="1390"/>
                  <a:pt x="1064" y="1390"/>
                </a:cubicBezTo>
                <a:cubicBezTo>
                  <a:pt x="1065" y="1390"/>
                  <a:pt x="1065" y="1389"/>
                  <a:pt x="1064" y="1389"/>
                </a:cubicBezTo>
                <a:cubicBezTo>
                  <a:pt x="1063" y="1390"/>
                  <a:pt x="1063" y="1391"/>
                  <a:pt x="1064" y="1393"/>
                </a:cubicBezTo>
                <a:cubicBezTo>
                  <a:pt x="1067" y="1394"/>
                  <a:pt x="1072" y="1387"/>
                  <a:pt x="1067" y="1387"/>
                </a:cubicBezTo>
                <a:close/>
                <a:moveTo>
                  <a:pt x="680" y="929"/>
                </a:moveTo>
                <a:cubicBezTo>
                  <a:pt x="682" y="934"/>
                  <a:pt x="684" y="931"/>
                  <a:pt x="687" y="935"/>
                </a:cubicBezTo>
                <a:cubicBezTo>
                  <a:pt x="686" y="940"/>
                  <a:pt x="682" y="936"/>
                  <a:pt x="682" y="941"/>
                </a:cubicBezTo>
                <a:cubicBezTo>
                  <a:pt x="686" y="940"/>
                  <a:pt x="688" y="938"/>
                  <a:pt x="693" y="935"/>
                </a:cubicBezTo>
                <a:cubicBezTo>
                  <a:pt x="696" y="939"/>
                  <a:pt x="698" y="938"/>
                  <a:pt x="701" y="936"/>
                </a:cubicBezTo>
                <a:cubicBezTo>
                  <a:pt x="699" y="933"/>
                  <a:pt x="696" y="938"/>
                  <a:pt x="693" y="933"/>
                </a:cubicBezTo>
                <a:cubicBezTo>
                  <a:pt x="698" y="932"/>
                  <a:pt x="702" y="935"/>
                  <a:pt x="706" y="935"/>
                </a:cubicBezTo>
                <a:cubicBezTo>
                  <a:pt x="701" y="929"/>
                  <a:pt x="710" y="930"/>
                  <a:pt x="707" y="925"/>
                </a:cubicBezTo>
                <a:cubicBezTo>
                  <a:pt x="704" y="926"/>
                  <a:pt x="704" y="931"/>
                  <a:pt x="701" y="930"/>
                </a:cubicBezTo>
                <a:cubicBezTo>
                  <a:pt x="700" y="928"/>
                  <a:pt x="701" y="927"/>
                  <a:pt x="700" y="925"/>
                </a:cubicBezTo>
                <a:cubicBezTo>
                  <a:pt x="697" y="925"/>
                  <a:pt x="694" y="925"/>
                  <a:pt x="691" y="926"/>
                </a:cubicBezTo>
                <a:cubicBezTo>
                  <a:pt x="689" y="929"/>
                  <a:pt x="693" y="930"/>
                  <a:pt x="691" y="932"/>
                </a:cubicBezTo>
                <a:cubicBezTo>
                  <a:pt x="687" y="935"/>
                  <a:pt x="684" y="929"/>
                  <a:pt x="680" y="929"/>
                </a:cubicBezTo>
                <a:close/>
                <a:moveTo>
                  <a:pt x="1014" y="1331"/>
                </a:moveTo>
                <a:cubicBezTo>
                  <a:pt x="1012" y="1331"/>
                  <a:pt x="1008" y="1331"/>
                  <a:pt x="1010" y="1334"/>
                </a:cubicBezTo>
                <a:cubicBezTo>
                  <a:pt x="1011" y="1333"/>
                  <a:pt x="1013" y="1337"/>
                  <a:pt x="1014" y="1335"/>
                </a:cubicBezTo>
                <a:cubicBezTo>
                  <a:pt x="1015" y="1334"/>
                  <a:pt x="1014" y="1332"/>
                  <a:pt x="1014" y="1331"/>
                </a:cubicBezTo>
                <a:close/>
                <a:moveTo>
                  <a:pt x="703" y="967"/>
                </a:moveTo>
                <a:cubicBezTo>
                  <a:pt x="702" y="966"/>
                  <a:pt x="701" y="962"/>
                  <a:pt x="699" y="963"/>
                </a:cubicBezTo>
                <a:cubicBezTo>
                  <a:pt x="701" y="970"/>
                  <a:pt x="693" y="967"/>
                  <a:pt x="690" y="970"/>
                </a:cubicBezTo>
                <a:cubicBezTo>
                  <a:pt x="694" y="974"/>
                  <a:pt x="700" y="965"/>
                  <a:pt x="701" y="972"/>
                </a:cubicBezTo>
                <a:cubicBezTo>
                  <a:pt x="704" y="970"/>
                  <a:pt x="697" y="965"/>
                  <a:pt x="703" y="967"/>
                </a:cubicBezTo>
                <a:close/>
                <a:moveTo>
                  <a:pt x="995" y="1376"/>
                </a:moveTo>
                <a:cubicBezTo>
                  <a:pt x="996" y="1376"/>
                  <a:pt x="996" y="1375"/>
                  <a:pt x="995" y="1375"/>
                </a:cubicBezTo>
                <a:cubicBezTo>
                  <a:pt x="995" y="1375"/>
                  <a:pt x="994" y="1376"/>
                  <a:pt x="993" y="1376"/>
                </a:cubicBezTo>
                <a:cubicBezTo>
                  <a:pt x="998" y="1379"/>
                  <a:pt x="990" y="1382"/>
                  <a:pt x="994" y="1381"/>
                </a:cubicBezTo>
                <a:cubicBezTo>
                  <a:pt x="999" y="1380"/>
                  <a:pt x="996" y="1379"/>
                  <a:pt x="995" y="1376"/>
                </a:cubicBezTo>
                <a:close/>
                <a:moveTo>
                  <a:pt x="989" y="1372"/>
                </a:moveTo>
                <a:cubicBezTo>
                  <a:pt x="990" y="1373"/>
                  <a:pt x="991" y="1375"/>
                  <a:pt x="991" y="1376"/>
                </a:cubicBezTo>
                <a:cubicBezTo>
                  <a:pt x="994" y="1374"/>
                  <a:pt x="992" y="1369"/>
                  <a:pt x="989" y="1372"/>
                </a:cubicBezTo>
                <a:close/>
                <a:moveTo>
                  <a:pt x="662" y="953"/>
                </a:moveTo>
                <a:cubicBezTo>
                  <a:pt x="664" y="957"/>
                  <a:pt x="666" y="952"/>
                  <a:pt x="668" y="953"/>
                </a:cubicBezTo>
                <a:cubicBezTo>
                  <a:pt x="666" y="950"/>
                  <a:pt x="664" y="953"/>
                  <a:pt x="662" y="953"/>
                </a:cubicBezTo>
                <a:close/>
                <a:moveTo>
                  <a:pt x="1017" y="1420"/>
                </a:moveTo>
                <a:cubicBezTo>
                  <a:pt x="1016" y="1419"/>
                  <a:pt x="1013" y="1421"/>
                  <a:pt x="1015" y="1423"/>
                </a:cubicBezTo>
                <a:cubicBezTo>
                  <a:pt x="1016" y="1422"/>
                  <a:pt x="1019" y="1423"/>
                  <a:pt x="1017" y="1420"/>
                </a:cubicBezTo>
                <a:close/>
                <a:moveTo>
                  <a:pt x="1008" y="1420"/>
                </a:moveTo>
                <a:cubicBezTo>
                  <a:pt x="1008" y="1423"/>
                  <a:pt x="1012" y="1423"/>
                  <a:pt x="1014" y="1424"/>
                </a:cubicBezTo>
                <a:cubicBezTo>
                  <a:pt x="1013" y="1422"/>
                  <a:pt x="1015" y="1421"/>
                  <a:pt x="1013" y="1419"/>
                </a:cubicBezTo>
                <a:cubicBezTo>
                  <a:pt x="1011" y="1422"/>
                  <a:pt x="1010" y="1418"/>
                  <a:pt x="1008" y="1420"/>
                </a:cubicBezTo>
                <a:close/>
                <a:moveTo>
                  <a:pt x="681" y="990"/>
                </a:moveTo>
                <a:cubicBezTo>
                  <a:pt x="681" y="992"/>
                  <a:pt x="681" y="993"/>
                  <a:pt x="682" y="995"/>
                </a:cubicBezTo>
                <a:cubicBezTo>
                  <a:pt x="682" y="995"/>
                  <a:pt x="682" y="995"/>
                  <a:pt x="682" y="994"/>
                </a:cubicBezTo>
                <a:cubicBezTo>
                  <a:pt x="683" y="995"/>
                  <a:pt x="682" y="995"/>
                  <a:pt x="682" y="996"/>
                </a:cubicBezTo>
                <a:cubicBezTo>
                  <a:pt x="682" y="997"/>
                  <a:pt x="683" y="998"/>
                  <a:pt x="683" y="999"/>
                </a:cubicBezTo>
                <a:cubicBezTo>
                  <a:pt x="682" y="999"/>
                  <a:pt x="681" y="999"/>
                  <a:pt x="682" y="1000"/>
                </a:cubicBezTo>
                <a:cubicBezTo>
                  <a:pt x="682" y="1000"/>
                  <a:pt x="681" y="999"/>
                  <a:pt x="681" y="999"/>
                </a:cubicBezTo>
                <a:cubicBezTo>
                  <a:pt x="679" y="999"/>
                  <a:pt x="677" y="998"/>
                  <a:pt x="675" y="1000"/>
                </a:cubicBezTo>
                <a:cubicBezTo>
                  <a:pt x="675" y="1000"/>
                  <a:pt x="674" y="999"/>
                  <a:pt x="674" y="998"/>
                </a:cubicBezTo>
                <a:cubicBezTo>
                  <a:pt x="675" y="998"/>
                  <a:pt x="677" y="998"/>
                  <a:pt x="679" y="997"/>
                </a:cubicBezTo>
                <a:cubicBezTo>
                  <a:pt x="678" y="996"/>
                  <a:pt x="677" y="995"/>
                  <a:pt x="676" y="994"/>
                </a:cubicBezTo>
                <a:cubicBezTo>
                  <a:pt x="677" y="991"/>
                  <a:pt x="679" y="995"/>
                  <a:pt x="680" y="995"/>
                </a:cubicBezTo>
                <a:cubicBezTo>
                  <a:pt x="681" y="994"/>
                  <a:pt x="677" y="991"/>
                  <a:pt x="681" y="990"/>
                </a:cubicBezTo>
                <a:close/>
                <a:moveTo>
                  <a:pt x="681" y="999"/>
                </a:moveTo>
                <a:cubicBezTo>
                  <a:pt x="680" y="998"/>
                  <a:pt x="680" y="998"/>
                  <a:pt x="680" y="998"/>
                </a:cubicBezTo>
                <a:cubicBezTo>
                  <a:pt x="680" y="998"/>
                  <a:pt x="680" y="998"/>
                  <a:pt x="681" y="999"/>
                </a:cubicBezTo>
                <a:close/>
                <a:moveTo>
                  <a:pt x="686" y="1012"/>
                </a:moveTo>
                <a:cubicBezTo>
                  <a:pt x="688" y="1011"/>
                  <a:pt x="688" y="1009"/>
                  <a:pt x="686" y="1007"/>
                </a:cubicBezTo>
                <a:cubicBezTo>
                  <a:pt x="684" y="1008"/>
                  <a:pt x="683" y="1009"/>
                  <a:pt x="684" y="1011"/>
                </a:cubicBezTo>
                <a:cubicBezTo>
                  <a:pt x="684" y="1011"/>
                  <a:pt x="685" y="1011"/>
                  <a:pt x="686" y="1012"/>
                </a:cubicBezTo>
                <a:close/>
                <a:moveTo>
                  <a:pt x="950" y="1370"/>
                </a:moveTo>
                <a:cubicBezTo>
                  <a:pt x="947" y="1371"/>
                  <a:pt x="945" y="1376"/>
                  <a:pt x="949" y="1376"/>
                </a:cubicBezTo>
                <a:cubicBezTo>
                  <a:pt x="947" y="1372"/>
                  <a:pt x="952" y="1374"/>
                  <a:pt x="950" y="1370"/>
                </a:cubicBezTo>
                <a:close/>
                <a:moveTo>
                  <a:pt x="575" y="873"/>
                </a:moveTo>
                <a:cubicBezTo>
                  <a:pt x="570" y="873"/>
                  <a:pt x="574" y="877"/>
                  <a:pt x="577" y="876"/>
                </a:cubicBezTo>
                <a:cubicBezTo>
                  <a:pt x="576" y="875"/>
                  <a:pt x="576" y="874"/>
                  <a:pt x="575" y="873"/>
                </a:cubicBezTo>
                <a:close/>
                <a:moveTo>
                  <a:pt x="570" y="872"/>
                </a:moveTo>
                <a:cubicBezTo>
                  <a:pt x="571" y="871"/>
                  <a:pt x="572" y="871"/>
                  <a:pt x="573" y="871"/>
                </a:cubicBezTo>
                <a:cubicBezTo>
                  <a:pt x="572" y="870"/>
                  <a:pt x="571" y="869"/>
                  <a:pt x="570" y="867"/>
                </a:cubicBezTo>
                <a:cubicBezTo>
                  <a:pt x="568" y="868"/>
                  <a:pt x="569" y="870"/>
                  <a:pt x="570" y="872"/>
                </a:cubicBezTo>
                <a:close/>
                <a:moveTo>
                  <a:pt x="560" y="856"/>
                </a:moveTo>
                <a:cubicBezTo>
                  <a:pt x="559" y="859"/>
                  <a:pt x="554" y="855"/>
                  <a:pt x="557" y="859"/>
                </a:cubicBezTo>
                <a:cubicBezTo>
                  <a:pt x="558" y="860"/>
                  <a:pt x="559" y="858"/>
                  <a:pt x="560" y="859"/>
                </a:cubicBezTo>
                <a:cubicBezTo>
                  <a:pt x="561" y="860"/>
                  <a:pt x="562" y="861"/>
                  <a:pt x="562" y="861"/>
                </a:cubicBezTo>
                <a:cubicBezTo>
                  <a:pt x="565" y="860"/>
                  <a:pt x="561" y="858"/>
                  <a:pt x="560" y="856"/>
                </a:cubicBezTo>
                <a:close/>
                <a:moveTo>
                  <a:pt x="944" y="1401"/>
                </a:moveTo>
                <a:cubicBezTo>
                  <a:pt x="940" y="1404"/>
                  <a:pt x="940" y="1406"/>
                  <a:pt x="936" y="1408"/>
                </a:cubicBezTo>
                <a:cubicBezTo>
                  <a:pt x="939" y="1410"/>
                  <a:pt x="945" y="1403"/>
                  <a:pt x="944" y="1401"/>
                </a:cubicBezTo>
                <a:close/>
                <a:moveTo>
                  <a:pt x="933" y="1401"/>
                </a:moveTo>
                <a:cubicBezTo>
                  <a:pt x="931" y="1403"/>
                  <a:pt x="929" y="1403"/>
                  <a:pt x="927" y="1404"/>
                </a:cubicBezTo>
                <a:cubicBezTo>
                  <a:pt x="929" y="1407"/>
                  <a:pt x="935" y="1404"/>
                  <a:pt x="933" y="1401"/>
                </a:cubicBezTo>
                <a:close/>
                <a:moveTo>
                  <a:pt x="874" y="1346"/>
                </a:moveTo>
                <a:cubicBezTo>
                  <a:pt x="871" y="1349"/>
                  <a:pt x="870" y="1349"/>
                  <a:pt x="869" y="1354"/>
                </a:cubicBezTo>
                <a:cubicBezTo>
                  <a:pt x="870" y="1354"/>
                  <a:pt x="872" y="1352"/>
                  <a:pt x="874" y="1352"/>
                </a:cubicBezTo>
                <a:cubicBezTo>
                  <a:pt x="871" y="1350"/>
                  <a:pt x="875" y="1348"/>
                  <a:pt x="874" y="1346"/>
                </a:cubicBezTo>
                <a:close/>
                <a:moveTo>
                  <a:pt x="967" y="1479"/>
                </a:moveTo>
                <a:cubicBezTo>
                  <a:pt x="966" y="1483"/>
                  <a:pt x="962" y="1482"/>
                  <a:pt x="964" y="1485"/>
                </a:cubicBezTo>
                <a:cubicBezTo>
                  <a:pt x="966" y="1486"/>
                  <a:pt x="968" y="1481"/>
                  <a:pt x="967" y="1479"/>
                </a:cubicBezTo>
                <a:close/>
                <a:moveTo>
                  <a:pt x="617" y="1034"/>
                </a:moveTo>
                <a:cubicBezTo>
                  <a:pt x="616" y="1035"/>
                  <a:pt x="617" y="1037"/>
                  <a:pt x="616" y="1038"/>
                </a:cubicBezTo>
                <a:cubicBezTo>
                  <a:pt x="617" y="1042"/>
                  <a:pt x="619" y="1037"/>
                  <a:pt x="620" y="1040"/>
                </a:cubicBezTo>
                <a:cubicBezTo>
                  <a:pt x="619" y="1042"/>
                  <a:pt x="618" y="1043"/>
                  <a:pt x="619" y="1044"/>
                </a:cubicBezTo>
                <a:cubicBezTo>
                  <a:pt x="620" y="1043"/>
                  <a:pt x="622" y="1046"/>
                  <a:pt x="624" y="1044"/>
                </a:cubicBezTo>
                <a:cubicBezTo>
                  <a:pt x="621" y="1040"/>
                  <a:pt x="620" y="1038"/>
                  <a:pt x="620" y="1033"/>
                </a:cubicBezTo>
                <a:cubicBezTo>
                  <a:pt x="621" y="1037"/>
                  <a:pt x="625" y="1034"/>
                  <a:pt x="624" y="1032"/>
                </a:cubicBezTo>
                <a:cubicBezTo>
                  <a:pt x="623" y="1033"/>
                  <a:pt x="619" y="1032"/>
                  <a:pt x="620" y="1030"/>
                </a:cubicBezTo>
                <a:cubicBezTo>
                  <a:pt x="622" y="1029"/>
                  <a:pt x="623" y="1031"/>
                  <a:pt x="625" y="1031"/>
                </a:cubicBezTo>
                <a:cubicBezTo>
                  <a:pt x="621" y="1025"/>
                  <a:pt x="614" y="1029"/>
                  <a:pt x="610" y="1020"/>
                </a:cubicBezTo>
                <a:cubicBezTo>
                  <a:pt x="611" y="1024"/>
                  <a:pt x="610" y="1027"/>
                  <a:pt x="609" y="1030"/>
                </a:cubicBezTo>
                <a:cubicBezTo>
                  <a:pt x="611" y="1028"/>
                  <a:pt x="612" y="1027"/>
                  <a:pt x="613" y="1027"/>
                </a:cubicBezTo>
                <a:cubicBezTo>
                  <a:pt x="611" y="1030"/>
                  <a:pt x="615" y="1031"/>
                  <a:pt x="617" y="1034"/>
                </a:cubicBezTo>
                <a:close/>
                <a:moveTo>
                  <a:pt x="626" y="1042"/>
                </a:moveTo>
                <a:cubicBezTo>
                  <a:pt x="628" y="1043"/>
                  <a:pt x="631" y="1042"/>
                  <a:pt x="629" y="1038"/>
                </a:cubicBezTo>
                <a:cubicBezTo>
                  <a:pt x="628" y="1041"/>
                  <a:pt x="626" y="1040"/>
                  <a:pt x="626" y="1042"/>
                </a:cubicBezTo>
                <a:close/>
                <a:moveTo>
                  <a:pt x="894" y="1390"/>
                </a:moveTo>
                <a:cubicBezTo>
                  <a:pt x="892" y="1394"/>
                  <a:pt x="886" y="1395"/>
                  <a:pt x="882" y="1399"/>
                </a:cubicBezTo>
                <a:cubicBezTo>
                  <a:pt x="884" y="1401"/>
                  <a:pt x="885" y="1403"/>
                  <a:pt x="887" y="1403"/>
                </a:cubicBezTo>
                <a:cubicBezTo>
                  <a:pt x="887" y="1398"/>
                  <a:pt x="897" y="1397"/>
                  <a:pt x="894" y="1390"/>
                </a:cubicBezTo>
                <a:close/>
                <a:moveTo>
                  <a:pt x="727" y="1171"/>
                </a:moveTo>
                <a:cubicBezTo>
                  <a:pt x="726" y="1172"/>
                  <a:pt x="725" y="1172"/>
                  <a:pt x="725" y="1170"/>
                </a:cubicBezTo>
                <a:cubicBezTo>
                  <a:pt x="723" y="1172"/>
                  <a:pt x="723" y="1173"/>
                  <a:pt x="725" y="1175"/>
                </a:cubicBezTo>
                <a:cubicBezTo>
                  <a:pt x="726" y="1174"/>
                  <a:pt x="728" y="1173"/>
                  <a:pt x="727" y="1171"/>
                </a:cubicBezTo>
                <a:close/>
                <a:moveTo>
                  <a:pt x="858" y="1359"/>
                </a:moveTo>
                <a:cubicBezTo>
                  <a:pt x="863" y="1363"/>
                  <a:pt x="858" y="1358"/>
                  <a:pt x="862" y="1356"/>
                </a:cubicBezTo>
                <a:cubicBezTo>
                  <a:pt x="861" y="1354"/>
                  <a:pt x="860" y="1356"/>
                  <a:pt x="858" y="1355"/>
                </a:cubicBezTo>
                <a:cubicBezTo>
                  <a:pt x="862" y="1357"/>
                  <a:pt x="856" y="1358"/>
                  <a:pt x="858" y="1359"/>
                </a:cubicBezTo>
                <a:close/>
                <a:moveTo>
                  <a:pt x="857" y="1360"/>
                </a:moveTo>
                <a:cubicBezTo>
                  <a:pt x="853" y="1357"/>
                  <a:pt x="849" y="1363"/>
                  <a:pt x="849" y="1366"/>
                </a:cubicBezTo>
                <a:cubicBezTo>
                  <a:pt x="851" y="1363"/>
                  <a:pt x="852" y="1368"/>
                  <a:pt x="854" y="1365"/>
                </a:cubicBezTo>
                <a:cubicBezTo>
                  <a:pt x="855" y="1364"/>
                  <a:pt x="853" y="1360"/>
                  <a:pt x="857" y="1360"/>
                </a:cubicBezTo>
                <a:close/>
                <a:moveTo>
                  <a:pt x="837" y="1373"/>
                </a:moveTo>
                <a:cubicBezTo>
                  <a:pt x="835" y="1375"/>
                  <a:pt x="831" y="1377"/>
                  <a:pt x="832" y="1380"/>
                </a:cubicBezTo>
                <a:cubicBezTo>
                  <a:pt x="833" y="1376"/>
                  <a:pt x="839" y="1377"/>
                  <a:pt x="837" y="1373"/>
                </a:cubicBezTo>
                <a:close/>
                <a:moveTo>
                  <a:pt x="863" y="1414"/>
                </a:moveTo>
                <a:cubicBezTo>
                  <a:pt x="862" y="1415"/>
                  <a:pt x="859" y="1419"/>
                  <a:pt x="863" y="1419"/>
                </a:cubicBezTo>
                <a:cubicBezTo>
                  <a:pt x="863" y="1417"/>
                  <a:pt x="865" y="1416"/>
                  <a:pt x="863" y="1414"/>
                </a:cubicBezTo>
                <a:close/>
                <a:moveTo>
                  <a:pt x="831" y="1380"/>
                </a:moveTo>
                <a:cubicBezTo>
                  <a:pt x="829" y="1379"/>
                  <a:pt x="827" y="1382"/>
                  <a:pt x="828" y="1384"/>
                </a:cubicBezTo>
                <a:cubicBezTo>
                  <a:pt x="829" y="1383"/>
                  <a:pt x="829" y="1385"/>
                  <a:pt x="830" y="1384"/>
                </a:cubicBezTo>
                <a:cubicBezTo>
                  <a:pt x="827" y="1382"/>
                  <a:pt x="833" y="1382"/>
                  <a:pt x="831" y="1380"/>
                </a:cubicBezTo>
                <a:close/>
                <a:moveTo>
                  <a:pt x="906" y="1489"/>
                </a:moveTo>
                <a:cubicBezTo>
                  <a:pt x="904" y="1492"/>
                  <a:pt x="906" y="1488"/>
                  <a:pt x="903" y="1487"/>
                </a:cubicBezTo>
                <a:cubicBezTo>
                  <a:pt x="902" y="1489"/>
                  <a:pt x="902" y="1489"/>
                  <a:pt x="899" y="1488"/>
                </a:cubicBezTo>
                <a:cubicBezTo>
                  <a:pt x="903" y="1493"/>
                  <a:pt x="898" y="1491"/>
                  <a:pt x="896" y="1491"/>
                </a:cubicBezTo>
                <a:cubicBezTo>
                  <a:pt x="898" y="1492"/>
                  <a:pt x="899" y="1494"/>
                  <a:pt x="900" y="1496"/>
                </a:cubicBezTo>
                <a:cubicBezTo>
                  <a:pt x="902" y="1494"/>
                  <a:pt x="904" y="1496"/>
                  <a:pt x="905" y="1497"/>
                </a:cubicBezTo>
                <a:cubicBezTo>
                  <a:pt x="905" y="1494"/>
                  <a:pt x="908" y="1492"/>
                  <a:pt x="906" y="1489"/>
                </a:cubicBezTo>
                <a:close/>
                <a:moveTo>
                  <a:pt x="823" y="1383"/>
                </a:moveTo>
                <a:cubicBezTo>
                  <a:pt x="820" y="1384"/>
                  <a:pt x="820" y="1389"/>
                  <a:pt x="823" y="1389"/>
                </a:cubicBezTo>
                <a:cubicBezTo>
                  <a:pt x="822" y="1387"/>
                  <a:pt x="823" y="1385"/>
                  <a:pt x="825" y="1386"/>
                </a:cubicBezTo>
                <a:cubicBezTo>
                  <a:pt x="824" y="1385"/>
                  <a:pt x="824" y="1384"/>
                  <a:pt x="823" y="1383"/>
                </a:cubicBezTo>
                <a:close/>
                <a:moveTo>
                  <a:pt x="854" y="1428"/>
                </a:moveTo>
                <a:cubicBezTo>
                  <a:pt x="852" y="1429"/>
                  <a:pt x="848" y="1429"/>
                  <a:pt x="849" y="1432"/>
                </a:cubicBezTo>
                <a:cubicBezTo>
                  <a:pt x="850" y="1431"/>
                  <a:pt x="854" y="1431"/>
                  <a:pt x="854" y="1428"/>
                </a:cubicBezTo>
                <a:close/>
                <a:moveTo>
                  <a:pt x="818" y="1395"/>
                </a:moveTo>
                <a:cubicBezTo>
                  <a:pt x="820" y="1393"/>
                  <a:pt x="819" y="1391"/>
                  <a:pt x="820" y="1389"/>
                </a:cubicBezTo>
                <a:cubicBezTo>
                  <a:pt x="818" y="1391"/>
                  <a:pt x="816" y="1393"/>
                  <a:pt x="818" y="1395"/>
                </a:cubicBezTo>
                <a:close/>
                <a:moveTo>
                  <a:pt x="847" y="1436"/>
                </a:moveTo>
                <a:cubicBezTo>
                  <a:pt x="846" y="1433"/>
                  <a:pt x="844" y="1434"/>
                  <a:pt x="842" y="1430"/>
                </a:cubicBezTo>
                <a:cubicBezTo>
                  <a:pt x="839" y="1433"/>
                  <a:pt x="845" y="1436"/>
                  <a:pt x="847" y="1436"/>
                </a:cubicBezTo>
                <a:close/>
                <a:moveTo>
                  <a:pt x="810" y="1393"/>
                </a:moveTo>
                <a:cubicBezTo>
                  <a:pt x="812" y="1397"/>
                  <a:pt x="812" y="1396"/>
                  <a:pt x="813" y="1400"/>
                </a:cubicBezTo>
                <a:cubicBezTo>
                  <a:pt x="814" y="1400"/>
                  <a:pt x="814" y="1400"/>
                  <a:pt x="815" y="1401"/>
                </a:cubicBezTo>
                <a:cubicBezTo>
                  <a:pt x="815" y="1400"/>
                  <a:pt x="815" y="1400"/>
                  <a:pt x="816" y="1400"/>
                </a:cubicBezTo>
                <a:cubicBezTo>
                  <a:pt x="815" y="1397"/>
                  <a:pt x="813" y="1392"/>
                  <a:pt x="810" y="1393"/>
                </a:cubicBezTo>
                <a:close/>
                <a:moveTo>
                  <a:pt x="814" y="1421"/>
                </a:moveTo>
                <a:cubicBezTo>
                  <a:pt x="814" y="1419"/>
                  <a:pt x="816" y="1418"/>
                  <a:pt x="814" y="1416"/>
                </a:cubicBezTo>
                <a:cubicBezTo>
                  <a:pt x="811" y="1418"/>
                  <a:pt x="808" y="1418"/>
                  <a:pt x="808" y="1421"/>
                </a:cubicBezTo>
                <a:cubicBezTo>
                  <a:pt x="810" y="1420"/>
                  <a:pt x="812" y="1423"/>
                  <a:pt x="814" y="1421"/>
                </a:cubicBezTo>
                <a:close/>
                <a:moveTo>
                  <a:pt x="607" y="1149"/>
                </a:moveTo>
                <a:cubicBezTo>
                  <a:pt x="606" y="1150"/>
                  <a:pt x="605" y="1150"/>
                  <a:pt x="605" y="1149"/>
                </a:cubicBezTo>
                <a:cubicBezTo>
                  <a:pt x="606" y="1148"/>
                  <a:pt x="607" y="1149"/>
                  <a:pt x="609" y="1149"/>
                </a:cubicBezTo>
                <a:cubicBezTo>
                  <a:pt x="604" y="1146"/>
                  <a:pt x="608" y="1146"/>
                  <a:pt x="606" y="1143"/>
                </a:cubicBezTo>
                <a:cubicBezTo>
                  <a:pt x="605" y="1147"/>
                  <a:pt x="601" y="1145"/>
                  <a:pt x="597" y="1148"/>
                </a:cubicBezTo>
                <a:cubicBezTo>
                  <a:pt x="600" y="1152"/>
                  <a:pt x="608" y="1155"/>
                  <a:pt x="607" y="1149"/>
                </a:cubicBezTo>
                <a:close/>
                <a:moveTo>
                  <a:pt x="796" y="1400"/>
                </a:moveTo>
                <a:cubicBezTo>
                  <a:pt x="794" y="1402"/>
                  <a:pt x="791" y="1403"/>
                  <a:pt x="793" y="1406"/>
                </a:cubicBezTo>
                <a:cubicBezTo>
                  <a:pt x="794" y="1404"/>
                  <a:pt x="797" y="1402"/>
                  <a:pt x="796" y="1400"/>
                </a:cubicBezTo>
                <a:close/>
                <a:moveTo>
                  <a:pt x="546" y="1098"/>
                </a:moveTo>
                <a:cubicBezTo>
                  <a:pt x="548" y="1100"/>
                  <a:pt x="554" y="1100"/>
                  <a:pt x="554" y="1097"/>
                </a:cubicBezTo>
                <a:cubicBezTo>
                  <a:pt x="551" y="1097"/>
                  <a:pt x="549" y="1094"/>
                  <a:pt x="546" y="1098"/>
                </a:cubicBezTo>
                <a:close/>
                <a:moveTo>
                  <a:pt x="539" y="1096"/>
                </a:moveTo>
                <a:cubicBezTo>
                  <a:pt x="539" y="1099"/>
                  <a:pt x="537" y="1100"/>
                  <a:pt x="534" y="1098"/>
                </a:cubicBezTo>
                <a:cubicBezTo>
                  <a:pt x="536" y="1104"/>
                  <a:pt x="540" y="1103"/>
                  <a:pt x="544" y="1101"/>
                </a:cubicBezTo>
                <a:cubicBezTo>
                  <a:pt x="544" y="1099"/>
                  <a:pt x="541" y="1096"/>
                  <a:pt x="539" y="1096"/>
                </a:cubicBezTo>
                <a:close/>
                <a:moveTo>
                  <a:pt x="647" y="1247"/>
                </a:moveTo>
                <a:cubicBezTo>
                  <a:pt x="648" y="1247"/>
                  <a:pt x="653" y="1245"/>
                  <a:pt x="650" y="1243"/>
                </a:cubicBezTo>
                <a:cubicBezTo>
                  <a:pt x="649" y="1244"/>
                  <a:pt x="645" y="1245"/>
                  <a:pt x="647" y="1247"/>
                </a:cubicBezTo>
                <a:close/>
                <a:moveTo>
                  <a:pt x="702" y="1523"/>
                </a:moveTo>
                <a:cubicBezTo>
                  <a:pt x="703" y="1524"/>
                  <a:pt x="708" y="1522"/>
                  <a:pt x="706" y="1519"/>
                </a:cubicBezTo>
                <a:cubicBezTo>
                  <a:pt x="703" y="1519"/>
                  <a:pt x="702" y="1521"/>
                  <a:pt x="702" y="1523"/>
                </a:cubicBezTo>
                <a:close/>
                <a:moveTo>
                  <a:pt x="679" y="1526"/>
                </a:moveTo>
                <a:cubicBezTo>
                  <a:pt x="679" y="1524"/>
                  <a:pt x="679" y="1523"/>
                  <a:pt x="679" y="1522"/>
                </a:cubicBezTo>
                <a:cubicBezTo>
                  <a:pt x="680" y="1523"/>
                  <a:pt x="687" y="1521"/>
                  <a:pt x="684" y="1519"/>
                </a:cubicBezTo>
                <a:cubicBezTo>
                  <a:pt x="680" y="1522"/>
                  <a:pt x="677" y="1521"/>
                  <a:pt x="674" y="1522"/>
                </a:cubicBezTo>
                <a:cubicBezTo>
                  <a:pt x="675" y="1525"/>
                  <a:pt x="676" y="1526"/>
                  <a:pt x="679" y="1526"/>
                </a:cubicBezTo>
                <a:close/>
                <a:moveTo>
                  <a:pt x="635" y="1537"/>
                </a:moveTo>
                <a:cubicBezTo>
                  <a:pt x="632" y="1540"/>
                  <a:pt x="626" y="1537"/>
                  <a:pt x="625" y="1541"/>
                </a:cubicBezTo>
                <a:cubicBezTo>
                  <a:pt x="629" y="1544"/>
                  <a:pt x="634" y="1545"/>
                  <a:pt x="638" y="1544"/>
                </a:cubicBezTo>
                <a:cubicBezTo>
                  <a:pt x="638" y="1541"/>
                  <a:pt x="635" y="1540"/>
                  <a:pt x="635" y="1537"/>
                </a:cubicBezTo>
                <a:close/>
                <a:moveTo>
                  <a:pt x="2428" y="277"/>
                </a:moveTo>
                <a:cubicBezTo>
                  <a:pt x="2424" y="278"/>
                  <a:pt x="2424" y="279"/>
                  <a:pt x="2428" y="280"/>
                </a:cubicBezTo>
                <a:cubicBezTo>
                  <a:pt x="2426" y="282"/>
                  <a:pt x="2423" y="292"/>
                  <a:pt x="2423" y="294"/>
                </a:cubicBezTo>
                <a:cubicBezTo>
                  <a:pt x="2431" y="285"/>
                  <a:pt x="2426" y="273"/>
                  <a:pt x="2436" y="270"/>
                </a:cubicBezTo>
                <a:cubicBezTo>
                  <a:pt x="2431" y="271"/>
                  <a:pt x="2427" y="271"/>
                  <a:pt x="2425" y="275"/>
                </a:cubicBezTo>
                <a:cubicBezTo>
                  <a:pt x="2426" y="275"/>
                  <a:pt x="2427" y="276"/>
                  <a:pt x="2428" y="277"/>
                </a:cubicBezTo>
                <a:close/>
                <a:moveTo>
                  <a:pt x="2194" y="240"/>
                </a:moveTo>
                <a:cubicBezTo>
                  <a:pt x="2193" y="240"/>
                  <a:pt x="2192" y="241"/>
                  <a:pt x="2193" y="243"/>
                </a:cubicBezTo>
                <a:cubicBezTo>
                  <a:pt x="2195" y="239"/>
                  <a:pt x="2198" y="240"/>
                  <a:pt x="2198" y="239"/>
                </a:cubicBezTo>
                <a:cubicBezTo>
                  <a:pt x="2197" y="240"/>
                  <a:pt x="2196" y="236"/>
                  <a:pt x="2194" y="238"/>
                </a:cubicBezTo>
                <a:cubicBezTo>
                  <a:pt x="2194" y="239"/>
                  <a:pt x="2195" y="240"/>
                  <a:pt x="2194" y="240"/>
                </a:cubicBezTo>
                <a:close/>
                <a:moveTo>
                  <a:pt x="2252" y="355"/>
                </a:moveTo>
                <a:cubicBezTo>
                  <a:pt x="2251" y="356"/>
                  <a:pt x="2249" y="358"/>
                  <a:pt x="2250" y="362"/>
                </a:cubicBezTo>
                <a:cubicBezTo>
                  <a:pt x="2250" y="360"/>
                  <a:pt x="2256" y="355"/>
                  <a:pt x="2252" y="355"/>
                </a:cubicBezTo>
                <a:close/>
                <a:moveTo>
                  <a:pt x="2136" y="266"/>
                </a:moveTo>
                <a:cubicBezTo>
                  <a:pt x="2136" y="267"/>
                  <a:pt x="2136" y="268"/>
                  <a:pt x="2136" y="269"/>
                </a:cubicBezTo>
                <a:cubicBezTo>
                  <a:pt x="2135" y="267"/>
                  <a:pt x="2133" y="267"/>
                  <a:pt x="2134" y="269"/>
                </a:cubicBezTo>
                <a:cubicBezTo>
                  <a:pt x="2135" y="269"/>
                  <a:pt x="2139" y="270"/>
                  <a:pt x="2138" y="267"/>
                </a:cubicBezTo>
                <a:cubicBezTo>
                  <a:pt x="2137" y="267"/>
                  <a:pt x="2137" y="266"/>
                  <a:pt x="2136" y="266"/>
                </a:cubicBezTo>
                <a:close/>
                <a:moveTo>
                  <a:pt x="2080" y="304"/>
                </a:moveTo>
                <a:cubicBezTo>
                  <a:pt x="2077" y="301"/>
                  <a:pt x="2079" y="300"/>
                  <a:pt x="2079" y="298"/>
                </a:cubicBezTo>
                <a:cubicBezTo>
                  <a:pt x="2077" y="301"/>
                  <a:pt x="2076" y="302"/>
                  <a:pt x="2074" y="304"/>
                </a:cubicBezTo>
                <a:cubicBezTo>
                  <a:pt x="2076" y="307"/>
                  <a:pt x="2078" y="304"/>
                  <a:pt x="2080" y="304"/>
                </a:cubicBezTo>
                <a:close/>
                <a:moveTo>
                  <a:pt x="1987" y="360"/>
                </a:moveTo>
                <a:cubicBezTo>
                  <a:pt x="1986" y="362"/>
                  <a:pt x="1985" y="363"/>
                  <a:pt x="1985" y="364"/>
                </a:cubicBezTo>
                <a:cubicBezTo>
                  <a:pt x="1988" y="363"/>
                  <a:pt x="1988" y="359"/>
                  <a:pt x="1986" y="359"/>
                </a:cubicBezTo>
                <a:cubicBezTo>
                  <a:pt x="1987" y="357"/>
                  <a:pt x="1988" y="359"/>
                  <a:pt x="1989" y="359"/>
                </a:cubicBezTo>
                <a:cubicBezTo>
                  <a:pt x="1988" y="358"/>
                  <a:pt x="1986" y="354"/>
                  <a:pt x="1985" y="355"/>
                </a:cubicBezTo>
                <a:cubicBezTo>
                  <a:pt x="1986" y="360"/>
                  <a:pt x="1979" y="358"/>
                  <a:pt x="1981" y="363"/>
                </a:cubicBezTo>
                <a:cubicBezTo>
                  <a:pt x="1983" y="361"/>
                  <a:pt x="1985" y="358"/>
                  <a:pt x="1987" y="360"/>
                </a:cubicBezTo>
                <a:close/>
                <a:moveTo>
                  <a:pt x="2065" y="518"/>
                </a:moveTo>
                <a:cubicBezTo>
                  <a:pt x="2063" y="519"/>
                  <a:pt x="2062" y="517"/>
                  <a:pt x="2061" y="518"/>
                </a:cubicBezTo>
                <a:cubicBezTo>
                  <a:pt x="2062" y="519"/>
                  <a:pt x="2063" y="520"/>
                  <a:pt x="2062" y="520"/>
                </a:cubicBezTo>
                <a:cubicBezTo>
                  <a:pt x="2061" y="521"/>
                  <a:pt x="2061" y="520"/>
                  <a:pt x="2060" y="521"/>
                </a:cubicBezTo>
                <a:cubicBezTo>
                  <a:pt x="2062" y="523"/>
                  <a:pt x="2064" y="519"/>
                  <a:pt x="2065" y="518"/>
                </a:cubicBezTo>
                <a:close/>
                <a:moveTo>
                  <a:pt x="1943" y="429"/>
                </a:moveTo>
                <a:cubicBezTo>
                  <a:pt x="1941" y="425"/>
                  <a:pt x="1936" y="421"/>
                  <a:pt x="1936" y="424"/>
                </a:cubicBezTo>
                <a:cubicBezTo>
                  <a:pt x="1940" y="422"/>
                  <a:pt x="1939" y="431"/>
                  <a:pt x="1943" y="429"/>
                </a:cubicBezTo>
                <a:close/>
                <a:moveTo>
                  <a:pt x="1968" y="483"/>
                </a:moveTo>
                <a:cubicBezTo>
                  <a:pt x="1967" y="487"/>
                  <a:pt x="1956" y="487"/>
                  <a:pt x="1960" y="492"/>
                </a:cubicBezTo>
                <a:cubicBezTo>
                  <a:pt x="1964" y="489"/>
                  <a:pt x="1965" y="487"/>
                  <a:pt x="1969" y="487"/>
                </a:cubicBezTo>
                <a:cubicBezTo>
                  <a:pt x="1967" y="486"/>
                  <a:pt x="1970" y="485"/>
                  <a:pt x="1968" y="483"/>
                </a:cubicBezTo>
                <a:close/>
                <a:moveTo>
                  <a:pt x="1910" y="431"/>
                </a:moveTo>
                <a:cubicBezTo>
                  <a:pt x="1907" y="428"/>
                  <a:pt x="1906" y="430"/>
                  <a:pt x="1906" y="426"/>
                </a:cubicBezTo>
                <a:cubicBezTo>
                  <a:pt x="1904" y="426"/>
                  <a:pt x="1902" y="427"/>
                  <a:pt x="1900" y="425"/>
                </a:cubicBezTo>
                <a:cubicBezTo>
                  <a:pt x="1901" y="425"/>
                  <a:pt x="1901" y="424"/>
                  <a:pt x="1900" y="424"/>
                </a:cubicBezTo>
                <a:cubicBezTo>
                  <a:pt x="1899" y="426"/>
                  <a:pt x="1900" y="428"/>
                  <a:pt x="1899" y="430"/>
                </a:cubicBezTo>
                <a:cubicBezTo>
                  <a:pt x="1895" y="431"/>
                  <a:pt x="1890" y="434"/>
                  <a:pt x="1885" y="434"/>
                </a:cubicBezTo>
                <a:cubicBezTo>
                  <a:pt x="1886" y="437"/>
                  <a:pt x="1888" y="434"/>
                  <a:pt x="1889" y="435"/>
                </a:cubicBezTo>
                <a:cubicBezTo>
                  <a:pt x="1889" y="436"/>
                  <a:pt x="1889" y="436"/>
                  <a:pt x="1889" y="437"/>
                </a:cubicBezTo>
                <a:cubicBezTo>
                  <a:pt x="1887" y="437"/>
                  <a:pt x="1885" y="434"/>
                  <a:pt x="1883" y="435"/>
                </a:cubicBezTo>
                <a:cubicBezTo>
                  <a:pt x="1885" y="439"/>
                  <a:pt x="1880" y="436"/>
                  <a:pt x="1881" y="440"/>
                </a:cubicBezTo>
                <a:cubicBezTo>
                  <a:pt x="1883" y="440"/>
                  <a:pt x="1886" y="436"/>
                  <a:pt x="1889" y="439"/>
                </a:cubicBezTo>
                <a:cubicBezTo>
                  <a:pt x="1887" y="439"/>
                  <a:pt x="1883" y="440"/>
                  <a:pt x="1884" y="444"/>
                </a:cubicBezTo>
                <a:cubicBezTo>
                  <a:pt x="1885" y="442"/>
                  <a:pt x="1887" y="442"/>
                  <a:pt x="1888" y="443"/>
                </a:cubicBezTo>
                <a:cubicBezTo>
                  <a:pt x="1887" y="445"/>
                  <a:pt x="1883" y="444"/>
                  <a:pt x="1884" y="446"/>
                </a:cubicBezTo>
                <a:cubicBezTo>
                  <a:pt x="1890" y="445"/>
                  <a:pt x="1907" y="444"/>
                  <a:pt x="1911" y="442"/>
                </a:cubicBezTo>
                <a:cubicBezTo>
                  <a:pt x="1909" y="441"/>
                  <a:pt x="1907" y="444"/>
                  <a:pt x="1906" y="441"/>
                </a:cubicBezTo>
                <a:cubicBezTo>
                  <a:pt x="1909" y="440"/>
                  <a:pt x="1908" y="440"/>
                  <a:pt x="1905" y="437"/>
                </a:cubicBezTo>
                <a:cubicBezTo>
                  <a:pt x="1907" y="436"/>
                  <a:pt x="1908" y="439"/>
                  <a:pt x="1910" y="437"/>
                </a:cubicBezTo>
                <a:cubicBezTo>
                  <a:pt x="1907" y="434"/>
                  <a:pt x="1906" y="430"/>
                  <a:pt x="1910" y="431"/>
                </a:cubicBezTo>
                <a:close/>
                <a:moveTo>
                  <a:pt x="1875" y="404"/>
                </a:moveTo>
                <a:cubicBezTo>
                  <a:pt x="1873" y="399"/>
                  <a:pt x="1880" y="395"/>
                  <a:pt x="1877" y="388"/>
                </a:cubicBezTo>
                <a:cubicBezTo>
                  <a:pt x="1876" y="391"/>
                  <a:pt x="1872" y="388"/>
                  <a:pt x="1873" y="391"/>
                </a:cubicBezTo>
                <a:cubicBezTo>
                  <a:pt x="1879" y="391"/>
                  <a:pt x="1870" y="403"/>
                  <a:pt x="1875" y="404"/>
                </a:cubicBezTo>
                <a:close/>
                <a:moveTo>
                  <a:pt x="1876" y="426"/>
                </a:moveTo>
                <a:cubicBezTo>
                  <a:pt x="1885" y="429"/>
                  <a:pt x="1889" y="419"/>
                  <a:pt x="1893" y="419"/>
                </a:cubicBezTo>
                <a:cubicBezTo>
                  <a:pt x="1891" y="418"/>
                  <a:pt x="1893" y="414"/>
                  <a:pt x="1890" y="414"/>
                </a:cubicBezTo>
                <a:cubicBezTo>
                  <a:pt x="1892" y="420"/>
                  <a:pt x="1881" y="424"/>
                  <a:pt x="1877" y="424"/>
                </a:cubicBezTo>
                <a:cubicBezTo>
                  <a:pt x="1879" y="427"/>
                  <a:pt x="1874" y="424"/>
                  <a:pt x="1876" y="426"/>
                </a:cubicBezTo>
                <a:close/>
                <a:moveTo>
                  <a:pt x="1794" y="326"/>
                </a:moveTo>
                <a:cubicBezTo>
                  <a:pt x="1795" y="323"/>
                  <a:pt x="1800" y="326"/>
                  <a:pt x="1799" y="323"/>
                </a:cubicBezTo>
                <a:cubicBezTo>
                  <a:pt x="1798" y="323"/>
                  <a:pt x="1796" y="324"/>
                  <a:pt x="1795" y="323"/>
                </a:cubicBezTo>
                <a:cubicBezTo>
                  <a:pt x="1796" y="321"/>
                  <a:pt x="1798" y="322"/>
                  <a:pt x="1797" y="320"/>
                </a:cubicBezTo>
                <a:cubicBezTo>
                  <a:pt x="1794" y="319"/>
                  <a:pt x="1794" y="323"/>
                  <a:pt x="1794" y="326"/>
                </a:cubicBezTo>
                <a:close/>
                <a:moveTo>
                  <a:pt x="1869" y="425"/>
                </a:moveTo>
                <a:cubicBezTo>
                  <a:pt x="1872" y="431"/>
                  <a:pt x="1875" y="421"/>
                  <a:pt x="1872" y="422"/>
                </a:cubicBezTo>
                <a:cubicBezTo>
                  <a:pt x="1873" y="423"/>
                  <a:pt x="1869" y="424"/>
                  <a:pt x="1869" y="425"/>
                </a:cubicBezTo>
                <a:close/>
                <a:moveTo>
                  <a:pt x="1860" y="453"/>
                </a:moveTo>
                <a:cubicBezTo>
                  <a:pt x="1865" y="447"/>
                  <a:pt x="1869" y="445"/>
                  <a:pt x="1876" y="447"/>
                </a:cubicBezTo>
                <a:cubicBezTo>
                  <a:pt x="1874" y="445"/>
                  <a:pt x="1874" y="443"/>
                  <a:pt x="1876" y="442"/>
                </a:cubicBezTo>
                <a:cubicBezTo>
                  <a:pt x="1877" y="443"/>
                  <a:pt x="1878" y="444"/>
                  <a:pt x="1879" y="445"/>
                </a:cubicBezTo>
                <a:cubicBezTo>
                  <a:pt x="1881" y="443"/>
                  <a:pt x="1881" y="441"/>
                  <a:pt x="1879" y="439"/>
                </a:cubicBezTo>
                <a:cubicBezTo>
                  <a:pt x="1871" y="442"/>
                  <a:pt x="1866" y="447"/>
                  <a:pt x="1858" y="450"/>
                </a:cubicBezTo>
                <a:cubicBezTo>
                  <a:pt x="1861" y="451"/>
                  <a:pt x="1858" y="453"/>
                  <a:pt x="1860" y="453"/>
                </a:cubicBezTo>
                <a:close/>
                <a:moveTo>
                  <a:pt x="1730" y="370"/>
                </a:moveTo>
                <a:cubicBezTo>
                  <a:pt x="1732" y="374"/>
                  <a:pt x="1731" y="381"/>
                  <a:pt x="1725" y="379"/>
                </a:cubicBezTo>
                <a:cubicBezTo>
                  <a:pt x="1727" y="382"/>
                  <a:pt x="1728" y="378"/>
                  <a:pt x="1729" y="381"/>
                </a:cubicBezTo>
                <a:cubicBezTo>
                  <a:pt x="1728" y="382"/>
                  <a:pt x="1727" y="381"/>
                  <a:pt x="1726" y="382"/>
                </a:cubicBezTo>
                <a:cubicBezTo>
                  <a:pt x="1725" y="381"/>
                  <a:pt x="1726" y="380"/>
                  <a:pt x="1724" y="380"/>
                </a:cubicBezTo>
                <a:cubicBezTo>
                  <a:pt x="1723" y="383"/>
                  <a:pt x="1722" y="380"/>
                  <a:pt x="1720" y="380"/>
                </a:cubicBezTo>
                <a:cubicBezTo>
                  <a:pt x="1723" y="386"/>
                  <a:pt x="1727" y="380"/>
                  <a:pt x="1730" y="386"/>
                </a:cubicBezTo>
                <a:cubicBezTo>
                  <a:pt x="1740" y="386"/>
                  <a:pt x="1746" y="372"/>
                  <a:pt x="1757" y="371"/>
                </a:cubicBezTo>
                <a:cubicBezTo>
                  <a:pt x="1758" y="368"/>
                  <a:pt x="1757" y="369"/>
                  <a:pt x="1757" y="367"/>
                </a:cubicBezTo>
                <a:cubicBezTo>
                  <a:pt x="1760" y="369"/>
                  <a:pt x="1759" y="365"/>
                  <a:pt x="1763" y="365"/>
                </a:cubicBezTo>
                <a:cubicBezTo>
                  <a:pt x="1761" y="363"/>
                  <a:pt x="1762" y="362"/>
                  <a:pt x="1762" y="360"/>
                </a:cubicBezTo>
                <a:cubicBezTo>
                  <a:pt x="1764" y="362"/>
                  <a:pt x="1765" y="360"/>
                  <a:pt x="1766" y="362"/>
                </a:cubicBezTo>
                <a:cubicBezTo>
                  <a:pt x="1767" y="364"/>
                  <a:pt x="1763" y="365"/>
                  <a:pt x="1764" y="367"/>
                </a:cubicBezTo>
                <a:cubicBezTo>
                  <a:pt x="1765" y="365"/>
                  <a:pt x="1770" y="366"/>
                  <a:pt x="1769" y="364"/>
                </a:cubicBezTo>
                <a:cubicBezTo>
                  <a:pt x="1766" y="363"/>
                  <a:pt x="1765" y="360"/>
                  <a:pt x="1765" y="358"/>
                </a:cubicBezTo>
                <a:cubicBezTo>
                  <a:pt x="1759" y="359"/>
                  <a:pt x="1756" y="364"/>
                  <a:pt x="1755" y="369"/>
                </a:cubicBezTo>
                <a:cubicBezTo>
                  <a:pt x="1755" y="369"/>
                  <a:pt x="1756" y="369"/>
                  <a:pt x="1755" y="370"/>
                </a:cubicBezTo>
                <a:cubicBezTo>
                  <a:pt x="1754" y="368"/>
                  <a:pt x="1753" y="370"/>
                  <a:pt x="1752" y="369"/>
                </a:cubicBezTo>
                <a:cubicBezTo>
                  <a:pt x="1751" y="367"/>
                  <a:pt x="1754" y="365"/>
                  <a:pt x="1754" y="363"/>
                </a:cubicBezTo>
                <a:cubicBezTo>
                  <a:pt x="1752" y="364"/>
                  <a:pt x="1752" y="362"/>
                  <a:pt x="1752" y="361"/>
                </a:cubicBezTo>
                <a:cubicBezTo>
                  <a:pt x="1746" y="369"/>
                  <a:pt x="1739" y="369"/>
                  <a:pt x="1737" y="377"/>
                </a:cubicBezTo>
                <a:cubicBezTo>
                  <a:pt x="1738" y="377"/>
                  <a:pt x="1739" y="376"/>
                  <a:pt x="1740" y="377"/>
                </a:cubicBezTo>
                <a:cubicBezTo>
                  <a:pt x="1738" y="378"/>
                  <a:pt x="1736" y="379"/>
                  <a:pt x="1735" y="378"/>
                </a:cubicBezTo>
                <a:cubicBezTo>
                  <a:pt x="1733" y="376"/>
                  <a:pt x="1732" y="370"/>
                  <a:pt x="1730" y="370"/>
                </a:cubicBezTo>
                <a:close/>
                <a:moveTo>
                  <a:pt x="1066" y="1434"/>
                </a:moveTo>
                <a:cubicBezTo>
                  <a:pt x="1066" y="1434"/>
                  <a:pt x="1066" y="1434"/>
                  <a:pt x="1066" y="1434"/>
                </a:cubicBezTo>
                <a:cubicBezTo>
                  <a:pt x="1066" y="1434"/>
                  <a:pt x="1066" y="1434"/>
                  <a:pt x="1066" y="1434"/>
                </a:cubicBezTo>
                <a:cubicBezTo>
                  <a:pt x="1066" y="1434"/>
                  <a:pt x="1066" y="1434"/>
                  <a:pt x="1066" y="1434"/>
                </a:cubicBezTo>
                <a:close/>
                <a:moveTo>
                  <a:pt x="1064" y="1433"/>
                </a:moveTo>
                <a:cubicBezTo>
                  <a:pt x="1065" y="1433"/>
                  <a:pt x="1065" y="1433"/>
                  <a:pt x="1066" y="1434"/>
                </a:cubicBezTo>
                <a:cubicBezTo>
                  <a:pt x="1065" y="1433"/>
                  <a:pt x="1065" y="1432"/>
                  <a:pt x="1064" y="1433"/>
                </a:cubicBezTo>
                <a:close/>
                <a:moveTo>
                  <a:pt x="1050" y="1435"/>
                </a:moveTo>
                <a:cubicBezTo>
                  <a:pt x="1049" y="1434"/>
                  <a:pt x="1048" y="1434"/>
                  <a:pt x="1048" y="1434"/>
                </a:cubicBezTo>
                <a:cubicBezTo>
                  <a:pt x="1047" y="1429"/>
                  <a:pt x="1044" y="1426"/>
                  <a:pt x="1046" y="1423"/>
                </a:cubicBezTo>
                <a:cubicBezTo>
                  <a:pt x="1045" y="1423"/>
                  <a:pt x="1044" y="1422"/>
                  <a:pt x="1043" y="1420"/>
                </a:cubicBezTo>
                <a:cubicBezTo>
                  <a:pt x="1042" y="1421"/>
                  <a:pt x="1042" y="1423"/>
                  <a:pt x="1041" y="1423"/>
                </a:cubicBezTo>
                <a:cubicBezTo>
                  <a:pt x="1039" y="1421"/>
                  <a:pt x="1038" y="1421"/>
                  <a:pt x="1036" y="1423"/>
                </a:cubicBezTo>
                <a:cubicBezTo>
                  <a:pt x="1037" y="1420"/>
                  <a:pt x="1034" y="1418"/>
                  <a:pt x="1031" y="1416"/>
                </a:cubicBezTo>
                <a:cubicBezTo>
                  <a:pt x="1033" y="1417"/>
                  <a:pt x="1034" y="1416"/>
                  <a:pt x="1034" y="1414"/>
                </a:cubicBezTo>
                <a:cubicBezTo>
                  <a:pt x="1031" y="1413"/>
                  <a:pt x="1030" y="1409"/>
                  <a:pt x="1031" y="1406"/>
                </a:cubicBezTo>
                <a:cubicBezTo>
                  <a:pt x="1029" y="1404"/>
                  <a:pt x="1030" y="1408"/>
                  <a:pt x="1028" y="1409"/>
                </a:cubicBezTo>
                <a:cubicBezTo>
                  <a:pt x="1026" y="1407"/>
                  <a:pt x="1025" y="1405"/>
                  <a:pt x="1023" y="1403"/>
                </a:cubicBezTo>
                <a:cubicBezTo>
                  <a:pt x="1027" y="1402"/>
                  <a:pt x="1025" y="1399"/>
                  <a:pt x="1029" y="1398"/>
                </a:cubicBezTo>
                <a:cubicBezTo>
                  <a:pt x="1029" y="1396"/>
                  <a:pt x="1028" y="1393"/>
                  <a:pt x="1028" y="1391"/>
                </a:cubicBezTo>
                <a:cubicBezTo>
                  <a:pt x="1031" y="1392"/>
                  <a:pt x="1030" y="1390"/>
                  <a:pt x="1032" y="1388"/>
                </a:cubicBezTo>
                <a:cubicBezTo>
                  <a:pt x="1034" y="1391"/>
                  <a:pt x="1038" y="1387"/>
                  <a:pt x="1038" y="1386"/>
                </a:cubicBezTo>
                <a:cubicBezTo>
                  <a:pt x="1037" y="1385"/>
                  <a:pt x="1035" y="1384"/>
                  <a:pt x="1034" y="1385"/>
                </a:cubicBezTo>
                <a:cubicBezTo>
                  <a:pt x="1033" y="1380"/>
                  <a:pt x="1030" y="1380"/>
                  <a:pt x="1025" y="1381"/>
                </a:cubicBezTo>
                <a:cubicBezTo>
                  <a:pt x="1025" y="1383"/>
                  <a:pt x="1026" y="1385"/>
                  <a:pt x="1026" y="1386"/>
                </a:cubicBezTo>
                <a:cubicBezTo>
                  <a:pt x="1020" y="1381"/>
                  <a:pt x="1017" y="1389"/>
                  <a:pt x="1012" y="1387"/>
                </a:cubicBezTo>
                <a:cubicBezTo>
                  <a:pt x="1012" y="1390"/>
                  <a:pt x="1013" y="1398"/>
                  <a:pt x="1016" y="1395"/>
                </a:cubicBezTo>
                <a:cubicBezTo>
                  <a:pt x="1018" y="1398"/>
                  <a:pt x="1013" y="1399"/>
                  <a:pt x="1011" y="1400"/>
                </a:cubicBezTo>
                <a:cubicBezTo>
                  <a:pt x="1008" y="1397"/>
                  <a:pt x="1012" y="1397"/>
                  <a:pt x="1012" y="1395"/>
                </a:cubicBezTo>
                <a:cubicBezTo>
                  <a:pt x="1010" y="1393"/>
                  <a:pt x="1006" y="1395"/>
                  <a:pt x="1008" y="1391"/>
                </a:cubicBezTo>
                <a:cubicBezTo>
                  <a:pt x="1006" y="1392"/>
                  <a:pt x="1004" y="1391"/>
                  <a:pt x="1003" y="1392"/>
                </a:cubicBezTo>
                <a:cubicBezTo>
                  <a:pt x="1003" y="1390"/>
                  <a:pt x="1002" y="1389"/>
                  <a:pt x="1001" y="1390"/>
                </a:cubicBezTo>
                <a:cubicBezTo>
                  <a:pt x="1001" y="1388"/>
                  <a:pt x="1004" y="1383"/>
                  <a:pt x="1002" y="1383"/>
                </a:cubicBezTo>
                <a:cubicBezTo>
                  <a:pt x="1003" y="1379"/>
                  <a:pt x="1008" y="1379"/>
                  <a:pt x="1011" y="1375"/>
                </a:cubicBezTo>
                <a:cubicBezTo>
                  <a:pt x="1008" y="1372"/>
                  <a:pt x="1007" y="1375"/>
                  <a:pt x="1006" y="1377"/>
                </a:cubicBezTo>
                <a:cubicBezTo>
                  <a:pt x="1004" y="1373"/>
                  <a:pt x="1002" y="1376"/>
                  <a:pt x="1000" y="1372"/>
                </a:cubicBezTo>
                <a:cubicBezTo>
                  <a:pt x="1000" y="1371"/>
                  <a:pt x="1006" y="1368"/>
                  <a:pt x="1002" y="1367"/>
                </a:cubicBezTo>
                <a:cubicBezTo>
                  <a:pt x="1005" y="1366"/>
                  <a:pt x="1007" y="1366"/>
                  <a:pt x="1011" y="1362"/>
                </a:cubicBezTo>
                <a:cubicBezTo>
                  <a:pt x="1008" y="1355"/>
                  <a:pt x="1015" y="1353"/>
                  <a:pt x="1016" y="1347"/>
                </a:cubicBezTo>
                <a:cubicBezTo>
                  <a:pt x="1011" y="1347"/>
                  <a:pt x="1014" y="1351"/>
                  <a:pt x="1009" y="1352"/>
                </a:cubicBezTo>
                <a:cubicBezTo>
                  <a:pt x="1006" y="1349"/>
                  <a:pt x="1012" y="1351"/>
                  <a:pt x="1009" y="1347"/>
                </a:cubicBezTo>
                <a:cubicBezTo>
                  <a:pt x="1011" y="1349"/>
                  <a:pt x="1011" y="1347"/>
                  <a:pt x="1008" y="1344"/>
                </a:cubicBezTo>
                <a:cubicBezTo>
                  <a:pt x="1010" y="1344"/>
                  <a:pt x="1012" y="1343"/>
                  <a:pt x="1012" y="1346"/>
                </a:cubicBezTo>
                <a:cubicBezTo>
                  <a:pt x="1014" y="1344"/>
                  <a:pt x="1015" y="1342"/>
                  <a:pt x="1013" y="1338"/>
                </a:cubicBezTo>
                <a:cubicBezTo>
                  <a:pt x="1018" y="1338"/>
                  <a:pt x="1017" y="1332"/>
                  <a:pt x="1020" y="1329"/>
                </a:cubicBezTo>
                <a:cubicBezTo>
                  <a:pt x="1016" y="1328"/>
                  <a:pt x="1005" y="1327"/>
                  <a:pt x="1006" y="1331"/>
                </a:cubicBezTo>
                <a:cubicBezTo>
                  <a:pt x="1002" y="1331"/>
                  <a:pt x="1005" y="1326"/>
                  <a:pt x="1003" y="1324"/>
                </a:cubicBezTo>
                <a:cubicBezTo>
                  <a:pt x="1000" y="1323"/>
                  <a:pt x="997" y="1319"/>
                  <a:pt x="994" y="1321"/>
                </a:cubicBezTo>
                <a:cubicBezTo>
                  <a:pt x="993" y="1321"/>
                  <a:pt x="994" y="1322"/>
                  <a:pt x="994" y="1321"/>
                </a:cubicBezTo>
                <a:cubicBezTo>
                  <a:pt x="996" y="1324"/>
                  <a:pt x="992" y="1322"/>
                  <a:pt x="991" y="1324"/>
                </a:cubicBezTo>
                <a:cubicBezTo>
                  <a:pt x="989" y="1325"/>
                  <a:pt x="993" y="1326"/>
                  <a:pt x="993" y="1326"/>
                </a:cubicBezTo>
                <a:cubicBezTo>
                  <a:pt x="994" y="1328"/>
                  <a:pt x="988" y="1329"/>
                  <a:pt x="986" y="1328"/>
                </a:cubicBezTo>
                <a:cubicBezTo>
                  <a:pt x="985" y="1334"/>
                  <a:pt x="974" y="1343"/>
                  <a:pt x="975" y="1347"/>
                </a:cubicBezTo>
                <a:cubicBezTo>
                  <a:pt x="975" y="1350"/>
                  <a:pt x="971" y="1347"/>
                  <a:pt x="969" y="1347"/>
                </a:cubicBezTo>
                <a:cubicBezTo>
                  <a:pt x="969" y="1347"/>
                  <a:pt x="969" y="1348"/>
                  <a:pt x="968" y="1349"/>
                </a:cubicBezTo>
                <a:cubicBezTo>
                  <a:pt x="969" y="1352"/>
                  <a:pt x="972" y="1348"/>
                  <a:pt x="971" y="1351"/>
                </a:cubicBezTo>
                <a:cubicBezTo>
                  <a:pt x="971" y="1352"/>
                  <a:pt x="970" y="1352"/>
                  <a:pt x="969" y="1353"/>
                </a:cubicBezTo>
                <a:cubicBezTo>
                  <a:pt x="964" y="1346"/>
                  <a:pt x="956" y="1361"/>
                  <a:pt x="954" y="1365"/>
                </a:cubicBezTo>
                <a:cubicBezTo>
                  <a:pt x="950" y="1365"/>
                  <a:pt x="944" y="1366"/>
                  <a:pt x="945" y="1371"/>
                </a:cubicBezTo>
                <a:cubicBezTo>
                  <a:pt x="943" y="1373"/>
                  <a:pt x="944" y="1371"/>
                  <a:pt x="943" y="1369"/>
                </a:cubicBezTo>
                <a:cubicBezTo>
                  <a:pt x="942" y="1373"/>
                  <a:pt x="942" y="1372"/>
                  <a:pt x="939" y="1375"/>
                </a:cubicBezTo>
                <a:cubicBezTo>
                  <a:pt x="944" y="1374"/>
                  <a:pt x="945" y="1378"/>
                  <a:pt x="949" y="1380"/>
                </a:cubicBezTo>
                <a:cubicBezTo>
                  <a:pt x="949" y="1377"/>
                  <a:pt x="952" y="1379"/>
                  <a:pt x="953" y="1376"/>
                </a:cubicBezTo>
                <a:cubicBezTo>
                  <a:pt x="952" y="1381"/>
                  <a:pt x="948" y="1385"/>
                  <a:pt x="944" y="1388"/>
                </a:cubicBezTo>
                <a:cubicBezTo>
                  <a:pt x="942" y="1387"/>
                  <a:pt x="939" y="1386"/>
                  <a:pt x="939" y="1383"/>
                </a:cubicBezTo>
                <a:cubicBezTo>
                  <a:pt x="937" y="1384"/>
                  <a:pt x="939" y="1389"/>
                  <a:pt x="941" y="1387"/>
                </a:cubicBezTo>
                <a:cubicBezTo>
                  <a:pt x="943" y="1391"/>
                  <a:pt x="933" y="1390"/>
                  <a:pt x="937" y="1388"/>
                </a:cubicBezTo>
                <a:cubicBezTo>
                  <a:pt x="935" y="1386"/>
                  <a:pt x="936" y="1391"/>
                  <a:pt x="933" y="1391"/>
                </a:cubicBezTo>
                <a:cubicBezTo>
                  <a:pt x="929" y="1387"/>
                  <a:pt x="924" y="1385"/>
                  <a:pt x="918" y="1387"/>
                </a:cubicBezTo>
                <a:cubicBezTo>
                  <a:pt x="917" y="1383"/>
                  <a:pt x="930" y="1381"/>
                  <a:pt x="931" y="1380"/>
                </a:cubicBezTo>
                <a:cubicBezTo>
                  <a:pt x="927" y="1379"/>
                  <a:pt x="924" y="1377"/>
                  <a:pt x="920" y="1380"/>
                </a:cubicBezTo>
                <a:cubicBezTo>
                  <a:pt x="919" y="1377"/>
                  <a:pt x="922" y="1375"/>
                  <a:pt x="924" y="1373"/>
                </a:cubicBezTo>
                <a:cubicBezTo>
                  <a:pt x="921" y="1370"/>
                  <a:pt x="919" y="1375"/>
                  <a:pt x="915" y="1374"/>
                </a:cubicBezTo>
                <a:cubicBezTo>
                  <a:pt x="915" y="1371"/>
                  <a:pt x="920" y="1367"/>
                  <a:pt x="922" y="1371"/>
                </a:cubicBezTo>
                <a:cubicBezTo>
                  <a:pt x="925" y="1368"/>
                  <a:pt x="920" y="1363"/>
                  <a:pt x="926" y="1363"/>
                </a:cubicBezTo>
                <a:cubicBezTo>
                  <a:pt x="923" y="1362"/>
                  <a:pt x="920" y="1361"/>
                  <a:pt x="917" y="1362"/>
                </a:cubicBezTo>
                <a:cubicBezTo>
                  <a:pt x="917" y="1362"/>
                  <a:pt x="917" y="1362"/>
                  <a:pt x="917" y="1362"/>
                </a:cubicBezTo>
                <a:cubicBezTo>
                  <a:pt x="915" y="1362"/>
                  <a:pt x="914" y="1363"/>
                  <a:pt x="913" y="1363"/>
                </a:cubicBezTo>
                <a:cubicBezTo>
                  <a:pt x="911" y="1362"/>
                  <a:pt x="913" y="1361"/>
                  <a:pt x="916" y="1360"/>
                </a:cubicBezTo>
                <a:cubicBezTo>
                  <a:pt x="915" y="1360"/>
                  <a:pt x="915" y="1360"/>
                  <a:pt x="915" y="1360"/>
                </a:cubicBezTo>
                <a:cubicBezTo>
                  <a:pt x="914" y="1359"/>
                  <a:pt x="918" y="1358"/>
                  <a:pt x="916" y="1356"/>
                </a:cubicBezTo>
                <a:cubicBezTo>
                  <a:pt x="913" y="1353"/>
                  <a:pt x="911" y="1354"/>
                  <a:pt x="908" y="1352"/>
                </a:cubicBezTo>
                <a:cubicBezTo>
                  <a:pt x="903" y="1357"/>
                  <a:pt x="896" y="1359"/>
                  <a:pt x="890" y="1364"/>
                </a:cubicBezTo>
                <a:cubicBezTo>
                  <a:pt x="890" y="1362"/>
                  <a:pt x="887" y="1362"/>
                  <a:pt x="885" y="1362"/>
                </a:cubicBezTo>
                <a:cubicBezTo>
                  <a:pt x="889" y="1364"/>
                  <a:pt x="886" y="1363"/>
                  <a:pt x="889" y="1368"/>
                </a:cubicBezTo>
                <a:cubicBezTo>
                  <a:pt x="886" y="1365"/>
                  <a:pt x="884" y="1367"/>
                  <a:pt x="882" y="1368"/>
                </a:cubicBezTo>
                <a:cubicBezTo>
                  <a:pt x="880" y="1367"/>
                  <a:pt x="882" y="1363"/>
                  <a:pt x="879" y="1364"/>
                </a:cubicBezTo>
                <a:cubicBezTo>
                  <a:pt x="878" y="1363"/>
                  <a:pt x="881" y="1362"/>
                  <a:pt x="880" y="1361"/>
                </a:cubicBezTo>
                <a:cubicBezTo>
                  <a:pt x="880" y="1361"/>
                  <a:pt x="880" y="1360"/>
                  <a:pt x="880" y="1360"/>
                </a:cubicBezTo>
                <a:cubicBezTo>
                  <a:pt x="873" y="1363"/>
                  <a:pt x="873" y="1369"/>
                  <a:pt x="866" y="1369"/>
                </a:cubicBezTo>
                <a:cubicBezTo>
                  <a:pt x="866" y="1374"/>
                  <a:pt x="859" y="1375"/>
                  <a:pt x="856" y="1377"/>
                </a:cubicBezTo>
                <a:cubicBezTo>
                  <a:pt x="859" y="1370"/>
                  <a:pt x="872" y="1368"/>
                  <a:pt x="875" y="1359"/>
                </a:cubicBezTo>
                <a:cubicBezTo>
                  <a:pt x="875" y="1359"/>
                  <a:pt x="875" y="1358"/>
                  <a:pt x="875" y="1358"/>
                </a:cubicBezTo>
                <a:cubicBezTo>
                  <a:pt x="875" y="1358"/>
                  <a:pt x="875" y="1358"/>
                  <a:pt x="876" y="1357"/>
                </a:cubicBezTo>
                <a:cubicBezTo>
                  <a:pt x="876" y="1358"/>
                  <a:pt x="876" y="1358"/>
                  <a:pt x="876" y="1358"/>
                </a:cubicBezTo>
                <a:cubicBezTo>
                  <a:pt x="877" y="1357"/>
                  <a:pt x="878" y="1357"/>
                  <a:pt x="878" y="1357"/>
                </a:cubicBezTo>
                <a:cubicBezTo>
                  <a:pt x="880" y="1354"/>
                  <a:pt x="872" y="1349"/>
                  <a:pt x="876" y="1347"/>
                </a:cubicBezTo>
                <a:cubicBezTo>
                  <a:pt x="877" y="1348"/>
                  <a:pt x="877" y="1349"/>
                  <a:pt x="878" y="1350"/>
                </a:cubicBezTo>
                <a:cubicBezTo>
                  <a:pt x="882" y="1347"/>
                  <a:pt x="875" y="1346"/>
                  <a:pt x="877" y="1342"/>
                </a:cubicBezTo>
                <a:cubicBezTo>
                  <a:pt x="874" y="1340"/>
                  <a:pt x="877" y="1345"/>
                  <a:pt x="875" y="1345"/>
                </a:cubicBezTo>
                <a:cubicBezTo>
                  <a:pt x="871" y="1341"/>
                  <a:pt x="878" y="1340"/>
                  <a:pt x="876" y="1336"/>
                </a:cubicBezTo>
                <a:cubicBezTo>
                  <a:pt x="875" y="1336"/>
                  <a:pt x="873" y="1336"/>
                  <a:pt x="872" y="1336"/>
                </a:cubicBezTo>
                <a:cubicBezTo>
                  <a:pt x="866" y="1340"/>
                  <a:pt x="860" y="1343"/>
                  <a:pt x="851" y="1343"/>
                </a:cubicBezTo>
                <a:cubicBezTo>
                  <a:pt x="850" y="1345"/>
                  <a:pt x="854" y="1344"/>
                  <a:pt x="855" y="1344"/>
                </a:cubicBezTo>
                <a:cubicBezTo>
                  <a:pt x="851" y="1346"/>
                  <a:pt x="838" y="1357"/>
                  <a:pt x="829" y="1360"/>
                </a:cubicBezTo>
                <a:cubicBezTo>
                  <a:pt x="822" y="1368"/>
                  <a:pt x="816" y="1369"/>
                  <a:pt x="806" y="1374"/>
                </a:cubicBezTo>
                <a:cubicBezTo>
                  <a:pt x="806" y="1375"/>
                  <a:pt x="807" y="1374"/>
                  <a:pt x="808" y="1374"/>
                </a:cubicBezTo>
                <a:cubicBezTo>
                  <a:pt x="787" y="1389"/>
                  <a:pt x="766" y="1401"/>
                  <a:pt x="749" y="1415"/>
                </a:cubicBezTo>
                <a:cubicBezTo>
                  <a:pt x="747" y="1413"/>
                  <a:pt x="750" y="1412"/>
                  <a:pt x="748" y="1410"/>
                </a:cubicBezTo>
                <a:cubicBezTo>
                  <a:pt x="743" y="1409"/>
                  <a:pt x="741" y="1416"/>
                  <a:pt x="744" y="1417"/>
                </a:cubicBezTo>
                <a:cubicBezTo>
                  <a:pt x="735" y="1416"/>
                  <a:pt x="717" y="1440"/>
                  <a:pt x="703" y="1443"/>
                </a:cubicBezTo>
                <a:cubicBezTo>
                  <a:pt x="703" y="1444"/>
                  <a:pt x="702" y="1442"/>
                  <a:pt x="702" y="1442"/>
                </a:cubicBezTo>
                <a:cubicBezTo>
                  <a:pt x="702" y="1442"/>
                  <a:pt x="699" y="1447"/>
                  <a:pt x="699" y="1442"/>
                </a:cubicBezTo>
                <a:cubicBezTo>
                  <a:pt x="696" y="1450"/>
                  <a:pt x="686" y="1453"/>
                  <a:pt x="681" y="1459"/>
                </a:cubicBezTo>
                <a:cubicBezTo>
                  <a:pt x="679" y="1460"/>
                  <a:pt x="678" y="1458"/>
                  <a:pt x="678" y="1456"/>
                </a:cubicBezTo>
                <a:cubicBezTo>
                  <a:pt x="676" y="1457"/>
                  <a:pt x="675" y="1458"/>
                  <a:pt x="673" y="1459"/>
                </a:cubicBezTo>
                <a:cubicBezTo>
                  <a:pt x="672" y="1461"/>
                  <a:pt x="675" y="1460"/>
                  <a:pt x="676" y="1463"/>
                </a:cubicBezTo>
                <a:cubicBezTo>
                  <a:pt x="668" y="1465"/>
                  <a:pt x="661" y="1465"/>
                  <a:pt x="657" y="1470"/>
                </a:cubicBezTo>
                <a:cubicBezTo>
                  <a:pt x="656" y="1468"/>
                  <a:pt x="655" y="1469"/>
                  <a:pt x="654" y="1468"/>
                </a:cubicBezTo>
                <a:cubicBezTo>
                  <a:pt x="652" y="1471"/>
                  <a:pt x="646" y="1473"/>
                  <a:pt x="643" y="1475"/>
                </a:cubicBezTo>
                <a:cubicBezTo>
                  <a:pt x="641" y="1472"/>
                  <a:pt x="645" y="1471"/>
                  <a:pt x="644" y="1469"/>
                </a:cubicBezTo>
                <a:cubicBezTo>
                  <a:pt x="636" y="1475"/>
                  <a:pt x="622" y="1474"/>
                  <a:pt x="614" y="1485"/>
                </a:cubicBezTo>
                <a:cubicBezTo>
                  <a:pt x="609" y="1482"/>
                  <a:pt x="619" y="1482"/>
                  <a:pt x="617" y="1478"/>
                </a:cubicBezTo>
                <a:cubicBezTo>
                  <a:pt x="608" y="1481"/>
                  <a:pt x="604" y="1494"/>
                  <a:pt x="595" y="1493"/>
                </a:cubicBezTo>
                <a:cubicBezTo>
                  <a:pt x="593" y="1494"/>
                  <a:pt x="595" y="1496"/>
                  <a:pt x="594" y="1498"/>
                </a:cubicBezTo>
                <a:cubicBezTo>
                  <a:pt x="586" y="1497"/>
                  <a:pt x="580" y="1502"/>
                  <a:pt x="575" y="1508"/>
                </a:cubicBezTo>
                <a:cubicBezTo>
                  <a:pt x="566" y="1498"/>
                  <a:pt x="558" y="1517"/>
                  <a:pt x="546" y="1514"/>
                </a:cubicBezTo>
                <a:cubicBezTo>
                  <a:pt x="543" y="1520"/>
                  <a:pt x="534" y="1524"/>
                  <a:pt x="528" y="1524"/>
                </a:cubicBezTo>
                <a:cubicBezTo>
                  <a:pt x="526" y="1526"/>
                  <a:pt x="527" y="1527"/>
                  <a:pt x="526" y="1529"/>
                </a:cubicBezTo>
                <a:cubicBezTo>
                  <a:pt x="524" y="1531"/>
                  <a:pt x="526" y="1528"/>
                  <a:pt x="524" y="1527"/>
                </a:cubicBezTo>
                <a:cubicBezTo>
                  <a:pt x="522" y="1528"/>
                  <a:pt x="523" y="1530"/>
                  <a:pt x="521" y="1532"/>
                </a:cubicBezTo>
                <a:cubicBezTo>
                  <a:pt x="521" y="1533"/>
                  <a:pt x="523" y="1532"/>
                  <a:pt x="523" y="1531"/>
                </a:cubicBezTo>
                <a:cubicBezTo>
                  <a:pt x="520" y="1537"/>
                  <a:pt x="512" y="1539"/>
                  <a:pt x="506" y="1543"/>
                </a:cubicBezTo>
                <a:cubicBezTo>
                  <a:pt x="508" y="1539"/>
                  <a:pt x="515" y="1533"/>
                  <a:pt x="520" y="1534"/>
                </a:cubicBezTo>
                <a:cubicBezTo>
                  <a:pt x="520" y="1533"/>
                  <a:pt x="519" y="1532"/>
                  <a:pt x="520" y="1531"/>
                </a:cubicBezTo>
                <a:cubicBezTo>
                  <a:pt x="517" y="1528"/>
                  <a:pt x="512" y="1530"/>
                  <a:pt x="511" y="1534"/>
                </a:cubicBezTo>
                <a:cubicBezTo>
                  <a:pt x="508" y="1535"/>
                  <a:pt x="505" y="1534"/>
                  <a:pt x="502" y="1535"/>
                </a:cubicBezTo>
                <a:cubicBezTo>
                  <a:pt x="498" y="1536"/>
                  <a:pt x="503" y="1540"/>
                  <a:pt x="500" y="1542"/>
                </a:cubicBezTo>
                <a:cubicBezTo>
                  <a:pt x="493" y="1533"/>
                  <a:pt x="485" y="1550"/>
                  <a:pt x="478" y="1546"/>
                </a:cubicBezTo>
                <a:cubicBezTo>
                  <a:pt x="475" y="1550"/>
                  <a:pt x="465" y="1555"/>
                  <a:pt x="457" y="1558"/>
                </a:cubicBezTo>
                <a:cubicBezTo>
                  <a:pt x="458" y="1554"/>
                  <a:pt x="456" y="1553"/>
                  <a:pt x="453" y="1555"/>
                </a:cubicBezTo>
                <a:cubicBezTo>
                  <a:pt x="457" y="1550"/>
                  <a:pt x="459" y="1556"/>
                  <a:pt x="462" y="1548"/>
                </a:cubicBezTo>
                <a:cubicBezTo>
                  <a:pt x="460" y="1548"/>
                  <a:pt x="457" y="1546"/>
                  <a:pt x="455" y="1548"/>
                </a:cubicBezTo>
                <a:cubicBezTo>
                  <a:pt x="460" y="1547"/>
                  <a:pt x="457" y="1550"/>
                  <a:pt x="453" y="1552"/>
                </a:cubicBezTo>
                <a:cubicBezTo>
                  <a:pt x="454" y="1550"/>
                  <a:pt x="453" y="1548"/>
                  <a:pt x="452" y="1546"/>
                </a:cubicBezTo>
                <a:cubicBezTo>
                  <a:pt x="459" y="1543"/>
                  <a:pt x="472" y="1534"/>
                  <a:pt x="473" y="1525"/>
                </a:cubicBezTo>
                <a:cubicBezTo>
                  <a:pt x="470" y="1527"/>
                  <a:pt x="466" y="1529"/>
                  <a:pt x="464" y="1531"/>
                </a:cubicBezTo>
                <a:cubicBezTo>
                  <a:pt x="465" y="1533"/>
                  <a:pt x="466" y="1533"/>
                  <a:pt x="468" y="1532"/>
                </a:cubicBezTo>
                <a:cubicBezTo>
                  <a:pt x="469" y="1533"/>
                  <a:pt x="465" y="1534"/>
                  <a:pt x="465" y="1535"/>
                </a:cubicBezTo>
                <a:cubicBezTo>
                  <a:pt x="465" y="1531"/>
                  <a:pt x="461" y="1534"/>
                  <a:pt x="460" y="1531"/>
                </a:cubicBezTo>
                <a:cubicBezTo>
                  <a:pt x="461" y="1530"/>
                  <a:pt x="463" y="1529"/>
                  <a:pt x="464" y="1528"/>
                </a:cubicBezTo>
                <a:cubicBezTo>
                  <a:pt x="461" y="1523"/>
                  <a:pt x="456" y="1532"/>
                  <a:pt x="452" y="1531"/>
                </a:cubicBezTo>
                <a:cubicBezTo>
                  <a:pt x="450" y="1528"/>
                  <a:pt x="455" y="1531"/>
                  <a:pt x="457" y="1527"/>
                </a:cubicBezTo>
                <a:cubicBezTo>
                  <a:pt x="452" y="1523"/>
                  <a:pt x="451" y="1528"/>
                  <a:pt x="447" y="1528"/>
                </a:cubicBezTo>
                <a:cubicBezTo>
                  <a:pt x="445" y="1522"/>
                  <a:pt x="454" y="1521"/>
                  <a:pt x="457" y="1518"/>
                </a:cubicBezTo>
                <a:cubicBezTo>
                  <a:pt x="459" y="1515"/>
                  <a:pt x="457" y="1513"/>
                  <a:pt x="462" y="1513"/>
                </a:cubicBezTo>
                <a:cubicBezTo>
                  <a:pt x="461" y="1511"/>
                  <a:pt x="464" y="1506"/>
                  <a:pt x="468" y="1503"/>
                </a:cubicBezTo>
                <a:cubicBezTo>
                  <a:pt x="468" y="1504"/>
                  <a:pt x="467" y="1505"/>
                  <a:pt x="468" y="1506"/>
                </a:cubicBezTo>
                <a:cubicBezTo>
                  <a:pt x="474" y="1503"/>
                  <a:pt x="472" y="1498"/>
                  <a:pt x="471" y="1493"/>
                </a:cubicBezTo>
                <a:cubicBezTo>
                  <a:pt x="469" y="1492"/>
                  <a:pt x="469" y="1496"/>
                  <a:pt x="466" y="1495"/>
                </a:cubicBezTo>
                <a:cubicBezTo>
                  <a:pt x="471" y="1490"/>
                  <a:pt x="466" y="1491"/>
                  <a:pt x="467" y="1484"/>
                </a:cubicBezTo>
                <a:cubicBezTo>
                  <a:pt x="472" y="1481"/>
                  <a:pt x="480" y="1477"/>
                  <a:pt x="475" y="1474"/>
                </a:cubicBezTo>
                <a:cubicBezTo>
                  <a:pt x="481" y="1468"/>
                  <a:pt x="487" y="1466"/>
                  <a:pt x="488" y="1460"/>
                </a:cubicBezTo>
                <a:cubicBezTo>
                  <a:pt x="496" y="1462"/>
                  <a:pt x="498" y="1452"/>
                  <a:pt x="501" y="1447"/>
                </a:cubicBezTo>
                <a:cubicBezTo>
                  <a:pt x="497" y="1448"/>
                  <a:pt x="494" y="1448"/>
                  <a:pt x="490" y="1452"/>
                </a:cubicBezTo>
                <a:cubicBezTo>
                  <a:pt x="488" y="1450"/>
                  <a:pt x="491" y="1445"/>
                  <a:pt x="493" y="1446"/>
                </a:cubicBezTo>
                <a:cubicBezTo>
                  <a:pt x="494" y="1445"/>
                  <a:pt x="493" y="1443"/>
                  <a:pt x="492" y="1440"/>
                </a:cubicBezTo>
                <a:cubicBezTo>
                  <a:pt x="486" y="1441"/>
                  <a:pt x="486" y="1450"/>
                  <a:pt x="480" y="1448"/>
                </a:cubicBezTo>
                <a:cubicBezTo>
                  <a:pt x="482" y="1444"/>
                  <a:pt x="488" y="1436"/>
                  <a:pt x="495" y="1431"/>
                </a:cubicBezTo>
                <a:cubicBezTo>
                  <a:pt x="497" y="1429"/>
                  <a:pt x="509" y="1426"/>
                  <a:pt x="503" y="1424"/>
                </a:cubicBezTo>
                <a:cubicBezTo>
                  <a:pt x="504" y="1421"/>
                  <a:pt x="517" y="1421"/>
                  <a:pt x="511" y="1413"/>
                </a:cubicBezTo>
                <a:cubicBezTo>
                  <a:pt x="525" y="1403"/>
                  <a:pt x="535" y="1393"/>
                  <a:pt x="550" y="1380"/>
                </a:cubicBezTo>
                <a:cubicBezTo>
                  <a:pt x="549" y="1378"/>
                  <a:pt x="547" y="1382"/>
                  <a:pt x="545" y="1383"/>
                </a:cubicBezTo>
                <a:cubicBezTo>
                  <a:pt x="546" y="1379"/>
                  <a:pt x="543" y="1383"/>
                  <a:pt x="542" y="1380"/>
                </a:cubicBezTo>
                <a:cubicBezTo>
                  <a:pt x="545" y="1379"/>
                  <a:pt x="549" y="1378"/>
                  <a:pt x="552" y="1379"/>
                </a:cubicBezTo>
                <a:cubicBezTo>
                  <a:pt x="555" y="1371"/>
                  <a:pt x="571" y="1370"/>
                  <a:pt x="570" y="1361"/>
                </a:cubicBezTo>
                <a:cubicBezTo>
                  <a:pt x="573" y="1360"/>
                  <a:pt x="575" y="1359"/>
                  <a:pt x="573" y="1356"/>
                </a:cubicBezTo>
                <a:cubicBezTo>
                  <a:pt x="580" y="1355"/>
                  <a:pt x="580" y="1347"/>
                  <a:pt x="586" y="1346"/>
                </a:cubicBezTo>
                <a:cubicBezTo>
                  <a:pt x="579" y="1338"/>
                  <a:pt x="573" y="1350"/>
                  <a:pt x="567" y="1351"/>
                </a:cubicBezTo>
                <a:cubicBezTo>
                  <a:pt x="571" y="1344"/>
                  <a:pt x="584" y="1339"/>
                  <a:pt x="589" y="1331"/>
                </a:cubicBezTo>
                <a:cubicBezTo>
                  <a:pt x="595" y="1329"/>
                  <a:pt x="606" y="1322"/>
                  <a:pt x="610" y="1319"/>
                </a:cubicBezTo>
                <a:cubicBezTo>
                  <a:pt x="608" y="1316"/>
                  <a:pt x="605" y="1315"/>
                  <a:pt x="602" y="1318"/>
                </a:cubicBezTo>
                <a:cubicBezTo>
                  <a:pt x="601" y="1316"/>
                  <a:pt x="605" y="1315"/>
                  <a:pt x="606" y="1314"/>
                </a:cubicBezTo>
                <a:cubicBezTo>
                  <a:pt x="608" y="1317"/>
                  <a:pt x="611" y="1316"/>
                  <a:pt x="613" y="1315"/>
                </a:cubicBezTo>
                <a:cubicBezTo>
                  <a:pt x="616" y="1307"/>
                  <a:pt x="626" y="1309"/>
                  <a:pt x="630" y="1300"/>
                </a:cubicBezTo>
                <a:cubicBezTo>
                  <a:pt x="631" y="1300"/>
                  <a:pt x="631" y="1301"/>
                  <a:pt x="632" y="1301"/>
                </a:cubicBezTo>
                <a:cubicBezTo>
                  <a:pt x="651" y="1290"/>
                  <a:pt x="670" y="1280"/>
                  <a:pt x="688" y="1269"/>
                </a:cubicBezTo>
                <a:cubicBezTo>
                  <a:pt x="697" y="1263"/>
                  <a:pt x="708" y="1253"/>
                  <a:pt x="720" y="1247"/>
                </a:cubicBezTo>
                <a:cubicBezTo>
                  <a:pt x="715" y="1247"/>
                  <a:pt x="709" y="1249"/>
                  <a:pt x="705" y="1246"/>
                </a:cubicBezTo>
                <a:cubicBezTo>
                  <a:pt x="704" y="1247"/>
                  <a:pt x="704" y="1248"/>
                  <a:pt x="702" y="1249"/>
                </a:cubicBezTo>
                <a:cubicBezTo>
                  <a:pt x="702" y="1248"/>
                  <a:pt x="701" y="1248"/>
                  <a:pt x="700" y="1248"/>
                </a:cubicBezTo>
                <a:cubicBezTo>
                  <a:pt x="698" y="1246"/>
                  <a:pt x="701" y="1246"/>
                  <a:pt x="700" y="1245"/>
                </a:cubicBezTo>
                <a:cubicBezTo>
                  <a:pt x="691" y="1251"/>
                  <a:pt x="682" y="1257"/>
                  <a:pt x="673" y="1262"/>
                </a:cubicBezTo>
                <a:cubicBezTo>
                  <a:pt x="671" y="1263"/>
                  <a:pt x="674" y="1263"/>
                  <a:pt x="674" y="1265"/>
                </a:cubicBezTo>
                <a:cubicBezTo>
                  <a:pt x="670" y="1267"/>
                  <a:pt x="667" y="1273"/>
                  <a:pt x="663" y="1269"/>
                </a:cubicBezTo>
                <a:cubicBezTo>
                  <a:pt x="660" y="1272"/>
                  <a:pt x="655" y="1272"/>
                  <a:pt x="655" y="1278"/>
                </a:cubicBezTo>
                <a:cubicBezTo>
                  <a:pt x="651" y="1276"/>
                  <a:pt x="651" y="1282"/>
                  <a:pt x="648" y="1279"/>
                </a:cubicBezTo>
                <a:cubicBezTo>
                  <a:pt x="647" y="1280"/>
                  <a:pt x="648" y="1282"/>
                  <a:pt x="648" y="1284"/>
                </a:cubicBezTo>
                <a:cubicBezTo>
                  <a:pt x="646" y="1284"/>
                  <a:pt x="634" y="1287"/>
                  <a:pt x="636" y="1291"/>
                </a:cubicBezTo>
                <a:cubicBezTo>
                  <a:pt x="629" y="1289"/>
                  <a:pt x="626" y="1297"/>
                  <a:pt x="622" y="1294"/>
                </a:cubicBezTo>
                <a:cubicBezTo>
                  <a:pt x="621" y="1296"/>
                  <a:pt x="619" y="1298"/>
                  <a:pt x="622" y="1300"/>
                </a:cubicBezTo>
                <a:cubicBezTo>
                  <a:pt x="621" y="1301"/>
                  <a:pt x="620" y="1299"/>
                  <a:pt x="620" y="1298"/>
                </a:cubicBezTo>
                <a:cubicBezTo>
                  <a:pt x="609" y="1312"/>
                  <a:pt x="585" y="1318"/>
                  <a:pt x="572" y="1331"/>
                </a:cubicBezTo>
                <a:cubicBezTo>
                  <a:pt x="571" y="1327"/>
                  <a:pt x="569" y="1333"/>
                  <a:pt x="567" y="1331"/>
                </a:cubicBezTo>
                <a:cubicBezTo>
                  <a:pt x="542" y="1352"/>
                  <a:pt x="516" y="1368"/>
                  <a:pt x="489" y="1385"/>
                </a:cubicBezTo>
                <a:cubicBezTo>
                  <a:pt x="519" y="1361"/>
                  <a:pt x="557" y="1333"/>
                  <a:pt x="588" y="1317"/>
                </a:cubicBezTo>
                <a:cubicBezTo>
                  <a:pt x="589" y="1315"/>
                  <a:pt x="584" y="1314"/>
                  <a:pt x="586" y="1311"/>
                </a:cubicBezTo>
                <a:cubicBezTo>
                  <a:pt x="590" y="1313"/>
                  <a:pt x="593" y="1312"/>
                  <a:pt x="594" y="1310"/>
                </a:cubicBezTo>
                <a:cubicBezTo>
                  <a:pt x="596" y="1312"/>
                  <a:pt x="599" y="1310"/>
                  <a:pt x="603" y="1306"/>
                </a:cubicBezTo>
                <a:cubicBezTo>
                  <a:pt x="602" y="1305"/>
                  <a:pt x="601" y="1304"/>
                  <a:pt x="600" y="1304"/>
                </a:cubicBezTo>
                <a:cubicBezTo>
                  <a:pt x="606" y="1304"/>
                  <a:pt x="612" y="1299"/>
                  <a:pt x="614" y="1292"/>
                </a:cubicBezTo>
                <a:cubicBezTo>
                  <a:pt x="615" y="1293"/>
                  <a:pt x="615" y="1294"/>
                  <a:pt x="616" y="1295"/>
                </a:cubicBezTo>
                <a:cubicBezTo>
                  <a:pt x="621" y="1288"/>
                  <a:pt x="629" y="1283"/>
                  <a:pt x="637" y="1282"/>
                </a:cubicBezTo>
                <a:cubicBezTo>
                  <a:pt x="634" y="1279"/>
                  <a:pt x="634" y="1281"/>
                  <a:pt x="632" y="1277"/>
                </a:cubicBezTo>
                <a:cubicBezTo>
                  <a:pt x="634" y="1278"/>
                  <a:pt x="636" y="1280"/>
                  <a:pt x="639" y="1280"/>
                </a:cubicBezTo>
                <a:cubicBezTo>
                  <a:pt x="652" y="1271"/>
                  <a:pt x="662" y="1261"/>
                  <a:pt x="679" y="1256"/>
                </a:cubicBezTo>
                <a:cubicBezTo>
                  <a:pt x="679" y="1254"/>
                  <a:pt x="678" y="1255"/>
                  <a:pt x="677" y="1255"/>
                </a:cubicBezTo>
                <a:cubicBezTo>
                  <a:pt x="683" y="1251"/>
                  <a:pt x="690" y="1247"/>
                  <a:pt x="696" y="1243"/>
                </a:cubicBezTo>
                <a:cubicBezTo>
                  <a:pt x="696" y="1242"/>
                  <a:pt x="695" y="1242"/>
                  <a:pt x="694" y="1241"/>
                </a:cubicBezTo>
                <a:cubicBezTo>
                  <a:pt x="690" y="1247"/>
                  <a:pt x="685" y="1251"/>
                  <a:pt x="679" y="1247"/>
                </a:cubicBezTo>
                <a:cubicBezTo>
                  <a:pt x="679" y="1248"/>
                  <a:pt x="678" y="1249"/>
                  <a:pt x="677" y="1249"/>
                </a:cubicBezTo>
                <a:cubicBezTo>
                  <a:pt x="674" y="1246"/>
                  <a:pt x="672" y="1248"/>
                  <a:pt x="669" y="1246"/>
                </a:cubicBezTo>
                <a:cubicBezTo>
                  <a:pt x="669" y="1246"/>
                  <a:pt x="669" y="1246"/>
                  <a:pt x="668" y="1245"/>
                </a:cubicBezTo>
                <a:cubicBezTo>
                  <a:pt x="667" y="1246"/>
                  <a:pt x="666" y="1247"/>
                  <a:pt x="665" y="1248"/>
                </a:cubicBezTo>
                <a:cubicBezTo>
                  <a:pt x="664" y="1246"/>
                  <a:pt x="666" y="1245"/>
                  <a:pt x="667" y="1243"/>
                </a:cubicBezTo>
                <a:cubicBezTo>
                  <a:pt x="663" y="1236"/>
                  <a:pt x="666" y="1230"/>
                  <a:pt x="663" y="1222"/>
                </a:cubicBezTo>
                <a:cubicBezTo>
                  <a:pt x="654" y="1224"/>
                  <a:pt x="656" y="1231"/>
                  <a:pt x="648" y="1236"/>
                </a:cubicBezTo>
                <a:cubicBezTo>
                  <a:pt x="652" y="1239"/>
                  <a:pt x="655" y="1240"/>
                  <a:pt x="657" y="1240"/>
                </a:cubicBezTo>
                <a:cubicBezTo>
                  <a:pt x="656" y="1242"/>
                  <a:pt x="653" y="1240"/>
                  <a:pt x="654" y="1242"/>
                </a:cubicBezTo>
                <a:cubicBezTo>
                  <a:pt x="650" y="1240"/>
                  <a:pt x="645" y="1240"/>
                  <a:pt x="641" y="1245"/>
                </a:cubicBezTo>
                <a:cubicBezTo>
                  <a:pt x="638" y="1244"/>
                  <a:pt x="639" y="1242"/>
                  <a:pt x="636" y="1241"/>
                </a:cubicBezTo>
                <a:cubicBezTo>
                  <a:pt x="627" y="1249"/>
                  <a:pt x="616" y="1251"/>
                  <a:pt x="605" y="1250"/>
                </a:cubicBezTo>
                <a:cubicBezTo>
                  <a:pt x="594" y="1257"/>
                  <a:pt x="580" y="1248"/>
                  <a:pt x="574" y="1237"/>
                </a:cubicBezTo>
                <a:cubicBezTo>
                  <a:pt x="568" y="1242"/>
                  <a:pt x="562" y="1245"/>
                  <a:pt x="555" y="1246"/>
                </a:cubicBezTo>
                <a:cubicBezTo>
                  <a:pt x="553" y="1249"/>
                  <a:pt x="550" y="1250"/>
                  <a:pt x="547" y="1246"/>
                </a:cubicBezTo>
                <a:cubicBezTo>
                  <a:pt x="548" y="1241"/>
                  <a:pt x="555" y="1238"/>
                  <a:pt x="555" y="1232"/>
                </a:cubicBezTo>
                <a:cubicBezTo>
                  <a:pt x="552" y="1230"/>
                  <a:pt x="550" y="1228"/>
                  <a:pt x="547" y="1230"/>
                </a:cubicBezTo>
                <a:cubicBezTo>
                  <a:pt x="548" y="1234"/>
                  <a:pt x="540" y="1232"/>
                  <a:pt x="545" y="1238"/>
                </a:cubicBezTo>
                <a:cubicBezTo>
                  <a:pt x="546" y="1241"/>
                  <a:pt x="541" y="1234"/>
                  <a:pt x="542" y="1233"/>
                </a:cubicBezTo>
                <a:cubicBezTo>
                  <a:pt x="535" y="1239"/>
                  <a:pt x="527" y="1235"/>
                  <a:pt x="522" y="1238"/>
                </a:cubicBezTo>
                <a:cubicBezTo>
                  <a:pt x="524" y="1231"/>
                  <a:pt x="534" y="1235"/>
                  <a:pt x="542" y="1227"/>
                </a:cubicBezTo>
                <a:cubicBezTo>
                  <a:pt x="544" y="1226"/>
                  <a:pt x="540" y="1223"/>
                  <a:pt x="539" y="1221"/>
                </a:cubicBezTo>
                <a:cubicBezTo>
                  <a:pt x="537" y="1218"/>
                  <a:pt x="533" y="1224"/>
                  <a:pt x="530" y="1223"/>
                </a:cubicBezTo>
                <a:cubicBezTo>
                  <a:pt x="528" y="1219"/>
                  <a:pt x="536" y="1221"/>
                  <a:pt x="535" y="1215"/>
                </a:cubicBezTo>
                <a:cubicBezTo>
                  <a:pt x="540" y="1214"/>
                  <a:pt x="553" y="1209"/>
                  <a:pt x="548" y="1202"/>
                </a:cubicBezTo>
                <a:cubicBezTo>
                  <a:pt x="578" y="1184"/>
                  <a:pt x="601" y="1157"/>
                  <a:pt x="626" y="1135"/>
                </a:cubicBezTo>
                <a:cubicBezTo>
                  <a:pt x="625" y="1134"/>
                  <a:pt x="624" y="1133"/>
                  <a:pt x="623" y="1131"/>
                </a:cubicBezTo>
                <a:cubicBezTo>
                  <a:pt x="619" y="1134"/>
                  <a:pt x="616" y="1136"/>
                  <a:pt x="612" y="1138"/>
                </a:cubicBezTo>
                <a:cubicBezTo>
                  <a:pt x="606" y="1135"/>
                  <a:pt x="603" y="1143"/>
                  <a:pt x="599" y="1144"/>
                </a:cubicBezTo>
                <a:cubicBezTo>
                  <a:pt x="598" y="1140"/>
                  <a:pt x="608" y="1135"/>
                  <a:pt x="611" y="1134"/>
                </a:cubicBezTo>
                <a:cubicBezTo>
                  <a:pt x="611" y="1130"/>
                  <a:pt x="612" y="1127"/>
                  <a:pt x="616" y="1122"/>
                </a:cubicBezTo>
                <a:cubicBezTo>
                  <a:pt x="616" y="1123"/>
                  <a:pt x="617" y="1124"/>
                  <a:pt x="617" y="1125"/>
                </a:cubicBezTo>
                <a:cubicBezTo>
                  <a:pt x="618" y="1124"/>
                  <a:pt x="618" y="1123"/>
                  <a:pt x="620" y="1122"/>
                </a:cubicBezTo>
                <a:cubicBezTo>
                  <a:pt x="620" y="1122"/>
                  <a:pt x="620" y="1122"/>
                  <a:pt x="619" y="1122"/>
                </a:cubicBezTo>
                <a:cubicBezTo>
                  <a:pt x="620" y="1122"/>
                  <a:pt x="620" y="1121"/>
                  <a:pt x="621" y="1121"/>
                </a:cubicBezTo>
                <a:cubicBezTo>
                  <a:pt x="621" y="1121"/>
                  <a:pt x="621" y="1121"/>
                  <a:pt x="621" y="1121"/>
                </a:cubicBezTo>
                <a:cubicBezTo>
                  <a:pt x="620" y="1119"/>
                  <a:pt x="619" y="1120"/>
                  <a:pt x="618" y="1118"/>
                </a:cubicBezTo>
                <a:cubicBezTo>
                  <a:pt x="619" y="1119"/>
                  <a:pt x="620" y="1119"/>
                  <a:pt x="621" y="1118"/>
                </a:cubicBezTo>
                <a:cubicBezTo>
                  <a:pt x="619" y="1118"/>
                  <a:pt x="615" y="1113"/>
                  <a:pt x="616" y="1110"/>
                </a:cubicBezTo>
                <a:cubicBezTo>
                  <a:pt x="615" y="1111"/>
                  <a:pt x="615" y="1111"/>
                  <a:pt x="614" y="1111"/>
                </a:cubicBezTo>
                <a:cubicBezTo>
                  <a:pt x="614" y="1109"/>
                  <a:pt x="616" y="1107"/>
                  <a:pt x="618" y="1106"/>
                </a:cubicBezTo>
                <a:cubicBezTo>
                  <a:pt x="618" y="1107"/>
                  <a:pt x="618" y="1108"/>
                  <a:pt x="618" y="1108"/>
                </a:cubicBezTo>
                <a:cubicBezTo>
                  <a:pt x="618" y="1108"/>
                  <a:pt x="618" y="1108"/>
                  <a:pt x="618" y="1108"/>
                </a:cubicBezTo>
                <a:cubicBezTo>
                  <a:pt x="621" y="1112"/>
                  <a:pt x="619" y="1115"/>
                  <a:pt x="624" y="1116"/>
                </a:cubicBezTo>
                <a:cubicBezTo>
                  <a:pt x="624" y="1116"/>
                  <a:pt x="624" y="1116"/>
                  <a:pt x="624" y="1116"/>
                </a:cubicBezTo>
                <a:cubicBezTo>
                  <a:pt x="624" y="1111"/>
                  <a:pt x="625" y="1109"/>
                  <a:pt x="623" y="1105"/>
                </a:cubicBezTo>
                <a:cubicBezTo>
                  <a:pt x="622" y="1106"/>
                  <a:pt x="620" y="1105"/>
                  <a:pt x="618" y="1104"/>
                </a:cubicBezTo>
                <a:cubicBezTo>
                  <a:pt x="618" y="1104"/>
                  <a:pt x="618" y="1104"/>
                  <a:pt x="618" y="1104"/>
                </a:cubicBezTo>
                <a:cubicBezTo>
                  <a:pt x="618" y="1104"/>
                  <a:pt x="618" y="1104"/>
                  <a:pt x="618" y="1104"/>
                </a:cubicBezTo>
                <a:cubicBezTo>
                  <a:pt x="617" y="1103"/>
                  <a:pt x="616" y="1101"/>
                  <a:pt x="617" y="1099"/>
                </a:cubicBezTo>
                <a:cubicBezTo>
                  <a:pt x="615" y="1101"/>
                  <a:pt x="612" y="1103"/>
                  <a:pt x="610" y="1105"/>
                </a:cubicBezTo>
                <a:cubicBezTo>
                  <a:pt x="610" y="1102"/>
                  <a:pt x="611" y="1099"/>
                  <a:pt x="615" y="1097"/>
                </a:cubicBezTo>
                <a:cubicBezTo>
                  <a:pt x="615" y="1097"/>
                  <a:pt x="614" y="1097"/>
                  <a:pt x="613" y="1097"/>
                </a:cubicBezTo>
                <a:cubicBezTo>
                  <a:pt x="612" y="1096"/>
                  <a:pt x="614" y="1096"/>
                  <a:pt x="615" y="1095"/>
                </a:cubicBezTo>
                <a:cubicBezTo>
                  <a:pt x="615" y="1095"/>
                  <a:pt x="615" y="1095"/>
                  <a:pt x="615" y="1095"/>
                </a:cubicBezTo>
                <a:cubicBezTo>
                  <a:pt x="608" y="1100"/>
                  <a:pt x="604" y="1099"/>
                  <a:pt x="596" y="1103"/>
                </a:cubicBezTo>
                <a:cubicBezTo>
                  <a:pt x="593" y="1096"/>
                  <a:pt x="588" y="1108"/>
                  <a:pt x="584" y="1104"/>
                </a:cubicBezTo>
                <a:cubicBezTo>
                  <a:pt x="595" y="1099"/>
                  <a:pt x="599" y="1091"/>
                  <a:pt x="605" y="1086"/>
                </a:cubicBezTo>
                <a:cubicBezTo>
                  <a:pt x="603" y="1081"/>
                  <a:pt x="600" y="1075"/>
                  <a:pt x="598" y="1070"/>
                </a:cubicBezTo>
                <a:cubicBezTo>
                  <a:pt x="600" y="1069"/>
                  <a:pt x="599" y="1067"/>
                  <a:pt x="601" y="1066"/>
                </a:cubicBezTo>
                <a:cubicBezTo>
                  <a:pt x="600" y="1063"/>
                  <a:pt x="598" y="1063"/>
                  <a:pt x="596" y="1063"/>
                </a:cubicBezTo>
                <a:cubicBezTo>
                  <a:pt x="596" y="1059"/>
                  <a:pt x="591" y="1056"/>
                  <a:pt x="593" y="1052"/>
                </a:cubicBezTo>
                <a:cubicBezTo>
                  <a:pt x="595" y="1051"/>
                  <a:pt x="595" y="1055"/>
                  <a:pt x="596" y="1057"/>
                </a:cubicBezTo>
                <a:cubicBezTo>
                  <a:pt x="599" y="1055"/>
                  <a:pt x="598" y="1053"/>
                  <a:pt x="598" y="1051"/>
                </a:cubicBezTo>
                <a:cubicBezTo>
                  <a:pt x="602" y="1053"/>
                  <a:pt x="599" y="1059"/>
                  <a:pt x="600" y="1062"/>
                </a:cubicBezTo>
                <a:cubicBezTo>
                  <a:pt x="604" y="1061"/>
                  <a:pt x="611" y="1068"/>
                  <a:pt x="612" y="1073"/>
                </a:cubicBezTo>
                <a:cubicBezTo>
                  <a:pt x="615" y="1073"/>
                  <a:pt x="618" y="1071"/>
                  <a:pt x="621" y="1070"/>
                </a:cubicBezTo>
                <a:cubicBezTo>
                  <a:pt x="620" y="1069"/>
                  <a:pt x="620" y="1070"/>
                  <a:pt x="619" y="1071"/>
                </a:cubicBezTo>
                <a:cubicBezTo>
                  <a:pt x="617" y="1067"/>
                  <a:pt x="619" y="1065"/>
                  <a:pt x="617" y="1062"/>
                </a:cubicBezTo>
                <a:cubicBezTo>
                  <a:pt x="618" y="1061"/>
                  <a:pt x="618" y="1062"/>
                  <a:pt x="619" y="1061"/>
                </a:cubicBezTo>
                <a:cubicBezTo>
                  <a:pt x="620" y="1059"/>
                  <a:pt x="616" y="1057"/>
                  <a:pt x="615" y="1055"/>
                </a:cubicBezTo>
                <a:cubicBezTo>
                  <a:pt x="616" y="1056"/>
                  <a:pt x="622" y="1057"/>
                  <a:pt x="618" y="1053"/>
                </a:cubicBezTo>
                <a:cubicBezTo>
                  <a:pt x="622" y="1047"/>
                  <a:pt x="630" y="1051"/>
                  <a:pt x="630" y="1044"/>
                </a:cubicBezTo>
                <a:cubicBezTo>
                  <a:pt x="631" y="1048"/>
                  <a:pt x="635" y="1051"/>
                  <a:pt x="636" y="1046"/>
                </a:cubicBezTo>
                <a:cubicBezTo>
                  <a:pt x="637" y="1050"/>
                  <a:pt x="637" y="1049"/>
                  <a:pt x="640" y="1051"/>
                </a:cubicBezTo>
                <a:cubicBezTo>
                  <a:pt x="638" y="1054"/>
                  <a:pt x="633" y="1052"/>
                  <a:pt x="635" y="1056"/>
                </a:cubicBezTo>
                <a:cubicBezTo>
                  <a:pt x="637" y="1058"/>
                  <a:pt x="640" y="1051"/>
                  <a:pt x="642" y="1056"/>
                </a:cubicBezTo>
                <a:cubicBezTo>
                  <a:pt x="645" y="1054"/>
                  <a:pt x="644" y="1051"/>
                  <a:pt x="646" y="1049"/>
                </a:cubicBezTo>
                <a:cubicBezTo>
                  <a:pt x="644" y="1046"/>
                  <a:pt x="641" y="1046"/>
                  <a:pt x="639" y="1045"/>
                </a:cubicBezTo>
                <a:cubicBezTo>
                  <a:pt x="638" y="1043"/>
                  <a:pt x="645" y="1045"/>
                  <a:pt x="645" y="1040"/>
                </a:cubicBezTo>
                <a:cubicBezTo>
                  <a:pt x="642" y="1038"/>
                  <a:pt x="643" y="1041"/>
                  <a:pt x="641" y="1042"/>
                </a:cubicBezTo>
                <a:cubicBezTo>
                  <a:pt x="639" y="1042"/>
                  <a:pt x="639" y="1039"/>
                  <a:pt x="636" y="1038"/>
                </a:cubicBezTo>
                <a:cubicBezTo>
                  <a:pt x="635" y="1034"/>
                  <a:pt x="640" y="1040"/>
                  <a:pt x="641" y="1040"/>
                </a:cubicBezTo>
                <a:cubicBezTo>
                  <a:pt x="643" y="1039"/>
                  <a:pt x="638" y="1036"/>
                  <a:pt x="640" y="1035"/>
                </a:cubicBezTo>
                <a:cubicBezTo>
                  <a:pt x="636" y="1033"/>
                  <a:pt x="636" y="1035"/>
                  <a:pt x="632" y="1033"/>
                </a:cubicBezTo>
                <a:cubicBezTo>
                  <a:pt x="633" y="1033"/>
                  <a:pt x="633" y="1032"/>
                  <a:pt x="633" y="1032"/>
                </a:cubicBezTo>
                <a:cubicBezTo>
                  <a:pt x="632" y="1032"/>
                  <a:pt x="632" y="1032"/>
                  <a:pt x="632" y="1032"/>
                </a:cubicBezTo>
                <a:cubicBezTo>
                  <a:pt x="631" y="1030"/>
                  <a:pt x="632" y="1028"/>
                  <a:pt x="632" y="1027"/>
                </a:cubicBezTo>
                <a:cubicBezTo>
                  <a:pt x="632" y="1027"/>
                  <a:pt x="632" y="1027"/>
                  <a:pt x="633" y="1027"/>
                </a:cubicBezTo>
                <a:cubicBezTo>
                  <a:pt x="633" y="1027"/>
                  <a:pt x="634" y="1027"/>
                  <a:pt x="634" y="1028"/>
                </a:cubicBezTo>
                <a:cubicBezTo>
                  <a:pt x="634" y="1028"/>
                  <a:pt x="634" y="1028"/>
                  <a:pt x="634" y="1028"/>
                </a:cubicBezTo>
                <a:cubicBezTo>
                  <a:pt x="636" y="1025"/>
                  <a:pt x="634" y="1026"/>
                  <a:pt x="632" y="1023"/>
                </a:cubicBezTo>
                <a:cubicBezTo>
                  <a:pt x="631" y="1024"/>
                  <a:pt x="630" y="1025"/>
                  <a:pt x="629" y="1026"/>
                </a:cubicBezTo>
                <a:cubicBezTo>
                  <a:pt x="627" y="1019"/>
                  <a:pt x="635" y="1025"/>
                  <a:pt x="637" y="1022"/>
                </a:cubicBezTo>
                <a:cubicBezTo>
                  <a:pt x="636" y="1019"/>
                  <a:pt x="634" y="1018"/>
                  <a:pt x="632" y="1020"/>
                </a:cubicBezTo>
                <a:cubicBezTo>
                  <a:pt x="632" y="1018"/>
                  <a:pt x="629" y="1019"/>
                  <a:pt x="630" y="1016"/>
                </a:cubicBezTo>
                <a:cubicBezTo>
                  <a:pt x="631" y="1015"/>
                  <a:pt x="631" y="1019"/>
                  <a:pt x="633" y="1018"/>
                </a:cubicBezTo>
                <a:cubicBezTo>
                  <a:pt x="637" y="1017"/>
                  <a:pt x="632" y="1014"/>
                  <a:pt x="635" y="1013"/>
                </a:cubicBezTo>
                <a:cubicBezTo>
                  <a:pt x="637" y="1014"/>
                  <a:pt x="639" y="1014"/>
                  <a:pt x="639" y="1016"/>
                </a:cubicBezTo>
                <a:cubicBezTo>
                  <a:pt x="643" y="1012"/>
                  <a:pt x="646" y="1019"/>
                  <a:pt x="650" y="1014"/>
                </a:cubicBezTo>
                <a:cubicBezTo>
                  <a:pt x="647" y="1011"/>
                  <a:pt x="643" y="1010"/>
                  <a:pt x="640" y="1009"/>
                </a:cubicBezTo>
                <a:cubicBezTo>
                  <a:pt x="639" y="1010"/>
                  <a:pt x="641" y="1011"/>
                  <a:pt x="642" y="1013"/>
                </a:cubicBezTo>
                <a:cubicBezTo>
                  <a:pt x="640" y="1013"/>
                  <a:pt x="639" y="1013"/>
                  <a:pt x="638" y="1013"/>
                </a:cubicBezTo>
                <a:cubicBezTo>
                  <a:pt x="636" y="1011"/>
                  <a:pt x="640" y="1011"/>
                  <a:pt x="638" y="1009"/>
                </a:cubicBezTo>
                <a:cubicBezTo>
                  <a:pt x="637" y="1011"/>
                  <a:pt x="634" y="1005"/>
                  <a:pt x="631" y="1006"/>
                </a:cubicBezTo>
                <a:cubicBezTo>
                  <a:pt x="630" y="1002"/>
                  <a:pt x="630" y="1002"/>
                  <a:pt x="627" y="999"/>
                </a:cubicBezTo>
                <a:cubicBezTo>
                  <a:pt x="626" y="999"/>
                  <a:pt x="626" y="999"/>
                  <a:pt x="626" y="999"/>
                </a:cubicBezTo>
                <a:cubicBezTo>
                  <a:pt x="625" y="997"/>
                  <a:pt x="627" y="994"/>
                  <a:pt x="629" y="994"/>
                </a:cubicBezTo>
                <a:cubicBezTo>
                  <a:pt x="629" y="996"/>
                  <a:pt x="628" y="997"/>
                  <a:pt x="627" y="998"/>
                </a:cubicBezTo>
                <a:cubicBezTo>
                  <a:pt x="629" y="999"/>
                  <a:pt x="631" y="998"/>
                  <a:pt x="633" y="998"/>
                </a:cubicBezTo>
                <a:cubicBezTo>
                  <a:pt x="634" y="1001"/>
                  <a:pt x="631" y="1002"/>
                  <a:pt x="633" y="1004"/>
                </a:cubicBezTo>
                <a:cubicBezTo>
                  <a:pt x="635" y="1004"/>
                  <a:pt x="637" y="1003"/>
                  <a:pt x="636" y="1007"/>
                </a:cubicBezTo>
                <a:cubicBezTo>
                  <a:pt x="638" y="1008"/>
                  <a:pt x="641" y="1003"/>
                  <a:pt x="641" y="1008"/>
                </a:cubicBezTo>
                <a:cubicBezTo>
                  <a:pt x="643" y="1006"/>
                  <a:pt x="645" y="1005"/>
                  <a:pt x="647" y="1004"/>
                </a:cubicBezTo>
                <a:cubicBezTo>
                  <a:pt x="649" y="1007"/>
                  <a:pt x="651" y="1011"/>
                  <a:pt x="654" y="1013"/>
                </a:cubicBezTo>
                <a:cubicBezTo>
                  <a:pt x="656" y="1010"/>
                  <a:pt x="658" y="1007"/>
                  <a:pt x="662" y="1007"/>
                </a:cubicBezTo>
                <a:cubicBezTo>
                  <a:pt x="663" y="1009"/>
                  <a:pt x="659" y="1009"/>
                  <a:pt x="658" y="1011"/>
                </a:cubicBezTo>
                <a:cubicBezTo>
                  <a:pt x="660" y="1013"/>
                  <a:pt x="662" y="1010"/>
                  <a:pt x="665" y="1009"/>
                </a:cubicBezTo>
                <a:cubicBezTo>
                  <a:pt x="664" y="1011"/>
                  <a:pt x="661" y="1014"/>
                  <a:pt x="658" y="1017"/>
                </a:cubicBezTo>
                <a:cubicBezTo>
                  <a:pt x="656" y="1019"/>
                  <a:pt x="655" y="1021"/>
                  <a:pt x="657" y="1024"/>
                </a:cubicBezTo>
                <a:cubicBezTo>
                  <a:pt x="658" y="1025"/>
                  <a:pt x="659" y="1024"/>
                  <a:pt x="660" y="1023"/>
                </a:cubicBezTo>
                <a:cubicBezTo>
                  <a:pt x="662" y="1025"/>
                  <a:pt x="662" y="1026"/>
                  <a:pt x="663" y="1028"/>
                </a:cubicBezTo>
                <a:cubicBezTo>
                  <a:pt x="662" y="1028"/>
                  <a:pt x="662" y="1028"/>
                  <a:pt x="662" y="1028"/>
                </a:cubicBezTo>
                <a:cubicBezTo>
                  <a:pt x="662" y="1029"/>
                  <a:pt x="663" y="1030"/>
                  <a:pt x="663" y="1031"/>
                </a:cubicBezTo>
                <a:cubicBezTo>
                  <a:pt x="661" y="1032"/>
                  <a:pt x="660" y="1034"/>
                  <a:pt x="659" y="1035"/>
                </a:cubicBezTo>
                <a:cubicBezTo>
                  <a:pt x="661" y="1038"/>
                  <a:pt x="657" y="1036"/>
                  <a:pt x="656" y="1038"/>
                </a:cubicBezTo>
                <a:cubicBezTo>
                  <a:pt x="658" y="1041"/>
                  <a:pt x="660" y="1039"/>
                  <a:pt x="662" y="1040"/>
                </a:cubicBezTo>
                <a:cubicBezTo>
                  <a:pt x="664" y="1038"/>
                  <a:pt x="661" y="1038"/>
                  <a:pt x="661" y="1036"/>
                </a:cubicBezTo>
                <a:cubicBezTo>
                  <a:pt x="665" y="1035"/>
                  <a:pt x="669" y="1037"/>
                  <a:pt x="673" y="1040"/>
                </a:cubicBezTo>
                <a:cubicBezTo>
                  <a:pt x="677" y="1038"/>
                  <a:pt x="681" y="1035"/>
                  <a:pt x="684" y="1034"/>
                </a:cubicBezTo>
                <a:cubicBezTo>
                  <a:pt x="684" y="1033"/>
                  <a:pt x="683" y="1032"/>
                  <a:pt x="681" y="1033"/>
                </a:cubicBezTo>
                <a:cubicBezTo>
                  <a:pt x="681" y="1031"/>
                  <a:pt x="682" y="1030"/>
                  <a:pt x="683" y="1029"/>
                </a:cubicBezTo>
                <a:cubicBezTo>
                  <a:pt x="684" y="1031"/>
                  <a:pt x="685" y="1032"/>
                  <a:pt x="686" y="1033"/>
                </a:cubicBezTo>
                <a:cubicBezTo>
                  <a:pt x="688" y="1032"/>
                  <a:pt x="690" y="1031"/>
                  <a:pt x="691" y="1031"/>
                </a:cubicBezTo>
                <a:cubicBezTo>
                  <a:pt x="691" y="1031"/>
                  <a:pt x="692" y="1031"/>
                  <a:pt x="692" y="1031"/>
                </a:cubicBezTo>
                <a:cubicBezTo>
                  <a:pt x="691" y="1028"/>
                  <a:pt x="693" y="1027"/>
                  <a:pt x="695" y="1026"/>
                </a:cubicBezTo>
                <a:cubicBezTo>
                  <a:pt x="694" y="1025"/>
                  <a:pt x="692" y="1027"/>
                  <a:pt x="691" y="1028"/>
                </a:cubicBezTo>
                <a:cubicBezTo>
                  <a:pt x="692" y="1026"/>
                  <a:pt x="690" y="1022"/>
                  <a:pt x="688" y="1024"/>
                </a:cubicBezTo>
                <a:cubicBezTo>
                  <a:pt x="691" y="1024"/>
                  <a:pt x="692" y="1016"/>
                  <a:pt x="697" y="1019"/>
                </a:cubicBezTo>
                <a:cubicBezTo>
                  <a:pt x="698" y="1019"/>
                  <a:pt x="694" y="1014"/>
                  <a:pt x="693" y="1015"/>
                </a:cubicBezTo>
                <a:cubicBezTo>
                  <a:pt x="693" y="1012"/>
                  <a:pt x="695" y="1009"/>
                  <a:pt x="696" y="1006"/>
                </a:cubicBezTo>
                <a:cubicBezTo>
                  <a:pt x="695" y="1005"/>
                  <a:pt x="694" y="1007"/>
                  <a:pt x="692" y="1004"/>
                </a:cubicBezTo>
                <a:cubicBezTo>
                  <a:pt x="696" y="1003"/>
                  <a:pt x="696" y="1001"/>
                  <a:pt x="698" y="1001"/>
                </a:cubicBezTo>
                <a:cubicBezTo>
                  <a:pt x="700" y="995"/>
                  <a:pt x="693" y="998"/>
                  <a:pt x="690" y="994"/>
                </a:cubicBezTo>
                <a:cubicBezTo>
                  <a:pt x="689" y="996"/>
                  <a:pt x="688" y="996"/>
                  <a:pt x="687" y="999"/>
                </a:cubicBezTo>
                <a:cubicBezTo>
                  <a:pt x="686" y="999"/>
                  <a:pt x="686" y="998"/>
                  <a:pt x="686" y="998"/>
                </a:cubicBezTo>
                <a:cubicBezTo>
                  <a:pt x="686" y="998"/>
                  <a:pt x="685" y="998"/>
                  <a:pt x="685" y="999"/>
                </a:cubicBezTo>
                <a:cubicBezTo>
                  <a:pt x="685" y="996"/>
                  <a:pt x="686" y="996"/>
                  <a:pt x="683" y="994"/>
                </a:cubicBezTo>
                <a:cubicBezTo>
                  <a:pt x="684" y="994"/>
                  <a:pt x="684" y="994"/>
                  <a:pt x="685" y="994"/>
                </a:cubicBezTo>
                <a:cubicBezTo>
                  <a:pt x="685" y="992"/>
                  <a:pt x="685" y="991"/>
                  <a:pt x="686" y="990"/>
                </a:cubicBezTo>
                <a:cubicBezTo>
                  <a:pt x="686" y="990"/>
                  <a:pt x="686" y="990"/>
                  <a:pt x="685" y="990"/>
                </a:cubicBezTo>
                <a:cubicBezTo>
                  <a:pt x="686" y="989"/>
                  <a:pt x="686" y="989"/>
                  <a:pt x="686" y="989"/>
                </a:cubicBezTo>
                <a:cubicBezTo>
                  <a:pt x="686" y="989"/>
                  <a:pt x="686" y="989"/>
                  <a:pt x="686" y="989"/>
                </a:cubicBezTo>
                <a:cubicBezTo>
                  <a:pt x="685" y="989"/>
                  <a:pt x="683" y="987"/>
                  <a:pt x="681" y="989"/>
                </a:cubicBezTo>
                <a:cubicBezTo>
                  <a:pt x="679" y="987"/>
                  <a:pt x="678" y="984"/>
                  <a:pt x="679" y="983"/>
                </a:cubicBezTo>
                <a:cubicBezTo>
                  <a:pt x="673" y="982"/>
                  <a:pt x="679" y="987"/>
                  <a:pt x="677" y="990"/>
                </a:cubicBezTo>
                <a:cubicBezTo>
                  <a:pt x="677" y="991"/>
                  <a:pt x="669" y="985"/>
                  <a:pt x="674" y="983"/>
                </a:cubicBezTo>
                <a:cubicBezTo>
                  <a:pt x="670" y="985"/>
                  <a:pt x="665" y="987"/>
                  <a:pt x="665" y="992"/>
                </a:cubicBezTo>
                <a:cubicBezTo>
                  <a:pt x="662" y="988"/>
                  <a:pt x="661" y="989"/>
                  <a:pt x="657" y="989"/>
                </a:cubicBezTo>
                <a:cubicBezTo>
                  <a:pt x="660" y="987"/>
                  <a:pt x="660" y="988"/>
                  <a:pt x="662" y="985"/>
                </a:cubicBezTo>
                <a:cubicBezTo>
                  <a:pt x="662" y="986"/>
                  <a:pt x="663" y="987"/>
                  <a:pt x="664" y="987"/>
                </a:cubicBezTo>
                <a:cubicBezTo>
                  <a:pt x="667" y="984"/>
                  <a:pt x="665" y="983"/>
                  <a:pt x="670" y="983"/>
                </a:cubicBezTo>
                <a:cubicBezTo>
                  <a:pt x="668" y="981"/>
                  <a:pt x="666" y="981"/>
                  <a:pt x="664" y="982"/>
                </a:cubicBezTo>
                <a:cubicBezTo>
                  <a:pt x="663" y="983"/>
                  <a:pt x="662" y="984"/>
                  <a:pt x="660" y="984"/>
                </a:cubicBezTo>
                <a:cubicBezTo>
                  <a:pt x="659" y="985"/>
                  <a:pt x="659" y="986"/>
                  <a:pt x="658" y="987"/>
                </a:cubicBezTo>
                <a:cubicBezTo>
                  <a:pt x="657" y="987"/>
                  <a:pt x="656" y="986"/>
                  <a:pt x="656" y="986"/>
                </a:cubicBezTo>
                <a:cubicBezTo>
                  <a:pt x="655" y="985"/>
                  <a:pt x="655" y="985"/>
                  <a:pt x="655" y="985"/>
                </a:cubicBezTo>
                <a:cubicBezTo>
                  <a:pt x="650" y="990"/>
                  <a:pt x="648" y="996"/>
                  <a:pt x="639" y="995"/>
                </a:cubicBezTo>
                <a:cubicBezTo>
                  <a:pt x="639" y="992"/>
                  <a:pt x="643" y="996"/>
                  <a:pt x="645" y="992"/>
                </a:cubicBezTo>
                <a:cubicBezTo>
                  <a:pt x="640" y="989"/>
                  <a:pt x="635" y="992"/>
                  <a:pt x="631" y="995"/>
                </a:cubicBezTo>
                <a:cubicBezTo>
                  <a:pt x="629" y="991"/>
                  <a:pt x="634" y="989"/>
                  <a:pt x="631" y="986"/>
                </a:cubicBezTo>
                <a:cubicBezTo>
                  <a:pt x="640" y="986"/>
                  <a:pt x="642" y="981"/>
                  <a:pt x="649" y="976"/>
                </a:cubicBezTo>
                <a:cubicBezTo>
                  <a:pt x="650" y="978"/>
                  <a:pt x="647" y="978"/>
                  <a:pt x="648" y="980"/>
                </a:cubicBezTo>
                <a:cubicBezTo>
                  <a:pt x="653" y="974"/>
                  <a:pt x="655" y="973"/>
                  <a:pt x="659" y="968"/>
                </a:cubicBezTo>
                <a:cubicBezTo>
                  <a:pt x="659" y="968"/>
                  <a:pt x="659" y="968"/>
                  <a:pt x="659" y="968"/>
                </a:cubicBezTo>
                <a:cubicBezTo>
                  <a:pt x="659" y="967"/>
                  <a:pt x="659" y="967"/>
                  <a:pt x="660" y="967"/>
                </a:cubicBezTo>
                <a:cubicBezTo>
                  <a:pt x="656" y="964"/>
                  <a:pt x="659" y="968"/>
                  <a:pt x="656" y="969"/>
                </a:cubicBezTo>
                <a:cubicBezTo>
                  <a:pt x="655" y="969"/>
                  <a:pt x="654" y="966"/>
                  <a:pt x="654" y="965"/>
                </a:cubicBezTo>
                <a:cubicBezTo>
                  <a:pt x="649" y="962"/>
                  <a:pt x="648" y="971"/>
                  <a:pt x="652" y="975"/>
                </a:cubicBezTo>
                <a:cubicBezTo>
                  <a:pt x="649" y="974"/>
                  <a:pt x="650" y="974"/>
                  <a:pt x="647" y="975"/>
                </a:cubicBezTo>
                <a:cubicBezTo>
                  <a:pt x="644" y="973"/>
                  <a:pt x="648" y="972"/>
                  <a:pt x="649" y="971"/>
                </a:cubicBezTo>
                <a:cubicBezTo>
                  <a:pt x="647" y="970"/>
                  <a:pt x="646" y="967"/>
                  <a:pt x="644" y="969"/>
                </a:cubicBezTo>
                <a:cubicBezTo>
                  <a:pt x="643" y="963"/>
                  <a:pt x="640" y="958"/>
                  <a:pt x="635" y="955"/>
                </a:cubicBezTo>
                <a:cubicBezTo>
                  <a:pt x="637" y="955"/>
                  <a:pt x="639" y="957"/>
                  <a:pt x="642" y="957"/>
                </a:cubicBezTo>
                <a:cubicBezTo>
                  <a:pt x="644" y="954"/>
                  <a:pt x="641" y="954"/>
                  <a:pt x="639" y="952"/>
                </a:cubicBezTo>
                <a:cubicBezTo>
                  <a:pt x="641" y="950"/>
                  <a:pt x="643" y="951"/>
                  <a:pt x="645" y="950"/>
                </a:cubicBezTo>
                <a:cubicBezTo>
                  <a:pt x="648" y="953"/>
                  <a:pt x="643" y="953"/>
                  <a:pt x="644" y="955"/>
                </a:cubicBezTo>
                <a:cubicBezTo>
                  <a:pt x="645" y="956"/>
                  <a:pt x="646" y="956"/>
                  <a:pt x="647" y="957"/>
                </a:cubicBezTo>
                <a:cubicBezTo>
                  <a:pt x="648" y="955"/>
                  <a:pt x="647" y="952"/>
                  <a:pt x="647" y="949"/>
                </a:cubicBezTo>
                <a:cubicBezTo>
                  <a:pt x="650" y="949"/>
                  <a:pt x="649" y="954"/>
                  <a:pt x="652" y="956"/>
                </a:cubicBezTo>
                <a:cubicBezTo>
                  <a:pt x="654" y="955"/>
                  <a:pt x="651" y="952"/>
                  <a:pt x="654" y="951"/>
                </a:cubicBezTo>
                <a:cubicBezTo>
                  <a:pt x="656" y="956"/>
                  <a:pt x="662" y="956"/>
                  <a:pt x="667" y="956"/>
                </a:cubicBezTo>
                <a:cubicBezTo>
                  <a:pt x="668" y="958"/>
                  <a:pt x="665" y="958"/>
                  <a:pt x="667" y="961"/>
                </a:cubicBezTo>
                <a:cubicBezTo>
                  <a:pt x="668" y="962"/>
                  <a:pt x="669" y="962"/>
                  <a:pt x="670" y="962"/>
                </a:cubicBezTo>
                <a:cubicBezTo>
                  <a:pt x="672" y="961"/>
                  <a:pt x="675" y="959"/>
                  <a:pt x="678" y="957"/>
                </a:cubicBezTo>
                <a:cubicBezTo>
                  <a:pt x="678" y="956"/>
                  <a:pt x="677" y="956"/>
                  <a:pt x="677" y="956"/>
                </a:cubicBezTo>
                <a:cubicBezTo>
                  <a:pt x="676" y="954"/>
                  <a:pt x="678" y="954"/>
                  <a:pt x="679" y="956"/>
                </a:cubicBezTo>
                <a:cubicBezTo>
                  <a:pt x="679" y="955"/>
                  <a:pt x="679" y="954"/>
                  <a:pt x="679" y="954"/>
                </a:cubicBezTo>
                <a:cubicBezTo>
                  <a:pt x="679" y="953"/>
                  <a:pt x="676" y="952"/>
                  <a:pt x="679" y="950"/>
                </a:cubicBezTo>
                <a:cubicBezTo>
                  <a:pt x="686" y="960"/>
                  <a:pt x="690" y="940"/>
                  <a:pt x="700" y="943"/>
                </a:cubicBezTo>
                <a:cubicBezTo>
                  <a:pt x="701" y="942"/>
                  <a:pt x="701" y="941"/>
                  <a:pt x="700" y="939"/>
                </a:cubicBezTo>
                <a:cubicBezTo>
                  <a:pt x="719" y="932"/>
                  <a:pt x="727" y="919"/>
                  <a:pt x="741" y="911"/>
                </a:cubicBezTo>
                <a:cubicBezTo>
                  <a:pt x="742" y="912"/>
                  <a:pt x="742" y="913"/>
                  <a:pt x="742" y="915"/>
                </a:cubicBezTo>
                <a:cubicBezTo>
                  <a:pt x="744" y="911"/>
                  <a:pt x="746" y="907"/>
                  <a:pt x="747" y="903"/>
                </a:cubicBezTo>
                <a:cubicBezTo>
                  <a:pt x="747" y="903"/>
                  <a:pt x="748" y="903"/>
                  <a:pt x="748" y="903"/>
                </a:cubicBezTo>
                <a:cubicBezTo>
                  <a:pt x="750" y="901"/>
                  <a:pt x="751" y="900"/>
                  <a:pt x="754" y="900"/>
                </a:cubicBezTo>
                <a:cubicBezTo>
                  <a:pt x="753" y="898"/>
                  <a:pt x="754" y="897"/>
                  <a:pt x="755" y="895"/>
                </a:cubicBezTo>
                <a:cubicBezTo>
                  <a:pt x="755" y="895"/>
                  <a:pt x="755" y="895"/>
                  <a:pt x="755" y="895"/>
                </a:cubicBezTo>
                <a:cubicBezTo>
                  <a:pt x="755" y="895"/>
                  <a:pt x="755" y="895"/>
                  <a:pt x="755" y="895"/>
                </a:cubicBezTo>
                <a:cubicBezTo>
                  <a:pt x="756" y="893"/>
                  <a:pt x="757" y="891"/>
                  <a:pt x="755" y="889"/>
                </a:cubicBezTo>
                <a:cubicBezTo>
                  <a:pt x="754" y="889"/>
                  <a:pt x="753" y="889"/>
                  <a:pt x="753" y="890"/>
                </a:cubicBezTo>
                <a:cubicBezTo>
                  <a:pt x="753" y="891"/>
                  <a:pt x="754" y="892"/>
                  <a:pt x="754" y="893"/>
                </a:cubicBezTo>
                <a:cubicBezTo>
                  <a:pt x="753" y="894"/>
                  <a:pt x="751" y="895"/>
                  <a:pt x="750" y="895"/>
                </a:cubicBezTo>
                <a:cubicBezTo>
                  <a:pt x="750" y="897"/>
                  <a:pt x="749" y="899"/>
                  <a:pt x="748" y="900"/>
                </a:cubicBezTo>
                <a:cubicBezTo>
                  <a:pt x="747" y="901"/>
                  <a:pt x="746" y="899"/>
                  <a:pt x="745" y="898"/>
                </a:cubicBezTo>
                <a:cubicBezTo>
                  <a:pt x="748" y="897"/>
                  <a:pt x="748" y="892"/>
                  <a:pt x="746" y="892"/>
                </a:cubicBezTo>
                <a:cubicBezTo>
                  <a:pt x="747" y="891"/>
                  <a:pt x="747" y="891"/>
                  <a:pt x="748" y="890"/>
                </a:cubicBezTo>
                <a:cubicBezTo>
                  <a:pt x="747" y="890"/>
                  <a:pt x="746" y="890"/>
                  <a:pt x="746" y="889"/>
                </a:cubicBezTo>
                <a:cubicBezTo>
                  <a:pt x="746" y="886"/>
                  <a:pt x="750" y="888"/>
                  <a:pt x="746" y="885"/>
                </a:cubicBezTo>
                <a:cubicBezTo>
                  <a:pt x="747" y="884"/>
                  <a:pt x="749" y="885"/>
                  <a:pt x="750" y="884"/>
                </a:cubicBezTo>
                <a:cubicBezTo>
                  <a:pt x="751" y="885"/>
                  <a:pt x="752" y="886"/>
                  <a:pt x="752" y="887"/>
                </a:cubicBezTo>
                <a:cubicBezTo>
                  <a:pt x="752" y="887"/>
                  <a:pt x="753" y="887"/>
                  <a:pt x="753" y="887"/>
                </a:cubicBezTo>
                <a:cubicBezTo>
                  <a:pt x="753" y="885"/>
                  <a:pt x="755" y="884"/>
                  <a:pt x="756" y="883"/>
                </a:cubicBezTo>
                <a:cubicBezTo>
                  <a:pt x="757" y="884"/>
                  <a:pt x="756" y="885"/>
                  <a:pt x="755" y="885"/>
                </a:cubicBezTo>
                <a:cubicBezTo>
                  <a:pt x="756" y="885"/>
                  <a:pt x="756" y="884"/>
                  <a:pt x="757" y="883"/>
                </a:cubicBezTo>
                <a:cubicBezTo>
                  <a:pt x="757" y="884"/>
                  <a:pt x="757" y="886"/>
                  <a:pt x="758" y="887"/>
                </a:cubicBezTo>
                <a:cubicBezTo>
                  <a:pt x="758" y="887"/>
                  <a:pt x="759" y="887"/>
                  <a:pt x="759" y="887"/>
                </a:cubicBezTo>
                <a:cubicBezTo>
                  <a:pt x="760" y="889"/>
                  <a:pt x="756" y="891"/>
                  <a:pt x="759" y="893"/>
                </a:cubicBezTo>
                <a:cubicBezTo>
                  <a:pt x="762" y="894"/>
                  <a:pt x="769" y="892"/>
                  <a:pt x="768" y="889"/>
                </a:cubicBezTo>
                <a:cubicBezTo>
                  <a:pt x="768" y="889"/>
                  <a:pt x="769" y="889"/>
                  <a:pt x="769" y="889"/>
                </a:cubicBezTo>
                <a:cubicBezTo>
                  <a:pt x="770" y="888"/>
                  <a:pt x="770" y="887"/>
                  <a:pt x="770" y="886"/>
                </a:cubicBezTo>
                <a:cubicBezTo>
                  <a:pt x="771" y="887"/>
                  <a:pt x="772" y="887"/>
                  <a:pt x="773" y="887"/>
                </a:cubicBezTo>
                <a:cubicBezTo>
                  <a:pt x="773" y="887"/>
                  <a:pt x="773" y="887"/>
                  <a:pt x="773" y="887"/>
                </a:cubicBezTo>
                <a:cubicBezTo>
                  <a:pt x="773" y="887"/>
                  <a:pt x="773" y="887"/>
                  <a:pt x="774" y="887"/>
                </a:cubicBezTo>
                <a:cubicBezTo>
                  <a:pt x="776" y="887"/>
                  <a:pt x="777" y="886"/>
                  <a:pt x="779" y="884"/>
                </a:cubicBezTo>
                <a:cubicBezTo>
                  <a:pt x="779" y="884"/>
                  <a:pt x="779" y="884"/>
                  <a:pt x="779" y="883"/>
                </a:cubicBezTo>
                <a:cubicBezTo>
                  <a:pt x="779" y="884"/>
                  <a:pt x="779" y="884"/>
                  <a:pt x="779" y="884"/>
                </a:cubicBezTo>
                <a:cubicBezTo>
                  <a:pt x="780" y="883"/>
                  <a:pt x="781" y="883"/>
                  <a:pt x="782" y="882"/>
                </a:cubicBezTo>
                <a:cubicBezTo>
                  <a:pt x="782" y="881"/>
                  <a:pt x="783" y="880"/>
                  <a:pt x="781" y="879"/>
                </a:cubicBezTo>
                <a:cubicBezTo>
                  <a:pt x="782" y="879"/>
                  <a:pt x="782" y="879"/>
                  <a:pt x="782" y="879"/>
                </a:cubicBezTo>
                <a:cubicBezTo>
                  <a:pt x="782" y="879"/>
                  <a:pt x="782" y="879"/>
                  <a:pt x="782" y="879"/>
                </a:cubicBezTo>
                <a:cubicBezTo>
                  <a:pt x="786" y="878"/>
                  <a:pt x="788" y="877"/>
                  <a:pt x="788" y="874"/>
                </a:cubicBezTo>
                <a:cubicBezTo>
                  <a:pt x="791" y="876"/>
                  <a:pt x="792" y="870"/>
                  <a:pt x="796" y="874"/>
                </a:cubicBezTo>
                <a:cubicBezTo>
                  <a:pt x="796" y="872"/>
                  <a:pt x="796" y="871"/>
                  <a:pt x="799" y="874"/>
                </a:cubicBezTo>
                <a:cubicBezTo>
                  <a:pt x="798" y="871"/>
                  <a:pt x="800" y="871"/>
                  <a:pt x="801" y="870"/>
                </a:cubicBezTo>
                <a:cubicBezTo>
                  <a:pt x="801" y="869"/>
                  <a:pt x="801" y="868"/>
                  <a:pt x="800" y="867"/>
                </a:cubicBezTo>
                <a:cubicBezTo>
                  <a:pt x="800" y="867"/>
                  <a:pt x="801" y="867"/>
                  <a:pt x="802" y="868"/>
                </a:cubicBezTo>
                <a:cubicBezTo>
                  <a:pt x="802" y="868"/>
                  <a:pt x="802" y="868"/>
                  <a:pt x="802" y="867"/>
                </a:cubicBezTo>
                <a:cubicBezTo>
                  <a:pt x="808" y="871"/>
                  <a:pt x="812" y="861"/>
                  <a:pt x="816" y="860"/>
                </a:cubicBezTo>
                <a:cubicBezTo>
                  <a:pt x="815" y="860"/>
                  <a:pt x="814" y="859"/>
                  <a:pt x="814" y="859"/>
                </a:cubicBezTo>
                <a:cubicBezTo>
                  <a:pt x="813" y="861"/>
                  <a:pt x="812" y="860"/>
                  <a:pt x="811" y="862"/>
                </a:cubicBezTo>
                <a:cubicBezTo>
                  <a:pt x="811" y="860"/>
                  <a:pt x="809" y="858"/>
                  <a:pt x="807" y="860"/>
                </a:cubicBezTo>
                <a:cubicBezTo>
                  <a:pt x="808" y="859"/>
                  <a:pt x="804" y="856"/>
                  <a:pt x="805" y="855"/>
                </a:cubicBezTo>
                <a:cubicBezTo>
                  <a:pt x="805" y="856"/>
                  <a:pt x="803" y="854"/>
                  <a:pt x="801" y="853"/>
                </a:cubicBezTo>
                <a:cubicBezTo>
                  <a:pt x="801" y="853"/>
                  <a:pt x="799" y="853"/>
                  <a:pt x="798" y="854"/>
                </a:cubicBezTo>
                <a:cubicBezTo>
                  <a:pt x="799" y="855"/>
                  <a:pt x="800" y="855"/>
                  <a:pt x="801" y="854"/>
                </a:cubicBezTo>
                <a:cubicBezTo>
                  <a:pt x="798" y="856"/>
                  <a:pt x="794" y="857"/>
                  <a:pt x="790" y="859"/>
                </a:cubicBezTo>
                <a:cubicBezTo>
                  <a:pt x="790" y="859"/>
                  <a:pt x="792" y="859"/>
                  <a:pt x="793" y="861"/>
                </a:cubicBezTo>
                <a:cubicBezTo>
                  <a:pt x="791" y="861"/>
                  <a:pt x="789" y="861"/>
                  <a:pt x="788" y="860"/>
                </a:cubicBezTo>
                <a:cubicBezTo>
                  <a:pt x="787" y="860"/>
                  <a:pt x="787" y="860"/>
                  <a:pt x="786" y="861"/>
                </a:cubicBezTo>
                <a:cubicBezTo>
                  <a:pt x="787" y="866"/>
                  <a:pt x="783" y="862"/>
                  <a:pt x="787" y="859"/>
                </a:cubicBezTo>
                <a:cubicBezTo>
                  <a:pt x="786" y="859"/>
                  <a:pt x="785" y="859"/>
                  <a:pt x="785" y="858"/>
                </a:cubicBezTo>
                <a:cubicBezTo>
                  <a:pt x="781" y="858"/>
                  <a:pt x="781" y="861"/>
                  <a:pt x="777" y="860"/>
                </a:cubicBezTo>
                <a:cubicBezTo>
                  <a:pt x="776" y="862"/>
                  <a:pt x="780" y="864"/>
                  <a:pt x="782" y="861"/>
                </a:cubicBezTo>
                <a:cubicBezTo>
                  <a:pt x="782" y="866"/>
                  <a:pt x="774" y="863"/>
                  <a:pt x="778" y="868"/>
                </a:cubicBezTo>
                <a:cubicBezTo>
                  <a:pt x="776" y="868"/>
                  <a:pt x="772" y="866"/>
                  <a:pt x="772" y="870"/>
                </a:cubicBezTo>
                <a:cubicBezTo>
                  <a:pt x="769" y="871"/>
                  <a:pt x="771" y="867"/>
                  <a:pt x="769" y="866"/>
                </a:cubicBezTo>
                <a:cubicBezTo>
                  <a:pt x="767" y="868"/>
                  <a:pt x="770" y="871"/>
                  <a:pt x="767" y="873"/>
                </a:cubicBezTo>
                <a:cubicBezTo>
                  <a:pt x="767" y="870"/>
                  <a:pt x="768" y="868"/>
                  <a:pt x="767" y="865"/>
                </a:cubicBezTo>
                <a:cubicBezTo>
                  <a:pt x="764" y="867"/>
                  <a:pt x="766" y="870"/>
                  <a:pt x="763" y="872"/>
                </a:cubicBezTo>
                <a:cubicBezTo>
                  <a:pt x="762" y="870"/>
                  <a:pt x="760" y="872"/>
                  <a:pt x="759" y="869"/>
                </a:cubicBezTo>
                <a:cubicBezTo>
                  <a:pt x="764" y="870"/>
                  <a:pt x="763" y="867"/>
                  <a:pt x="765" y="864"/>
                </a:cubicBezTo>
                <a:cubicBezTo>
                  <a:pt x="762" y="863"/>
                  <a:pt x="754" y="869"/>
                  <a:pt x="754" y="873"/>
                </a:cubicBezTo>
                <a:cubicBezTo>
                  <a:pt x="752" y="873"/>
                  <a:pt x="750" y="876"/>
                  <a:pt x="748" y="873"/>
                </a:cubicBezTo>
                <a:cubicBezTo>
                  <a:pt x="750" y="871"/>
                  <a:pt x="751" y="873"/>
                  <a:pt x="753" y="871"/>
                </a:cubicBezTo>
                <a:cubicBezTo>
                  <a:pt x="752" y="869"/>
                  <a:pt x="751" y="870"/>
                  <a:pt x="750" y="870"/>
                </a:cubicBezTo>
                <a:cubicBezTo>
                  <a:pt x="751" y="867"/>
                  <a:pt x="758" y="868"/>
                  <a:pt x="759" y="864"/>
                </a:cubicBezTo>
                <a:cubicBezTo>
                  <a:pt x="760" y="863"/>
                  <a:pt x="758" y="863"/>
                  <a:pt x="758" y="862"/>
                </a:cubicBezTo>
                <a:cubicBezTo>
                  <a:pt x="758" y="858"/>
                  <a:pt x="765" y="860"/>
                  <a:pt x="762" y="856"/>
                </a:cubicBezTo>
                <a:cubicBezTo>
                  <a:pt x="767" y="857"/>
                  <a:pt x="772" y="850"/>
                  <a:pt x="774" y="846"/>
                </a:cubicBezTo>
                <a:cubicBezTo>
                  <a:pt x="780" y="848"/>
                  <a:pt x="783" y="843"/>
                  <a:pt x="788" y="841"/>
                </a:cubicBezTo>
                <a:cubicBezTo>
                  <a:pt x="784" y="837"/>
                  <a:pt x="783" y="842"/>
                  <a:pt x="777" y="844"/>
                </a:cubicBezTo>
                <a:cubicBezTo>
                  <a:pt x="777" y="840"/>
                  <a:pt x="784" y="841"/>
                  <a:pt x="786" y="837"/>
                </a:cubicBezTo>
                <a:cubicBezTo>
                  <a:pt x="788" y="842"/>
                  <a:pt x="791" y="833"/>
                  <a:pt x="792" y="839"/>
                </a:cubicBezTo>
                <a:cubicBezTo>
                  <a:pt x="795" y="835"/>
                  <a:pt x="797" y="834"/>
                  <a:pt x="802" y="833"/>
                </a:cubicBezTo>
                <a:cubicBezTo>
                  <a:pt x="801" y="833"/>
                  <a:pt x="801" y="833"/>
                  <a:pt x="800" y="832"/>
                </a:cubicBezTo>
                <a:cubicBezTo>
                  <a:pt x="802" y="832"/>
                  <a:pt x="803" y="832"/>
                  <a:pt x="802" y="830"/>
                </a:cubicBezTo>
                <a:cubicBezTo>
                  <a:pt x="802" y="830"/>
                  <a:pt x="803" y="830"/>
                  <a:pt x="803" y="830"/>
                </a:cubicBezTo>
                <a:cubicBezTo>
                  <a:pt x="805" y="824"/>
                  <a:pt x="815" y="821"/>
                  <a:pt x="816" y="817"/>
                </a:cubicBezTo>
                <a:cubicBezTo>
                  <a:pt x="818" y="815"/>
                  <a:pt x="820" y="814"/>
                  <a:pt x="822" y="812"/>
                </a:cubicBezTo>
                <a:cubicBezTo>
                  <a:pt x="822" y="812"/>
                  <a:pt x="821" y="812"/>
                  <a:pt x="820" y="811"/>
                </a:cubicBezTo>
                <a:cubicBezTo>
                  <a:pt x="821" y="811"/>
                  <a:pt x="824" y="811"/>
                  <a:pt x="826" y="810"/>
                </a:cubicBezTo>
                <a:cubicBezTo>
                  <a:pt x="826" y="810"/>
                  <a:pt x="827" y="809"/>
                  <a:pt x="828" y="809"/>
                </a:cubicBezTo>
                <a:cubicBezTo>
                  <a:pt x="828" y="808"/>
                  <a:pt x="828" y="808"/>
                  <a:pt x="828" y="807"/>
                </a:cubicBezTo>
                <a:cubicBezTo>
                  <a:pt x="825" y="805"/>
                  <a:pt x="827" y="809"/>
                  <a:pt x="825" y="809"/>
                </a:cubicBezTo>
                <a:cubicBezTo>
                  <a:pt x="824" y="803"/>
                  <a:pt x="825" y="803"/>
                  <a:pt x="828" y="801"/>
                </a:cubicBezTo>
                <a:cubicBezTo>
                  <a:pt x="826" y="805"/>
                  <a:pt x="828" y="805"/>
                  <a:pt x="831" y="806"/>
                </a:cubicBezTo>
                <a:cubicBezTo>
                  <a:pt x="832" y="806"/>
                  <a:pt x="833" y="806"/>
                  <a:pt x="833" y="805"/>
                </a:cubicBezTo>
                <a:cubicBezTo>
                  <a:pt x="833" y="804"/>
                  <a:pt x="833" y="803"/>
                  <a:pt x="834" y="803"/>
                </a:cubicBezTo>
                <a:cubicBezTo>
                  <a:pt x="835" y="803"/>
                  <a:pt x="836" y="803"/>
                  <a:pt x="836" y="803"/>
                </a:cubicBezTo>
                <a:cubicBezTo>
                  <a:pt x="839" y="801"/>
                  <a:pt x="842" y="799"/>
                  <a:pt x="845" y="797"/>
                </a:cubicBezTo>
                <a:cubicBezTo>
                  <a:pt x="845" y="797"/>
                  <a:pt x="845" y="797"/>
                  <a:pt x="845" y="797"/>
                </a:cubicBezTo>
                <a:cubicBezTo>
                  <a:pt x="849" y="795"/>
                  <a:pt x="850" y="793"/>
                  <a:pt x="853" y="792"/>
                </a:cubicBezTo>
                <a:cubicBezTo>
                  <a:pt x="855" y="790"/>
                  <a:pt x="858" y="788"/>
                  <a:pt x="861" y="786"/>
                </a:cubicBezTo>
                <a:cubicBezTo>
                  <a:pt x="860" y="785"/>
                  <a:pt x="859" y="785"/>
                  <a:pt x="859" y="783"/>
                </a:cubicBezTo>
                <a:cubicBezTo>
                  <a:pt x="861" y="780"/>
                  <a:pt x="863" y="780"/>
                  <a:pt x="866" y="781"/>
                </a:cubicBezTo>
                <a:cubicBezTo>
                  <a:pt x="873" y="773"/>
                  <a:pt x="874" y="769"/>
                  <a:pt x="865" y="766"/>
                </a:cubicBezTo>
                <a:cubicBezTo>
                  <a:pt x="863" y="768"/>
                  <a:pt x="864" y="771"/>
                  <a:pt x="864" y="773"/>
                </a:cubicBezTo>
                <a:cubicBezTo>
                  <a:pt x="867" y="775"/>
                  <a:pt x="866" y="771"/>
                  <a:pt x="868" y="771"/>
                </a:cubicBezTo>
                <a:cubicBezTo>
                  <a:pt x="869" y="774"/>
                  <a:pt x="867" y="774"/>
                  <a:pt x="866" y="776"/>
                </a:cubicBezTo>
                <a:cubicBezTo>
                  <a:pt x="865" y="775"/>
                  <a:pt x="864" y="775"/>
                  <a:pt x="862" y="776"/>
                </a:cubicBezTo>
                <a:cubicBezTo>
                  <a:pt x="861" y="774"/>
                  <a:pt x="863" y="774"/>
                  <a:pt x="864" y="773"/>
                </a:cubicBezTo>
                <a:cubicBezTo>
                  <a:pt x="863" y="772"/>
                  <a:pt x="863" y="771"/>
                  <a:pt x="863" y="770"/>
                </a:cubicBezTo>
                <a:cubicBezTo>
                  <a:pt x="860" y="769"/>
                  <a:pt x="857" y="772"/>
                  <a:pt x="859" y="775"/>
                </a:cubicBezTo>
                <a:cubicBezTo>
                  <a:pt x="857" y="773"/>
                  <a:pt x="852" y="777"/>
                  <a:pt x="855" y="780"/>
                </a:cubicBezTo>
                <a:cubicBezTo>
                  <a:pt x="851" y="776"/>
                  <a:pt x="847" y="778"/>
                  <a:pt x="846" y="782"/>
                </a:cubicBezTo>
                <a:cubicBezTo>
                  <a:pt x="847" y="783"/>
                  <a:pt x="849" y="780"/>
                  <a:pt x="850" y="783"/>
                </a:cubicBezTo>
                <a:cubicBezTo>
                  <a:pt x="848" y="788"/>
                  <a:pt x="843" y="789"/>
                  <a:pt x="839" y="789"/>
                </a:cubicBezTo>
                <a:cubicBezTo>
                  <a:pt x="833" y="777"/>
                  <a:pt x="816" y="793"/>
                  <a:pt x="809" y="796"/>
                </a:cubicBezTo>
                <a:cubicBezTo>
                  <a:pt x="809" y="794"/>
                  <a:pt x="810" y="792"/>
                  <a:pt x="809" y="790"/>
                </a:cubicBezTo>
                <a:cubicBezTo>
                  <a:pt x="808" y="795"/>
                  <a:pt x="807" y="796"/>
                  <a:pt x="803" y="800"/>
                </a:cubicBezTo>
                <a:cubicBezTo>
                  <a:pt x="802" y="799"/>
                  <a:pt x="801" y="798"/>
                  <a:pt x="800" y="797"/>
                </a:cubicBezTo>
                <a:cubicBezTo>
                  <a:pt x="805" y="798"/>
                  <a:pt x="807" y="793"/>
                  <a:pt x="805" y="789"/>
                </a:cubicBezTo>
                <a:cubicBezTo>
                  <a:pt x="802" y="789"/>
                  <a:pt x="802" y="792"/>
                  <a:pt x="800" y="786"/>
                </a:cubicBezTo>
                <a:cubicBezTo>
                  <a:pt x="796" y="787"/>
                  <a:pt x="800" y="790"/>
                  <a:pt x="802" y="793"/>
                </a:cubicBezTo>
                <a:cubicBezTo>
                  <a:pt x="798" y="793"/>
                  <a:pt x="797" y="794"/>
                  <a:pt x="797" y="798"/>
                </a:cubicBezTo>
                <a:cubicBezTo>
                  <a:pt x="794" y="799"/>
                  <a:pt x="792" y="793"/>
                  <a:pt x="789" y="792"/>
                </a:cubicBezTo>
                <a:cubicBezTo>
                  <a:pt x="788" y="789"/>
                  <a:pt x="788" y="786"/>
                  <a:pt x="791" y="784"/>
                </a:cubicBezTo>
                <a:cubicBezTo>
                  <a:pt x="790" y="782"/>
                  <a:pt x="789" y="781"/>
                  <a:pt x="787" y="779"/>
                </a:cubicBezTo>
                <a:cubicBezTo>
                  <a:pt x="789" y="777"/>
                  <a:pt x="790" y="779"/>
                  <a:pt x="791" y="777"/>
                </a:cubicBezTo>
                <a:cubicBezTo>
                  <a:pt x="786" y="776"/>
                  <a:pt x="786" y="770"/>
                  <a:pt x="789" y="767"/>
                </a:cubicBezTo>
                <a:cubicBezTo>
                  <a:pt x="791" y="769"/>
                  <a:pt x="789" y="770"/>
                  <a:pt x="790" y="772"/>
                </a:cubicBezTo>
                <a:cubicBezTo>
                  <a:pt x="801" y="759"/>
                  <a:pt x="817" y="757"/>
                  <a:pt x="828" y="754"/>
                </a:cubicBezTo>
                <a:cubicBezTo>
                  <a:pt x="828" y="751"/>
                  <a:pt x="828" y="748"/>
                  <a:pt x="832" y="746"/>
                </a:cubicBezTo>
                <a:cubicBezTo>
                  <a:pt x="833" y="748"/>
                  <a:pt x="834" y="748"/>
                  <a:pt x="835" y="748"/>
                </a:cubicBezTo>
                <a:cubicBezTo>
                  <a:pt x="836" y="749"/>
                  <a:pt x="834" y="749"/>
                  <a:pt x="834" y="750"/>
                </a:cubicBezTo>
                <a:cubicBezTo>
                  <a:pt x="841" y="753"/>
                  <a:pt x="843" y="750"/>
                  <a:pt x="850" y="744"/>
                </a:cubicBezTo>
                <a:cubicBezTo>
                  <a:pt x="848" y="741"/>
                  <a:pt x="846" y="745"/>
                  <a:pt x="845" y="742"/>
                </a:cubicBezTo>
                <a:cubicBezTo>
                  <a:pt x="847" y="741"/>
                  <a:pt x="847" y="742"/>
                  <a:pt x="849" y="740"/>
                </a:cubicBezTo>
                <a:cubicBezTo>
                  <a:pt x="850" y="741"/>
                  <a:pt x="849" y="742"/>
                  <a:pt x="850" y="743"/>
                </a:cubicBezTo>
                <a:cubicBezTo>
                  <a:pt x="851" y="738"/>
                  <a:pt x="857" y="743"/>
                  <a:pt x="858" y="738"/>
                </a:cubicBezTo>
                <a:cubicBezTo>
                  <a:pt x="861" y="736"/>
                  <a:pt x="858" y="742"/>
                  <a:pt x="860" y="741"/>
                </a:cubicBezTo>
                <a:cubicBezTo>
                  <a:pt x="861" y="743"/>
                  <a:pt x="857" y="744"/>
                  <a:pt x="856" y="746"/>
                </a:cubicBezTo>
                <a:cubicBezTo>
                  <a:pt x="860" y="750"/>
                  <a:pt x="862" y="743"/>
                  <a:pt x="864" y="743"/>
                </a:cubicBezTo>
                <a:cubicBezTo>
                  <a:pt x="862" y="748"/>
                  <a:pt x="868" y="744"/>
                  <a:pt x="868" y="748"/>
                </a:cubicBezTo>
                <a:cubicBezTo>
                  <a:pt x="872" y="745"/>
                  <a:pt x="870" y="742"/>
                  <a:pt x="875" y="744"/>
                </a:cubicBezTo>
                <a:cubicBezTo>
                  <a:pt x="877" y="742"/>
                  <a:pt x="877" y="741"/>
                  <a:pt x="876" y="739"/>
                </a:cubicBezTo>
                <a:cubicBezTo>
                  <a:pt x="875" y="737"/>
                  <a:pt x="871" y="739"/>
                  <a:pt x="872" y="741"/>
                </a:cubicBezTo>
                <a:cubicBezTo>
                  <a:pt x="870" y="733"/>
                  <a:pt x="882" y="740"/>
                  <a:pt x="888" y="736"/>
                </a:cubicBezTo>
                <a:cubicBezTo>
                  <a:pt x="889" y="744"/>
                  <a:pt x="878" y="742"/>
                  <a:pt x="875" y="750"/>
                </a:cubicBezTo>
                <a:cubicBezTo>
                  <a:pt x="869" y="749"/>
                  <a:pt x="873" y="756"/>
                  <a:pt x="868" y="756"/>
                </a:cubicBezTo>
                <a:cubicBezTo>
                  <a:pt x="867" y="754"/>
                  <a:pt x="869" y="752"/>
                  <a:pt x="870" y="751"/>
                </a:cubicBezTo>
                <a:cubicBezTo>
                  <a:pt x="865" y="749"/>
                  <a:pt x="864" y="755"/>
                  <a:pt x="859" y="756"/>
                </a:cubicBezTo>
                <a:cubicBezTo>
                  <a:pt x="864" y="758"/>
                  <a:pt x="869" y="758"/>
                  <a:pt x="873" y="758"/>
                </a:cubicBezTo>
                <a:cubicBezTo>
                  <a:pt x="876" y="757"/>
                  <a:pt x="873" y="755"/>
                  <a:pt x="876" y="754"/>
                </a:cubicBezTo>
                <a:cubicBezTo>
                  <a:pt x="876" y="755"/>
                  <a:pt x="877" y="756"/>
                  <a:pt x="878" y="756"/>
                </a:cubicBezTo>
                <a:cubicBezTo>
                  <a:pt x="881" y="755"/>
                  <a:pt x="878" y="752"/>
                  <a:pt x="882" y="750"/>
                </a:cubicBezTo>
                <a:cubicBezTo>
                  <a:pt x="880" y="754"/>
                  <a:pt x="884" y="753"/>
                  <a:pt x="886" y="756"/>
                </a:cubicBezTo>
                <a:cubicBezTo>
                  <a:pt x="890" y="754"/>
                  <a:pt x="886" y="753"/>
                  <a:pt x="886" y="750"/>
                </a:cubicBezTo>
                <a:cubicBezTo>
                  <a:pt x="890" y="745"/>
                  <a:pt x="896" y="745"/>
                  <a:pt x="900" y="741"/>
                </a:cubicBezTo>
                <a:cubicBezTo>
                  <a:pt x="900" y="740"/>
                  <a:pt x="899" y="739"/>
                  <a:pt x="898" y="738"/>
                </a:cubicBezTo>
                <a:cubicBezTo>
                  <a:pt x="897" y="740"/>
                  <a:pt x="895" y="744"/>
                  <a:pt x="891" y="743"/>
                </a:cubicBezTo>
                <a:cubicBezTo>
                  <a:pt x="893" y="743"/>
                  <a:pt x="898" y="734"/>
                  <a:pt x="892" y="736"/>
                </a:cubicBezTo>
                <a:cubicBezTo>
                  <a:pt x="894" y="733"/>
                  <a:pt x="894" y="732"/>
                  <a:pt x="894" y="727"/>
                </a:cubicBezTo>
                <a:cubicBezTo>
                  <a:pt x="896" y="728"/>
                  <a:pt x="895" y="729"/>
                  <a:pt x="896" y="731"/>
                </a:cubicBezTo>
                <a:cubicBezTo>
                  <a:pt x="898" y="730"/>
                  <a:pt x="897" y="729"/>
                  <a:pt x="898" y="728"/>
                </a:cubicBezTo>
                <a:cubicBezTo>
                  <a:pt x="894" y="723"/>
                  <a:pt x="894" y="725"/>
                  <a:pt x="890" y="723"/>
                </a:cubicBezTo>
                <a:cubicBezTo>
                  <a:pt x="892" y="724"/>
                  <a:pt x="891" y="719"/>
                  <a:pt x="894" y="721"/>
                </a:cubicBezTo>
                <a:cubicBezTo>
                  <a:pt x="893" y="710"/>
                  <a:pt x="893" y="699"/>
                  <a:pt x="904" y="693"/>
                </a:cubicBezTo>
                <a:cubicBezTo>
                  <a:pt x="902" y="685"/>
                  <a:pt x="910" y="678"/>
                  <a:pt x="909" y="670"/>
                </a:cubicBezTo>
                <a:cubicBezTo>
                  <a:pt x="911" y="667"/>
                  <a:pt x="915" y="666"/>
                  <a:pt x="912" y="663"/>
                </a:cubicBezTo>
                <a:cubicBezTo>
                  <a:pt x="913" y="662"/>
                  <a:pt x="915" y="662"/>
                  <a:pt x="916" y="662"/>
                </a:cubicBezTo>
                <a:cubicBezTo>
                  <a:pt x="918" y="660"/>
                  <a:pt x="911" y="662"/>
                  <a:pt x="914" y="659"/>
                </a:cubicBezTo>
                <a:cubicBezTo>
                  <a:pt x="916" y="656"/>
                  <a:pt x="914" y="661"/>
                  <a:pt x="916" y="660"/>
                </a:cubicBezTo>
                <a:cubicBezTo>
                  <a:pt x="916" y="657"/>
                  <a:pt x="915" y="655"/>
                  <a:pt x="915" y="652"/>
                </a:cubicBezTo>
                <a:cubicBezTo>
                  <a:pt x="919" y="647"/>
                  <a:pt x="929" y="641"/>
                  <a:pt x="932" y="635"/>
                </a:cubicBezTo>
                <a:cubicBezTo>
                  <a:pt x="934" y="635"/>
                  <a:pt x="935" y="635"/>
                  <a:pt x="936" y="636"/>
                </a:cubicBezTo>
                <a:cubicBezTo>
                  <a:pt x="944" y="620"/>
                  <a:pt x="960" y="622"/>
                  <a:pt x="971" y="611"/>
                </a:cubicBezTo>
                <a:cubicBezTo>
                  <a:pt x="975" y="613"/>
                  <a:pt x="975" y="610"/>
                  <a:pt x="980" y="608"/>
                </a:cubicBezTo>
                <a:cubicBezTo>
                  <a:pt x="981" y="609"/>
                  <a:pt x="982" y="609"/>
                  <a:pt x="983" y="610"/>
                </a:cubicBezTo>
                <a:cubicBezTo>
                  <a:pt x="988" y="602"/>
                  <a:pt x="998" y="605"/>
                  <a:pt x="1006" y="599"/>
                </a:cubicBezTo>
                <a:cubicBezTo>
                  <a:pt x="1006" y="600"/>
                  <a:pt x="1007" y="600"/>
                  <a:pt x="1008" y="601"/>
                </a:cubicBezTo>
                <a:cubicBezTo>
                  <a:pt x="1010" y="595"/>
                  <a:pt x="1013" y="600"/>
                  <a:pt x="1015" y="594"/>
                </a:cubicBezTo>
                <a:cubicBezTo>
                  <a:pt x="1018" y="596"/>
                  <a:pt x="1021" y="594"/>
                  <a:pt x="1022" y="591"/>
                </a:cubicBezTo>
                <a:cubicBezTo>
                  <a:pt x="1023" y="594"/>
                  <a:pt x="1024" y="593"/>
                  <a:pt x="1026" y="595"/>
                </a:cubicBezTo>
                <a:cubicBezTo>
                  <a:pt x="1028" y="594"/>
                  <a:pt x="1025" y="592"/>
                  <a:pt x="1028" y="591"/>
                </a:cubicBezTo>
                <a:cubicBezTo>
                  <a:pt x="1037" y="592"/>
                  <a:pt x="1048" y="590"/>
                  <a:pt x="1055" y="584"/>
                </a:cubicBezTo>
                <a:cubicBezTo>
                  <a:pt x="1060" y="587"/>
                  <a:pt x="1066" y="586"/>
                  <a:pt x="1071" y="585"/>
                </a:cubicBezTo>
                <a:cubicBezTo>
                  <a:pt x="1072" y="587"/>
                  <a:pt x="1073" y="590"/>
                  <a:pt x="1074" y="592"/>
                </a:cubicBezTo>
                <a:cubicBezTo>
                  <a:pt x="1084" y="594"/>
                  <a:pt x="1090" y="578"/>
                  <a:pt x="1099" y="582"/>
                </a:cubicBezTo>
                <a:cubicBezTo>
                  <a:pt x="1087" y="587"/>
                  <a:pt x="1075" y="598"/>
                  <a:pt x="1066" y="605"/>
                </a:cubicBezTo>
                <a:cubicBezTo>
                  <a:pt x="1057" y="625"/>
                  <a:pt x="1037" y="631"/>
                  <a:pt x="1022" y="645"/>
                </a:cubicBezTo>
                <a:cubicBezTo>
                  <a:pt x="1004" y="649"/>
                  <a:pt x="992" y="662"/>
                  <a:pt x="981" y="679"/>
                </a:cubicBezTo>
                <a:cubicBezTo>
                  <a:pt x="984" y="683"/>
                  <a:pt x="987" y="679"/>
                  <a:pt x="990" y="684"/>
                </a:cubicBezTo>
                <a:cubicBezTo>
                  <a:pt x="981" y="690"/>
                  <a:pt x="975" y="693"/>
                  <a:pt x="968" y="703"/>
                </a:cubicBezTo>
                <a:cubicBezTo>
                  <a:pt x="970" y="704"/>
                  <a:pt x="971" y="704"/>
                  <a:pt x="972" y="704"/>
                </a:cubicBezTo>
                <a:cubicBezTo>
                  <a:pt x="970" y="697"/>
                  <a:pt x="982" y="700"/>
                  <a:pt x="980" y="696"/>
                </a:cubicBezTo>
                <a:cubicBezTo>
                  <a:pt x="990" y="696"/>
                  <a:pt x="994" y="685"/>
                  <a:pt x="1007" y="687"/>
                </a:cubicBezTo>
                <a:cubicBezTo>
                  <a:pt x="1008" y="686"/>
                  <a:pt x="1003" y="684"/>
                  <a:pt x="1005" y="681"/>
                </a:cubicBezTo>
                <a:cubicBezTo>
                  <a:pt x="1008" y="687"/>
                  <a:pt x="1013" y="680"/>
                  <a:pt x="1014" y="676"/>
                </a:cubicBezTo>
                <a:cubicBezTo>
                  <a:pt x="1014" y="684"/>
                  <a:pt x="1023" y="674"/>
                  <a:pt x="1028" y="674"/>
                </a:cubicBezTo>
                <a:cubicBezTo>
                  <a:pt x="1028" y="675"/>
                  <a:pt x="1027" y="676"/>
                  <a:pt x="1028" y="677"/>
                </a:cubicBezTo>
                <a:cubicBezTo>
                  <a:pt x="1028" y="677"/>
                  <a:pt x="1028" y="676"/>
                  <a:pt x="1028" y="676"/>
                </a:cubicBezTo>
                <a:cubicBezTo>
                  <a:pt x="1028" y="677"/>
                  <a:pt x="1028" y="677"/>
                  <a:pt x="1028" y="677"/>
                </a:cubicBezTo>
                <a:cubicBezTo>
                  <a:pt x="1031" y="676"/>
                  <a:pt x="1032" y="674"/>
                  <a:pt x="1032" y="671"/>
                </a:cubicBezTo>
                <a:cubicBezTo>
                  <a:pt x="1033" y="669"/>
                  <a:pt x="1034" y="673"/>
                  <a:pt x="1036" y="674"/>
                </a:cubicBezTo>
                <a:cubicBezTo>
                  <a:pt x="1039" y="671"/>
                  <a:pt x="1043" y="671"/>
                  <a:pt x="1047" y="669"/>
                </a:cubicBezTo>
                <a:cubicBezTo>
                  <a:pt x="1047" y="669"/>
                  <a:pt x="1047" y="669"/>
                  <a:pt x="1047" y="669"/>
                </a:cubicBezTo>
                <a:cubicBezTo>
                  <a:pt x="1046" y="667"/>
                  <a:pt x="1050" y="667"/>
                  <a:pt x="1050" y="665"/>
                </a:cubicBezTo>
                <a:cubicBezTo>
                  <a:pt x="1049" y="665"/>
                  <a:pt x="1048" y="665"/>
                  <a:pt x="1046" y="665"/>
                </a:cubicBezTo>
                <a:cubicBezTo>
                  <a:pt x="1046" y="661"/>
                  <a:pt x="1051" y="663"/>
                  <a:pt x="1052" y="666"/>
                </a:cubicBezTo>
                <a:cubicBezTo>
                  <a:pt x="1050" y="667"/>
                  <a:pt x="1049" y="668"/>
                  <a:pt x="1049" y="669"/>
                </a:cubicBezTo>
                <a:cubicBezTo>
                  <a:pt x="1051" y="668"/>
                  <a:pt x="1054" y="667"/>
                  <a:pt x="1056" y="664"/>
                </a:cubicBezTo>
                <a:cubicBezTo>
                  <a:pt x="1057" y="667"/>
                  <a:pt x="1059" y="665"/>
                  <a:pt x="1060" y="668"/>
                </a:cubicBezTo>
                <a:cubicBezTo>
                  <a:pt x="1061" y="668"/>
                  <a:pt x="1061" y="667"/>
                  <a:pt x="1062" y="667"/>
                </a:cubicBezTo>
                <a:cubicBezTo>
                  <a:pt x="1063" y="666"/>
                  <a:pt x="1064" y="665"/>
                  <a:pt x="1066" y="664"/>
                </a:cubicBezTo>
                <a:cubicBezTo>
                  <a:pt x="1065" y="663"/>
                  <a:pt x="1065" y="663"/>
                  <a:pt x="1064" y="664"/>
                </a:cubicBezTo>
                <a:cubicBezTo>
                  <a:pt x="1063" y="661"/>
                  <a:pt x="1066" y="664"/>
                  <a:pt x="1068" y="663"/>
                </a:cubicBezTo>
                <a:cubicBezTo>
                  <a:pt x="1068" y="663"/>
                  <a:pt x="1068" y="662"/>
                  <a:pt x="1068" y="662"/>
                </a:cubicBezTo>
                <a:cubicBezTo>
                  <a:pt x="1068" y="662"/>
                  <a:pt x="1068" y="662"/>
                  <a:pt x="1068" y="662"/>
                </a:cubicBezTo>
                <a:cubicBezTo>
                  <a:pt x="1068" y="662"/>
                  <a:pt x="1068" y="662"/>
                  <a:pt x="1069" y="662"/>
                </a:cubicBezTo>
                <a:cubicBezTo>
                  <a:pt x="1071" y="660"/>
                  <a:pt x="1073" y="658"/>
                  <a:pt x="1074" y="655"/>
                </a:cubicBezTo>
                <a:cubicBezTo>
                  <a:pt x="1074" y="656"/>
                  <a:pt x="1075" y="657"/>
                  <a:pt x="1075" y="657"/>
                </a:cubicBezTo>
                <a:cubicBezTo>
                  <a:pt x="1077" y="657"/>
                  <a:pt x="1077" y="656"/>
                  <a:pt x="1078" y="655"/>
                </a:cubicBezTo>
                <a:cubicBezTo>
                  <a:pt x="1078" y="655"/>
                  <a:pt x="1078" y="655"/>
                  <a:pt x="1078" y="655"/>
                </a:cubicBezTo>
                <a:cubicBezTo>
                  <a:pt x="1078" y="655"/>
                  <a:pt x="1078" y="655"/>
                  <a:pt x="1078" y="655"/>
                </a:cubicBezTo>
                <a:cubicBezTo>
                  <a:pt x="1078" y="655"/>
                  <a:pt x="1078" y="654"/>
                  <a:pt x="1079" y="654"/>
                </a:cubicBezTo>
                <a:cubicBezTo>
                  <a:pt x="1078" y="653"/>
                  <a:pt x="1077" y="652"/>
                  <a:pt x="1075" y="652"/>
                </a:cubicBezTo>
                <a:cubicBezTo>
                  <a:pt x="1075" y="651"/>
                  <a:pt x="1079" y="651"/>
                  <a:pt x="1079" y="649"/>
                </a:cubicBezTo>
                <a:cubicBezTo>
                  <a:pt x="1080" y="650"/>
                  <a:pt x="1078" y="652"/>
                  <a:pt x="1081" y="654"/>
                </a:cubicBezTo>
                <a:cubicBezTo>
                  <a:pt x="1083" y="651"/>
                  <a:pt x="1085" y="650"/>
                  <a:pt x="1088" y="650"/>
                </a:cubicBezTo>
                <a:cubicBezTo>
                  <a:pt x="1090" y="649"/>
                  <a:pt x="1086" y="649"/>
                  <a:pt x="1086" y="647"/>
                </a:cubicBezTo>
                <a:cubicBezTo>
                  <a:pt x="1090" y="647"/>
                  <a:pt x="1095" y="647"/>
                  <a:pt x="1091" y="640"/>
                </a:cubicBezTo>
                <a:cubicBezTo>
                  <a:pt x="1097" y="640"/>
                  <a:pt x="1093" y="628"/>
                  <a:pt x="1102" y="624"/>
                </a:cubicBezTo>
                <a:cubicBezTo>
                  <a:pt x="1101" y="628"/>
                  <a:pt x="1102" y="625"/>
                  <a:pt x="1105" y="626"/>
                </a:cubicBezTo>
                <a:cubicBezTo>
                  <a:pt x="1105" y="624"/>
                  <a:pt x="1105" y="622"/>
                  <a:pt x="1105" y="621"/>
                </a:cubicBezTo>
                <a:cubicBezTo>
                  <a:pt x="1108" y="620"/>
                  <a:pt x="1108" y="621"/>
                  <a:pt x="1111" y="618"/>
                </a:cubicBezTo>
                <a:cubicBezTo>
                  <a:pt x="1113" y="620"/>
                  <a:pt x="1111" y="620"/>
                  <a:pt x="1113" y="621"/>
                </a:cubicBezTo>
                <a:cubicBezTo>
                  <a:pt x="1113" y="617"/>
                  <a:pt x="1115" y="617"/>
                  <a:pt x="1116" y="613"/>
                </a:cubicBezTo>
                <a:cubicBezTo>
                  <a:pt x="1117" y="615"/>
                  <a:pt x="1120" y="617"/>
                  <a:pt x="1121" y="612"/>
                </a:cubicBezTo>
                <a:cubicBezTo>
                  <a:pt x="1124" y="614"/>
                  <a:pt x="1127" y="610"/>
                  <a:pt x="1129" y="613"/>
                </a:cubicBezTo>
                <a:cubicBezTo>
                  <a:pt x="1131" y="612"/>
                  <a:pt x="1127" y="609"/>
                  <a:pt x="1130" y="609"/>
                </a:cubicBezTo>
                <a:cubicBezTo>
                  <a:pt x="1133" y="612"/>
                  <a:pt x="1133" y="611"/>
                  <a:pt x="1133" y="614"/>
                </a:cubicBezTo>
                <a:cubicBezTo>
                  <a:pt x="1134" y="613"/>
                  <a:pt x="1136" y="612"/>
                  <a:pt x="1138" y="612"/>
                </a:cubicBezTo>
                <a:cubicBezTo>
                  <a:pt x="1136" y="609"/>
                  <a:pt x="1134" y="612"/>
                  <a:pt x="1133" y="608"/>
                </a:cubicBezTo>
                <a:cubicBezTo>
                  <a:pt x="1137" y="605"/>
                  <a:pt x="1148" y="599"/>
                  <a:pt x="1150" y="604"/>
                </a:cubicBezTo>
                <a:cubicBezTo>
                  <a:pt x="1151" y="603"/>
                  <a:pt x="1149" y="601"/>
                  <a:pt x="1148" y="600"/>
                </a:cubicBezTo>
                <a:cubicBezTo>
                  <a:pt x="1151" y="598"/>
                  <a:pt x="1153" y="601"/>
                  <a:pt x="1155" y="603"/>
                </a:cubicBezTo>
                <a:cubicBezTo>
                  <a:pt x="1151" y="604"/>
                  <a:pt x="1154" y="607"/>
                  <a:pt x="1151" y="608"/>
                </a:cubicBezTo>
                <a:cubicBezTo>
                  <a:pt x="1158" y="609"/>
                  <a:pt x="1158" y="604"/>
                  <a:pt x="1164" y="602"/>
                </a:cubicBezTo>
                <a:cubicBezTo>
                  <a:pt x="1161" y="599"/>
                  <a:pt x="1159" y="598"/>
                  <a:pt x="1156" y="601"/>
                </a:cubicBezTo>
                <a:cubicBezTo>
                  <a:pt x="1156" y="599"/>
                  <a:pt x="1158" y="597"/>
                  <a:pt x="1160" y="596"/>
                </a:cubicBezTo>
                <a:cubicBezTo>
                  <a:pt x="1161" y="597"/>
                  <a:pt x="1162" y="597"/>
                  <a:pt x="1163" y="599"/>
                </a:cubicBezTo>
                <a:cubicBezTo>
                  <a:pt x="1166" y="597"/>
                  <a:pt x="1164" y="595"/>
                  <a:pt x="1167" y="593"/>
                </a:cubicBezTo>
                <a:cubicBezTo>
                  <a:pt x="1168" y="595"/>
                  <a:pt x="1167" y="596"/>
                  <a:pt x="1168" y="597"/>
                </a:cubicBezTo>
                <a:cubicBezTo>
                  <a:pt x="1170" y="580"/>
                  <a:pt x="1186" y="587"/>
                  <a:pt x="1190" y="573"/>
                </a:cubicBezTo>
                <a:cubicBezTo>
                  <a:pt x="1189" y="577"/>
                  <a:pt x="1192" y="578"/>
                  <a:pt x="1190" y="582"/>
                </a:cubicBezTo>
                <a:cubicBezTo>
                  <a:pt x="1191" y="583"/>
                  <a:pt x="1192" y="582"/>
                  <a:pt x="1192" y="581"/>
                </a:cubicBezTo>
                <a:cubicBezTo>
                  <a:pt x="1196" y="589"/>
                  <a:pt x="1202" y="580"/>
                  <a:pt x="1206" y="575"/>
                </a:cubicBezTo>
                <a:cubicBezTo>
                  <a:pt x="1207" y="578"/>
                  <a:pt x="1204" y="581"/>
                  <a:pt x="1202" y="584"/>
                </a:cubicBezTo>
                <a:cubicBezTo>
                  <a:pt x="1205" y="585"/>
                  <a:pt x="1210" y="583"/>
                  <a:pt x="1206" y="579"/>
                </a:cubicBezTo>
                <a:cubicBezTo>
                  <a:pt x="1210" y="578"/>
                  <a:pt x="1210" y="577"/>
                  <a:pt x="1212" y="574"/>
                </a:cubicBezTo>
                <a:cubicBezTo>
                  <a:pt x="1215" y="574"/>
                  <a:pt x="1208" y="578"/>
                  <a:pt x="1210" y="580"/>
                </a:cubicBezTo>
                <a:cubicBezTo>
                  <a:pt x="1215" y="582"/>
                  <a:pt x="1221" y="575"/>
                  <a:pt x="1222" y="574"/>
                </a:cubicBezTo>
                <a:cubicBezTo>
                  <a:pt x="1224" y="573"/>
                  <a:pt x="1225" y="571"/>
                  <a:pt x="1225" y="572"/>
                </a:cubicBezTo>
                <a:cubicBezTo>
                  <a:pt x="1228" y="568"/>
                  <a:pt x="1232" y="570"/>
                  <a:pt x="1235" y="569"/>
                </a:cubicBezTo>
                <a:cubicBezTo>
                  <a:pt x="1236" y="568"/>
                  <a:pt x="1235" y="565"/>
                  <a:pt x="1237" y="564"/>
                </a:cubicBezTo>
                <a:cubicBezTo>
                  <a:pt x="1243" y="561"/>
                  <a:pt x="1255" y="555"/>
                  <a:pt x="1260" y="544"/>
                </a:cubicBezTo>
                <a:cubicBezTo>
                  <a:pt x="1261" y="544"/>
                  <a:pt x="1262" y="546"/>
                  <a:pt x="1263" y="546"/>
                </a:cubicBezTo>
                <a:cubicBezTo>
                  <a:pt x="1264" y="549"/>
                  <a:pt x="1260" y="545"/>
                  <a:pt x="1259" y="547"/>
                </a:cubicBezTo>
                <a:cubicBezTo>
                  <a:pt x="1262" y="551"/>
                  <a:pt x="1267" y="547"/>
                  <a:pt x="1270" y="545"/>
                </a:cubicBezTo>
                <a:cubicBezTo>
                  <a:pt x="1269" y="544"/>
                  <a:pt x="1268" y="545"/>
                  <a:pt x="1267" y="543"/>
                </a:cubicBezTo>
                <a:cubicBezTo>
                  <a:pt x="1271" y="542"/>
                  <a:pt x="1281" y="543"/>
                  <a:pt x="1279" y="536"/>
                </a:cubicBezTo>
                <a:cubicBezTo>
                  <a:pt x="1281" y="534"/>
                  <a:pt x="1282" y="536"/>
                  <a:pt x="1283" y="537"/>
                </a:cubicBezTo>
                <a:cubicBezTo>
                  <a:pt x="1286" y="535"/>
                  <a:pt x="1286" y="535"/>
                  <a:pt x="1287" y="533"/>
                </a:cubicBezTo>
                <a:cubicBezTo>
                  <a:pt x="1286" y="531"/>
                  <a:pt x="1285" y="532"/>
                  <a:pt x="1284" y="532"/>
                </a:cubicBezTo>
                <a:cubicBezTo>
                  <a:pt x="1285" y="526"/>
                  <a:pt x="1291" y="530"/>
                  <a:pt x="1293" y="524"/>
                </a:cubicBezTo>
                <a:cubicBezTo>
                  <a:pt x="1295" y="527"/>
                  <a:pt x="1298" y="524"/>
                  <a:pt x="1300" y="525"/>
                </a:cubicBezTo>
                <a:cubicBezTo>
                  <a:pt x="1307" y="515"/>
                  <a:pt x="1324" y="503"/>
                  <a:pt x="1337" y="497"/>
                </a:cubicBezTo>
                <a:cubicBezTo>
                  <a:pt x="1339" y="488"/>
                  <a:pt x="1349" y="490"/>
                  <a:pt x="1353" y="482"/>
                </a:cubicBezTo>
                <a:cubicBezTo>
                  <a:pt x="1355" y="482"/>
                  <a:pt x="1358" y="481"/>
                  <a:pt x="1359" y="484"/>
                </a:cubicBezTo>
                <a:cubicBezTo>
                  <a:pt x="1360" y="482"/>
                  <a:pt x="1360" y="481"/>
                  <a:pt x="1363" y="480"/>
                </a:cubicBezTo>
                <a:cubicBezTo>
                  <a:pt x="1365" y="479"/>
                  <a:pt x="1361" y="479"/>
                  <a:pt x="1361" y="477"/>
                </a:cubicBezTo>
                <a:cubicBezTo>
                  <a:pt x="1368" y="474"/>
                  <a:pt x="1366" y="466"/>
                  <a:pt x="1370" y="462"/>
                </a:cubicBezTo>
                <a:cubicBezTo>
                  <a:pt x="1373" y="468"/>
                  <a:pt x="1367" y="467"/>
                  <a:pt x="1368" y="472"/>
                </a:cubicBezTo>
                <a:cubicBezTo>
                  <a:pt x="1371" y="472"/>
                  <a:pt x="1377" y="471"/>
                  <a:pt x="1379" y="467"/>
                </a:cubicBezTo>
                <a:cubicBezTo>
                  <a:pt x="1379" y="468"/>
                  <a:pt x="1379" y="469"/>
                  <a:pt x="1380" y="470"/>
                </a:cubicBezTo>
                <a:cubicBezTo>
                  <a:pt x="1380" y="465"/>
                  <a:pt x="1384" y="464"/>
                  <a:pt x="1390" y="462"/>
                </a:cubicBezTo>
                <a:cubicBezTo>
                  <a:pt x="1390" y="461"/>
                  <a:pt x="1388" y="461"/>
                  <a:pt x="1388" y="460"/>
                </a:cubicBezTo>
                <a:cubicBezTo>
                  <a:pt x="1401" y="454"/>
                  <a:pt x="1409" y="443"/>
                  <a:pt x="1423" y="438"/>
                </a:cubicBezTo>
                <a:cubicBezTo>
                  <a:pt x="1424" y="437"/>
                  <a:pt x="1422" y="435"/>
                  <a:pt x="1422" y="434"/>
                </a:cubicBezTo>
                <a:cubicBezTo>
                  <a:pt x="1426" y="431"/>
                  <a:pt x="1427" y="430"/>
                  <a:pt x="1431" y="429"/>
                </a:cubicBezTo>
                <a:cubicBezTo>
                  <a:pt x="1425" y="428"/>
                  <a:pt x="1435" y="426"/>
                  <a:pt x="1437" y="427"/>
                </a:cubicBezTo>
                <a:cubicBezTo>
                  <a:pt x="1438" y="426"/>
                  <a:pt x="1435" y="424"/>
                  <a:pt x="1436" y="422"/>
                </a:cubicBezTo>
                <a:cubicBezTo>
                  <a:pt x="1439" y="421"/>
                  <a:pt x="1438" y="427"/>
                  <a:pt x="1442" y="426"/>
                </a:cubicBezTo>
                <a:cubicBezTo>
                  <a:pt x="1441" y="421"/>
                  <a:pt x="1445" y="421"/>
                  <a:pt x="1448" y="416"/>
                </a:cubicBezTo>
                <a:cubicBezTo>
                  <a:pt x="1451" y="416"/>
                  <a:pt x="1446" y="420"/>
                  <a:pt x="1446" y="421"/>
                </a:cubicBezTo>
                <a:cubicBezTo>
                  <a:pt x="1448" y="425"/>
                  <a:pt x="1451" y="420"/>
                  <a:pt x="1454" y="419"/>
                </a:cubicBezTo>
                <a:cubicBezTo>
                  <a:pt x="1456" y="418"/>
                  <a:pt x="1453" y="415"/>
                  <a:pt x="1452" y="414"/>
                </a:cubicBezTo>
                <a:cubicBezTo>
                  <a:pt x="1455" y="412"/>
                  <a:pt x="1458" y="417"/>
                  <a:pt x="1461" y="413"/>
                </a:cubicBezTo>
                <a:cubicBezTo>
                  <a:pt x="1463" y="410"/>
                  <a:pt x="1459" y="411"/>
                  <a:pt x="1460" y="409"/>
                </a:cubicBezTo>
                <a:cubicBezTo>
                  <a:pt x="1465" y="411"/>
                  <a:pt x="1470" y="404"/>
                  <a:pt x="1476" y="404"/>
                </a:cubicBezTo>
                <a:cubicBezTo>
                  <a:pt x="1477" y="405"/>
                  <a:pt x="1475" y="405"/>
                  <a:pt x="1474" y="406"/>
                </a:cubicBezTo>
                <a:cubicBezTo>
                  <a:pt x="1477" y="408"/>
                  <a:pt x="1476" y="404"/>
                  <a:pt x="1478" y="404"/>
                </a:cubicBezTo>
                <a:cubicBezTo>
                  <a:pt x="1477" y="403"/>
                  <a:pt x="1476" y="402"/>
                  <a:pt x="1475" y="403"/>
                </a:cubicBezTo>
                <a:cubicBezTo>
                  <a:pt x="1477" y="402"/>
                  <a:pt x="1481" y="400"/>
                  <a:pt x="1485" y="399"/>
                </a:cubicBezTo>
                <a:cubicBezTo>
                  <a:pt x="1488" y="399"/>
                  <a:pt x="1484" y="403"/>
                  <a:pt x="1488" y="404"/>
                </a:cubicBezTo>
                <a:cubicBezTo>
                  <a:pt x="1488" y="403"/>
                  <a:pt x="1485" y="399"/>
                  <a:pt x="1490" y="399"/>
                </a:cubicBezTo>
                <a:cubicBezTo>
                  <a:pt x="1491" y="401"/>
                  <a:pt x="1489" y="403"/>
                  <a:pt x="1492" y="406"/>
                </a:cubicBezTo>
                <a:cubicBezTo>
                  <a:pt x="1493" y="406"/>
                  <a:pt x="1494" y="406"/>
                  <a:pt x="1494" y="406"/>
                </a:cubicBezTo>
                <a:cubicBezTo>
                  <a:pt x="1497" y="404"/>
                  <a:pt x="1491" y="403"/>
                  <a:pt x="1494" y="401"/>
                </a:cubicBezTo>
                <a:cubicBezTo>
                  <a:pt x="1497" y="408"/>
                  <a:pt x="1500" y="403"/>
                  <a:pt x="1504" y="402"/>
                </a:cubicBezTo>
                <a:cubicBezTo>
                  <a:pt x="1505" y="404"/>
                  <a:pt x="1501" y="405"/>
                  <a:pt x="1500" y="406"/>
                </a:cubicBezTo>
                <a:cubicBezTo>
                  <a:pt x="1502" y="409"/>
                  <a:pt x="1504" y="407"/>
                  <a:pt x="1506" y="406"/>
                </a:cubicBezTo>
                <a:cubicBezTo>
                  <a:pt x="1509" y="406"/>
                  <a:pt x="1502" y="409"/>
                  <a:pt x="1503" y="411"/>
                </a:cubicBezTo>
                <a:cubicBezTo>
                  <a:pt x="1508" y="409"/>
                  <a:pt x="1519" y="401"/>
                  <a:pt x="1518" y="394"/>
                </a:cubicBezTo>
                <a:cubicBezTo>
                  <a:pt x="1520" y="393"/>
                  <a:pt x="1523" y="393"/>
                  <a:pt x="1522" y="390"/>
                </a:cubicBezTo>
                <a:cubicBezTo>
                  <a:pt x="1530" y="392"/>
                  <a:pt x="1534" y="381"/>
                  <a:pt x="1538" y="381"/>
                </a:cubicBezTo>
                <a:cubicBezTo>
                  <a:pt x="1538" y="383"/>
                  <a:pt x="1537" y="384"/>
                  <a:pt x="1537" y="386"/>
                </a:cubicBezTo>
                <a:cubicBezTo>
                  <a:pt x="1538" y="387"/>
                  <a:pt x="1540" y="387"/>
                  <a:pt x="1541" y="389"/>
                </a:cubicBezTo>
                <a:cubicBezTo>
                  <a:pt x="1550" y="382"/>
                  <a:pt x="1565" y="379"/>
                  <a:pt x="1571" y="369"/>
                </a:cubicBezTo>
                <a:cubicBezTo>
                  <a:pt x="1580" y="369"/>
                  <a:pt x="1581" y="365"/>
                  <a:pt x="1591" y="362"/>
                </a:cubicBezTo>
                <a:cubicBezTo>
                  <a:pt x="1581" y="369"/>
                  <a:pt x="1563" y="378"/>
                  <a:pt x="1550" y="385"/>
                </a:cubicBezTo>
                <a:cubicBezTo>
                  <a:pt x="1547" y="387"/>
                  <a:pt x="1545" y="395"/>
                  <a:pt x="1540" y="389"/>
                </a:cubicBezTo>
                <a:cubicBezTo>
                  <a:pt x="1537" y="391"/>
                  <a:pt x="1533" y="393"/>
                  <a:pt x="1533" y="396"/>
                </a:cubicBezTo>
                <a:cubicBezTo>
                  <a:pt x="1531" y="397"/>
                  <a:pt x="1529" y="394"/>
                  <a:pt x="1527" y="396"/>
                </a:cubicBezTo>
                <a:cubicBezTo>
                  <a:pt x="1527" y="397"/>
                  <a:pt x="1527" y="398"/>
                  <a:pt x="1526" y="398"/>
                </a:cubicBezTo>
                <a:cubicBezTo>
                  <a:pt x="1525" y="399"/>
                  <a:pt x="1529" y="401"/>
                  <a:pt x="1528" y="403"/>
                </a:cubicBezTo>
                <a:cubicBezTo>
                  <a:pt x="1527" y="404"/>
                  <a:pt x="1522" y="399"/>
                  <a:pt x="1524" y="403"/>
                </a:cubicBezTo>
                <a:cubicBezTo>
                  <a:pt x="1512" y="405"/>
                  <a:pt x="1502" y="413"/>
                  <a:pt x="1489" y="423"/>
                </a:cubicBezTo>
                <a:cubicBezTo>
                  <a:pt x="1483" y="420"/>
                  <a:pt x="1477" y="427"/>
                  <a:pt x="1474" y="429"/>
                </a:cubicBezTo>
                <a:cubicBezTo>
                  <a:pt x="1475" y="432"/>
                  <a:pt x="1478" y="425"/>
                  <a:pt x="1479" y="429"/>
                </a:cubicBezTo>
                <a:cubicBezTo>
                  <a:pt x="1483" y="427"/>
                  <a:pt x="1486" y="426"/>
                  <a:pt x="1490" y="426"/>
                </a:cubicBezTo>
                <a:cubicBezTo>
                  <a:pt x="1490" y="426"/>
                  <a:pt x="1490" y="426"/>
                  <a:pt x="1491" y="425"/>
                </a:cubicBezTo>
                <a:cubicBezTo>
                  <a:pt x="1491" y="425"/>
                  <a:pt x="1490" y="426"/>
                  <a:pt x="1490" y="426"/>
                </a:cubicBezTo>
                <a:cubicBezTo>
                  <a:pt x="1492" y="426"/>
                  <a:pt x="1493" y="426"/>
                  <a:pt x="1495" y="426"/>
                </a:cubicBezTo>
                <a:cubicBezTo>
                  <a:pt x="1494" y="428"/>
                  <a:pt x="1492" y="429"/>
                  <a:pt x="1491" y="430"/>
                </a:cubicBezTo>
                <a:cubicBezTo>
                  <a:pt x="1488" y="434"/>
                  <a:pt x="1485" y="435"/>
                  <a:pt x="1481" y="439"/>
                </a:cubicBezTo>
                <a:cubicBezTo>
                  <a:pt x="1481" y="438"/>
                  <a:pt x="1481" y="437"/>
                  <a:pt x="1483" y="436"/>
                </a:cubicBezTo>
                <a:cubicBezTo>
                  <a:pt x="1482" y="436"/>
                  <a:pt x="1482" y="436"/>
                  <a:pt x="1482" y="436"/>
                </a:cubicBezTo>
                <a:cubicBezTo>
                  <a:pt x="1475" y="439"/>
                  <a:pt x="1467" y="441"/>
                  <a:pt x="1462" y="443"/>
                </a:cubicBezTo>
                <a:cubicBezTo>
                  <a:pt x="1455" y="448"/>
                  <a:pt x="1446" y="448"/>
                  <a:pt x="1441" y="455"/>
                </a:cubicBezTo>
                <a:cubicBezTo>
                  <a:pt x="1439" y="453"/>
                  <a:pt x="1438" y="455"/>
                  <a:pt x="1437" y="454"/>
                </a:cubicBezTo>
                <a:cubicBezTo>
                  <a:pt x="1433" y="463"/>
                  <a:pt x="1422" y="463"/>
                  <a:pt x="1417" y="470"/>
                </a:cubicBezTo>
                <a:cubicBezTo>
                  <a:pt x="1403" y="474"/>
                  <a:pt x="1400" y="479"/>
                  <a:pt x="1389" y="489"/>
                </a:cubicBezTo>
                <a:cubicBezTo>
                  <a:pt x="1390" y="489"/>
                  <a:pt x="1391" y="490"/>
                  <a:pt x="1392" y="492"/>
                </a:cubicBezTo>
                <a:cubicBezTo>
                  <a:pt x="1391" y="487"/>
                  <a:pt x="1395" y="491"/>
                  <a:pt x="1398" y="490"/>
                </a:cubicBezTo>
                <a:cubicBezTo>
                  <a:pt x="1398" y="490"/>
                  <a:pt x="1398" y="489"/>
                  <a:pt x="1400" y="488"/>
                </a:cubicBezTo>
                <a:cubicBezTo>
                  <a:pt x="1397" y="487"/>
                  <a:pt x="1394" y="489"/>
                  <a:pt x="1392" y="487"/>
                </a:cubicBezTo>
                <a:cubicBezTo>
                  <a:pt x="1395" y="486"/>
                  <a:pt x="1397" y="488"/>
                  <a:pt x="1399" y="484"/>
                </a:cubicBezTo>
                <a:cubicBezTo>
                  <a:pt x="1402" y="487"/>
                  <a:pt x="1401" y="490"/>
                  <a:pt x="1405" y="487"/>
                </a:cubicBezTo>
                <a:cubicBezTo>
                  <a:pt x="1404" y="488"/>
                  <a:pt x="1405" y="491"/>
                  <a:pt x="1402" y="492"/>
                </a:cubicBezTo>
                <a:cubicBezTo>
                  <a:pt x="1406" y="498"/>
                  <a:pt x="1421" y="483"/>
                  <a:pt x="1413" y="488"/>
                </a:cubicBezTo>
                <a:cubicBezTo>
                  <a:pt x="1413" y="484"/>
                  <a:pt x="1423" y="483"/>
                  <a:pt x="1418" y="480"/>
                </a:cubicBezTo>
                <a:cubicBezTo>
                  <a:pt x="1423" y="475"/>
                  <a:pt x="1427" y="479"/>
                  <a:pt x="1431" y="475"/>
                </a:cubicBezTo>
                <a:cubicBezTo>
                  <a:pt x="1433" y="473"/>
                  <a:pt x="1432" y="468"/>
                  <a:pt x="1434" y="465"/>
                </a:cubicBezTo>
                <a:cubicBezTo>
                  <a:pt x="1434" y="465"/>
                  <a:pt x="1436" y="467"/>
                  <a:pt x="1436" y="467"/>
                </a:cubicBezTo>
                <a:cubicBezTo>
                  <a:pt x="1437" y="465"/>
                  <a:pt x="1438" y="458"/>
                  <a:pt x="1443" y="463"/>
                </a:cubicBezTo>
                <a:cubicBezTo>
                  <a:pt x="1440" y="463"/>
                  <a:pt x="1437" y="466"/>
                  <a:pt x="1439" y="469"/>
                </a:cubicBezTo>
                <a:cubicBezTo>
                  <a:pt x="1441" y="463"/>
                  <a:pt x="1456" y="461"/>
                  <a:pt x="1462" y="452"/>
                </a:cubicBezTo>
                <a:cubicBezTo>
                  <a:pt x="1463" y="452"/>
                  <a:pt x="1464" y="454"/>
                  <a:pt x="1465" y="454"/>
                </a:cubicBezTo>
                <a:cubicBezTo>
                  <a:pt x="1472" y="446"/>
                  <a:pt x="1486" y="444"/>
                  <a:pt x="1491" y="436"/>
                </a:cubicBezTo>
                <a:cubicBezTo>
                  <a:pt x="1492" y="437"/>
                  <a:pt x="1493" y="438"/>
                  <a:pt x="1493" y="438"/>
                </a:cubicBezTo>
                <a:cubicBezTo>
                  <a:pt x="1493" y="434"/>
                  <a:pt x="1496" y="434"/>
                  <a:pt x="1500" y="432"/>
                </a:cubicBezTo>
                <a:cubicBezTo>
                  <a:pt x="1497" y="436"/>
                  <a:pt x="1501" y="436"/>
                  <a:pt x="1496" y="439"/>
                </a:cubicBezTo>
                <a:cubicBezTo>
                  <a:pt x="1501" y="437"/>
                  <a:pt x="1504" y="433"/>
                  <a:pt x="1510" y="434"/>
                </a:cubicBezTo>
                <a:cubicBezTo>
                  <a:pt x="1509" y="433"/>
                  <a:pt x="1509" y="432"/>
                  <a:pt x="1508" y="432"/>
                </a:cubicBezTo>
                <a:cubicBezTo>
                  <a:pt x="1508" y="430"/>
                  <a:pt x="1514" y="430"/>
                  <a:pt x="1516" y="430"/>
                </a:cubicBezTo>
                <a:cubicBezTo>
                  <a:pt x="1516" y="429"/>
                  <a:pt x="1520" y="425"/>
                  <a:pt x="1517" y="425"/>
                </a:cubicBezTo>
                <a:cubicBezTo>
                  <a:pt x="1522" y="421"/>
                  <a:pt x="1528" y="417"/>
                  <a:pt x="1534" y="413"/>
                </a:cubicBezTo>
                <a:cubicBezTo>
                  <a:pt x="1536" y="416"/>
                  <a:pt x="1533" y="418"/>
                  <a:pt x="1537" y="420"/>
                </a:cubicBezTo>
                <a:cubicBezTo>
                  <a:pt x="1530" y="423"/>
                  <a:pt x="1524" y="424"/>
                  <a:pt x="1523" y="432"/>
                </a:cubicBezTo>
                <a:cubicBezTo>
                  <a:pt x="1522" y="432"/>
                  <a:pt x="1521" y="431"/>
                  <a:pt x="1520" y="430"/>
                </a:cubicBezTo>
                <a:cubicBezTo>
                  <a:pt x="1520" y="431"/>
                  <a:pt x="1521" y="432"/>
                  <a:pt x="1520" y="433"/>
                </a:cubicBezTo>
                <a:cubicBezTo>
                  <a:pt x="1523" y="433"/>
                  <a:pt x="1533" y="431"/>
                  <a:pt x="1531" y="425"/>
                </a:cubicBezTo>
                <a:cubicBezTo>
                  <a:pt x="1534" y="425"/>
                  <a:pt x="1537" y="423"/>
                  <a:pt x="1540" y="423"/>
                </a:cubicBezTo>
                <a:cubicBezTo>
                  <a:pt x="1542" y="427"/>
                  <a:pt x="1544" y="430"/>
                  <a:pt x="1539" y="433"/>
                </a:cubicBezTo>
                <a:cubicBezTo>
                  <a:pt x="1538" y="432"/>
                  <a:pt x="1541" y="431"/>
                  <a:pt x="1540" y="429"/>
                </a:cubicBezTo>
                <a:cubicBezTo>
                  <a:pt x="1539" y="426"/>
                  <a:pt x="1537" y="428"/>
                  <a:pt x="1536" y="427"/>
                </a:cubicBezTo>
                <a:cubicBezTo>
                  <a:pt x="1535" y="428"/>
                  <a:pt x="1529" y="433"/>
                  <a:pt x="1534" y="433"/>
                </a:cubicBezTo>
                <a:cubicBezTo>
                  <a:pt x="1533" y="436"/>
                  <a:pt x="1531" y="432"/>
                  <a:pt x="1528" y="432"/>
                </a:cubicBezTo>
                <a:cubicBezTo>
                  <a:pt x="1528" y="435"/>
                  <a:pt x="1529" y="436"/>
                  <a:pt x="1525" y="435"/>
                </a:cubicBezTo>
                <a:cubicBezTo>
                  <a:pt x="1525" y="437"/>
                  <a:pt x="1525" y="439"/>
                  <a:pt x="1525" y="440"/>
                </a:cubicBezTo>
                <a:cubicBezTo>
                  <a:pt x="1519" y="443"/>
                  <a:pt x="1512" y="448"/>
                  <a:pt x="1504" y="455"/>
                </a:cubicBezTo>
                <a:cubicBezTo>
                  <a:pt x="1504" y="454"/>
                  <a:pt x="1505" y="453"/>
                  <a:pt x="1504" y="453"/>
                </a:cubicBezTo>
                <a:cubicBezTo>
                  <a:pt x="1502" y="456"/>
                  <a:pt x="1501" y="457"/>
                  <a:pt x="1497" y="460"/>
                </a:cubicBezTo>
                <a:cubicBezTo>
                  <a:pt x="1498" y="461"/>
                  <a:pt x="1498" y="462"/>
                  <a:pt x="1497" y="463"/>
                </a:cubicBezTo>
                <a:cubicBezTo>
                  <a:pt x="1497" y="461"/>
                  <a:pt x="1496" y="461"/>
                  <a:pt x="1496" y="460"/>
                </a:cubicBezTo>
                <a:cubicBezTo>
                  <a:pt x="1496" y="461"/>
                  <a:pt x="1495" y="461"/>
                  <a:pt x="1495" y="461"/>
                </a:cubicBezTo>
                <a:cubicBezTo>
                  <a:pt x="1495" y="461"/>
                  <a:pt x="1495" y="462"/>
                  <a:pt x="1495" y="462"/>
                </a:cubicBezTo>
                <a:cubicBezTo>
                  <a:pt x="1496" y="463"/>
                  <a:pt x="1496" y="464"/>
                  <a:pt x="1497" y="464"/>
                </a:cubicBezTo>
                <a:cubicBezTo>
                  <a:pt x="1497" y="464"/>
                  <a:pt x="1496" y="465"/>
                  <a:pt x="1495" y="465"/>
                </a:cubicBezTo>
                <a:cubicBezTo>
                  <a:pt x="1495" y="466"/>
                  <a:pt x="1495" y="466"/>
                  <a:pt x="1496" y="466"/>
                </a:cubicBezTo>
                <a:cubicBezTo>
                  <a:pt x="1495" y="466"/>
                  <a:pt x="1494" y="466"/>
                  <a:pt x="1494" y="466"/>
                </a:cubicBezTo>
                <a:cubicBezTo>
                  <a:pt x="1490" y="469"/>
                  <a:pt x="1485" y="474"/>
                  <a:pt x="1482" y="478"/>
                </a:cubicBezTo>
                <a:cubicBezTo>
                  <a:pt x="1485" y="480"/>
                  <a:pt x="1487" y="476"/>
                  <a:pt x="1489" y="473"/>
                </a:cubicBezTo>
                <a:cubicBezTo>
                  <a:pt x="1490" y="477"/>
                  <a:pt x="1486" y="477"/>
                  <a:pt x="1488" y="479"/>
                </a:cubicBezTo>
                <a:cubicBezTo>
                  <a:pt x="1488" y="479"/>
                  <a:pt x="1488" y="479"/>
                  <a:pt x="1488" y="479"/>
                </a:cubicBezTo>
                <a:cubicBezTo>
                  <a:pt x="1490" y="477"/>
                  <a:pt x="1492" y="475"/>
                  <a:pt x="1494" y="474"/>
                </a:cubicBezTo>
                <a:cubicBezTo>
                  <a:pt x="1493" y="475"/>
                  <a:pt x="1491" y="476"/>
                  <a:pt x="1490" y="473"/>
                </a:cubicBezTo>
                <a:cubicBezTo>
                  <a:pt x="1491" y="473"/>
                  <a:pt x="1492" y="472"/>
                  <a:pt x="1493" y="471"/>
                </a:cubicBezTo>
                <a:cubicBezTo>
                  <a:pt x="1493" y="472"/>
                  <a:pt x="1494" y="473"/>
                  <a:pt x="1495" y="474"/>
                </a:cubicBezTo>
                <a:cubicBezTo>
                  <a:pt x="1496" y="473"/>
                  <a:pt x="1497" y="473"/>
                  <a:pt x="1498" y="472"/>
                </a:cubicBezTo>
                <a:cubicBezTo>
                  <a:pt x="1497" y="472"/>
                  <a:pt x="1497" y="471"/>
                  <a:pt x="1497" y="471"/>
                </a:cubicBezTo>
                <a:cubicBezTo>
                  <a:pt x="1499" y="469"/>
                  <a:pt x="1501" y="469"/>
                  <a:pt x="1503" y="468"/>
                </a:cubicBezTo>
                <a:cubicBezTo>
                  <a:pt x="1504" y="468"/>
                  <a:pt x="1504" y="468"/>
                  <a:pt x="1504" y="467"/>
                </a:cubicBezTo>
                <a:cubicBezTo>
                  <a:pt x="1504" y="468"/>
                  <a:pt x="1504" y="468"/>
                  <a:pt x="1504" y="468"/>
                </a:cubicBezTo>
                <a:cubicBezTo>
                  <a:pt x="1508" y="467"/>
                  <a:pt x="1511" y="467"/>
                  <a:pt x="1514" y="466"/>
                </a:cubicBezTo>
                <a:cubicBezTo>
                  <a:pt x="1515" y="464"/>
                  <a:pt x="1518" y="461"/>
                  <a:pt x="1522" y="459"/>
                </a:cubicBezTo>
                <a:cubicBezTo>
                  <a:pt x="1522" y="459"/>
                  <a:pt x="1522" y="458"/>
                  <a:pt x="1522" y="458"/>
                </a:cubicBezTo>
                <a:cubicBezTo>
                  <a:pt x="1523" y="456"/>
                  <a:pt x="1524" y="457"/>
                  <a:pt x="1525" y="458"/>
                </a:cubicBezTo>
                <a:cubicBezTo>
                  <a:pt x="1526" y="458"/>
                  <a:pt x="1526" y="458"/>
                  <a:pt x="1527" y="458"/>
                </a:cubicBezTo>
                <a:cubicBezTo>
                  <a:pt x="1527" y="455"/>
                  <a:pt x="1527" y="453"/>
                  <a:pt x="1529" y="450"/>
                </a:cubicBezTo>
                <a:cubicBezTo>
                  <a:pt x="1529" y="452"/>
                  <a:pt x="1529" y="453"/>
                  <a:pt x="1530" y="454"/>
                </a:cubicBezTo>
                <a:cubicBezTo>
                  <a:pt x="1533" y="451"/>
                  <a:pt x="1538" y="455"/>
                  <a:pt x="1542" y="455"/>
                </a:cubicBezTo>
                <a:cubicBezTo>
                  <a:pt x="1542" y="455"/>
                  <a:pt x="1542" y="454"/>
                  <a:pt x="1542" y="454"/>
                </a:cubicBezTo>
                <a:cubicBezTo>
                  <a:pt x="1541" y="453"/>
                  <a:pt x="1540" y="452"/>
                  <a:pt x="1539" y="451"/>
                </a:cubicBezTo>
                <a:cubicBezTo>
                  <a:pt x="1541" y="450"/>
                  <a:pt x="1540" y="449"/>
                  <a:pt x="1542" y="448"/>
                </a:cubicBezTo>
                <a:cubicBezTo>
                  <a:pt x="1541" y="451"/>
                  <a:pt x="1542" y="451"/>
                  <a:pt x="1543" y="452"/>
                </a:cubicBezTo>
                <a:cubicBezTo>
                  <a:pt x="1544" y="451"/>
                  <a:pt x="1545" y="451"/>
                  <a:pt x="1546" y="451"/>
                </a:cubicBezTo>
                <a:cubicBezTo>
                  <a:pt x="1547" y="450"/>
                  <a:pt x="1549" y="450"/>
                  <a:pt x="1552" y="448"/>
                </a:cubicBezTo>
                <a:cubicBezTo>
                  <a:pt x="1552" y="452"/>
                  <a:pt x="1556" y="449"/>
                  <a:pt x="1558" y="452"/>
                </a:cubicBezTo>
                <a:cubicBezTo>
                  <a:pt x="1563" y="448"/>
                  <a:pt x="1562" y="447"/>
                  <a:pt x="1567" y="444"/>
                </a:cubicBezTo>
                <a:cubicBezTo>
                  <a:pt x="1569" y="442"/>
                  <a:pt x="1565" y="441"/>
                  <a:pt x="1565" y="439"/>
                </a:cubicBezTo>
                <a:cubicBezTo>
                  <a:pt x="1567" y="440"/>
                  <a:pt x="1568" y="438"/>
                  <a:pt x="1570" y="440"/>
                </a:cubicBezTo>
                <a:cubicBezTo>
                  <a:pt x="1571" y="437"/>
                  <a:pt x="1569" y="438"/>
                  <a:pt x="1567" y="436"/>
                </a:cubicBezTo>
                <a:cubicBezTo>
                  <a:pt x="1567" y="436"/>
                  <a:pt x="1567" y="436"/>
                  <a:pt x="1567" y="436"/>
                </a:cubicBezTo>
                <a:cubicBezTo>
                  <a:pt x="1567" y="434"/>
                  <a:pt x="1569" y="433"/>
                  <a:pt x="1567" y="432"/>
                </a:cubicBezTo>
                <a:cubicBezTo>
                  <a:pt x="1569" y="429"/>
                  <a:pt x="1573" y="431"/>
                  <a:pt x="1574" y="427"/>
                </a:cubicBezTo>
                <a:cubicBezTo>
                  <a:pt x="1566" y="424"/>
                  <a:pt x="1563" y="431"/>
                  <a:pt x="1557" y="434"/>
                </a:cubicBezTo>
                <a:cubicBezTo>
                  <a:pt x="1562" y="429"/>
                  <a:pt x="1562" y="417"/>
                  <a:pt x="1566" y="410"/>
                </a:cubicBezTo>
                <a:cubicBezTo>
                  <a:pt x="1570" y="408"/>
                  <a:pt x="1574" y="406"/>
                  <a:pt x="1571" y="401"/>
                </a:cubicBezTo>
                <a:cubicBezTo>
                  <a:pt x="1573" y="400"/>
                  <a:pt x="1575" y="403"/>
                  <a:pt x="1577" y="401"/>
                </a:cubicBezTo>
                <a:cubicBezTo>
                  <a:pt x="1578" y="398"/>
                  <a:pt x="1573" y="397"/>
                  <a:pt x="1579" y="394"/>
                </a:cubicBezTo>
                <a:cubicBezTo>
                  <a:pt x="1580" y="393"/>
                  <a:pt x="1580" y="391"/>
                  <a:pt x="1579" y="390"/>
                </a:cubicBezTo>
                <a:cubicBezTo>
                  <a:pt x="1575" y="388"/>
                  <a:pt x="1571" y="395"/>
                  <a:pt x="1569" y="393"/>
                </a:cubicBezTo>
                <a:cubicBezTo>
                  <a:pt x="1569" y="394"/>
                  <a:pt x="1568" y="394"/>
                  <a:pt x="1568" y="394"/>
                </a:cubicBezTo>
                <a:cubicBezTo>
                  <a:pt x="1568" y="394"/>
                  <a:pt x="1568" y="394"/>
                  <a:pt x="1567" y="394"/>
                </a:cubicBezTo>
                <a:cubicBezTo>
                  <a:pt x="1567" y="394"/>
                  <a:pt x="1567" y="395"/>
                  <a:pt x="1567" y="395"/>
                </a:cubicBezTo>
                <a:cubicBezTo>
                  <a:pt x="1568" y="397"/>
                  <a:pt x="1570" y="392"/>
                  <a:pt x="1571" y="396"/>
                </a:cubicBezTo>
                <a:cubicBezTo>
                  <a:pt x="1571" y="399"/>
                  <a:pt x="1568" y="399"/>
                  <a:pt x="1566" y="396"/>
                </a:cubicBezTo>
                <a:cubicBezTo>
                  <a:pt x="1563" y="399"/>
                  <a:pt x="1565" y="403"/>
                  <a:pt x="1560" y="406"/>
                </a:cubicBezTo>
                <a:cubicBezTo>
                  <a:pt x="1560" y="404"/>
                  <a:pt x="1561" y="403"/>
                  <a:pt x="1564" y="401"/>
                </a:cubicBezTo>
                <a:cubicBezTo>
                  <a:pt x="1562" y="398"/>
                  <a:pt x="1561" y="400"/>
                  <a:pt x="1560" y="398"/>
                </a:cubicBezTo>
                <a:cubicBezTo>
                  <a:pt x="1561" y="397"/>
                  <a:pt x="1562" y="396"/>
                  <a:pt x="1563" y="395"/>
                </a:cubicBezTo>
                <a:cubicBezTo>
                  <a:pt x="1563" y="394"/>
                  <a:pt x="1562" y="394"/>
                  <a:pt x="1562" y="394"/>
                </a:cubicBezTo>
                <a:cubicBezTo>
                  <a:pt x="1561" y="401"/>
                  <a:pt x="1549" y="397"/>
                  <a:pt x="1546" y="401"/>
                </a:cubicBezTo>
                <a:cubicBezTo>
                  <a:pt x="1547" y="397"/>
                  <a:pt x="1548" y="399"/>
                  <a:pt x="1544" y="397"/>
                </a:cubicBezTo>
                <a:cubicBezTo>
                  <a:pt x="1551" y="397"/>
                  <a:pt x="1556" y="389"/>
                  <a:pt x="1562" y="385"/>
                </a:cubicBezTo>
                <a:cubicBezTo>
                  <a:pt x="1563" y="384"/>
                  <a:pt x="1564" y="388"/>
                  <a:pt x="1566" y="387"/>
                </a:cubicBezTo>
                <a:cubicBezTo>
                  <a:pt x="1562" y="383"/>
                  <a:pt x="1573" y="383"/>
                  <a:pt x="1571" y="379"/>
                </a:cubicBezTo>
                <a:cubicBezTo>
                  <a:pt x="1573" y="382"/>
                  <a:pt x="1575" y="379"/>
                  <a:pt x="1578" y="385"/>
                </a:cubicBezTo>
                <a:cubicBezTo>
                  <a:pt x="1578" y="384"/>
                  <a:pt x="1580" y="383"/>
                  <a:pt x="1579" y="381"/>
                </a:cubicBezTo>
                <a:cubicBezTo>
                  <a:pt x="1581" y="380"/>
                  <a:pt x="1580" y="384"/>
                  <a:pt x="1582" y="386"/>
                </a:cubicBezTo>
                <a:cubicBezTo>
                  <a:pt x="1582" y="386"/>
                  <a:pt x="1582" y="386"/>
                  <a:pt x="1582" y="386"/>
                </a:cubicBezTo>
                <a:cubicBezTo>
                  <a:pt x="1585" y="385"/>
                  <a:pt x="1588" y="385"/>
                  <a:pt x="1590" y="387"/>
                </a:cubicBezTo>
                <a:cubicBezTo>
                  <a:pt x="1590" y="386"/>
                  <a:pt x="1591" y="385"/>
                  <a:pt x="1592" y="384"/>
                </a:cubicBezTo>
                <a:cubicBezTo>
                  <a:pt x="1595" y="386"/>
                  <a:pt x="1599" y="386"/>
                  <a:pt x="1602" y="384"/>
                </a:cubicBezTo>
                <a:cubicBezTo>
                  <a:pt x="1610" y="387"/>
                  <a:pt x="1619" y="383"/>
                  <a:pt x="1625" y="387"/>
                </a:cubicBezTo>
                <a:cubicBezTo>
                  <a:pt x="1622" y="387"/>
                  <a:pt x="1619" y="392"/>
                  <a:pt x="1620" y="391"/>
                </a:cubicBezTo>
                <a:cubicBezTo>
                  <a:pt x="1609" y="403"/>
                  <a:pt x="1578" y="406"/>
                  <a:pt x="1576" y="424"/>
                </a:cubicBezTo>
                <a:cubicBezTo>
                  <a:pt x="1579" y="424"/>
                  <a:pt x="1578" y="417"/>
                  <a:pt x="1584" y="415"/>
                </a:cubicBezTo>
                <a:cubicBezTo>
                  <a:pt x="1582" y="420"/>
                  <a:pt x="1584" y="424"/>
                  <a:pt x="1580" y="430"/>
                </a:cubicBezTo>
                <a:cubicBezTo>
                  <a:pt x="1581" y="432"/>
                  <a:pt x="1583" y="429"/>
                  <a:pt x="1584" y="429"/>
                </a:cubicBezTo>
                <a:cubicBezTo>
                  <a:pt x="1584" y="427"/>
                  <a:pt x="1586" y="425"/>
                  <a:pt x="1587" y="424"/>
                </a:cubicBezTo>
                <a:cubicBezTo>
                  <a:pt x="1588" y="425"/>
                  <a:pt x="1588" y="426"/>
                  <a:pt x="1588" y="426"/>
                </a:cubicBezTo>
                <a:cubicBezTo>
                  <a:pt x="1593" y="426"/>
                  <a:pt x="1602" y="423"/>
                  <a:pt x="1608" y="418"/>
                </a:cubicBezTo>
                <a:cubicBezTo>
                  <a:pt x="1607" y="418"/>
                  <a:pt x="1606" y="418"/>
                  <a:pt x="1605" y="418"/>
                </a:cubicBezTo>
                <a:cubicBezTo>
                  <a:pt x="1607" y="416"/>
                  <a:pt x="1610" y="414"/>
                  <a:pt x="1613" y="413"/>
                </a:cubicBezTo>
                <a:cubicBezTo>
                  <a:pt x="1614" y="412"/>
                  <a:pt x="1614" y="411"/>
                  <a:pt x="1615" y="410"/>
                </a:cubicBezTo>
                <a:cubicBezTo>
                  <a:pt x="1621" y="414"/>
                  <a:pt x="1625" y="401"/>
                  <a:pt x="1629" y="406"/>
                </a:cubicBezTo>
                <a:cubicBezTo>
                  <a:pt x="1633" y="398"/>
                  <a:pt x="1642" y="398"/>
                  <a:pt x="1646" y="393"/>
                </a:cubicBezTo>
                <a:cubicBezTo>
                  <a:pt x="1647" y="399"/>
                  <a:pt x="1636" y="401"/>
                  <a:pt x="1632" y="406"/>
                </a:cubicBezTo>
                <a:cubicBezTo>
                  <a:pt x="1632" y="406"/>
                  <a:pt x="1631" y="407"/>
                  <a:pt x="1632" y="408"/>
                </a:cubicBezTo>
                <a:cubicBezTo>
                  <a:pt x="1635" y="407"/>
                  <a:pt x="1637" y="402"/>
                  <a:pt x="1642" y="400"/>
                </a:cubicBezTo>
                <a:cubicBezTo>
                  <a:pt x="1642" y="402"/>
                  <a:pt x="1644" y="404"/>
                  <a:pt x="1644" y="406"/>
                </a:cubicBezTo>
                <a:cubicBezTo>
                  <a:pt x="1646" y="403"/>
                  <a:pt x="1646" y="400"/>
                  <a:pt x="1647" y="398"/>
                </a:cubicBezTo>
                <a:cubicBezTo>
                  <a:pt x="1648" y="397"/>
                  <a:pt x="1649" y="403"/>
                  <a:pt x="1646" y="403"/>
                </a:cubicBezTo>
                <a:cubicBezTo>
                  <a:pt x="1652" y="402"/>
                  <a:pt x="1656" y="395"/>
                  <a:pt x="1659" y="392"/>
                </a:cubicBezTo>
                <a:cubicBezTo>
                  <a:pt x="1658" y="388"/>
                  <a:pt x="1656" y="392"/>
                  <a:pt x="1654" y="389"/>
                </a:cubicBezTo>
                <a:cubicBezTo>
                  <a:pt x="1654" y="385"/>
                  <a:pt x="1657" y="390"/>
                  <a:pt x="1659" y="389"/>
                </a:cubicBezTo>
                <a:cubicBezTo>
                  <a:pt x="1660" y="388"/>
                  <a:pt x="1659" y="387"/>
                  <a:pt x="1658" y="386"/>
                </a:cubicBezTo>
                <a:cubicBezTo>
                  <a:pt x="1665" y="388"/>
                  <a:pt x="1675" y="380"/>
                  <a:pt x="1679" y="387"/>
                </a:cubicBezTo>
                <a:cubicBezTo>
                  <a:pt x="1683" y="383"/>
                  <a:pt x="1686" y="382"/>
                  <a:pt x="1690" y="381"/>
                </a:cubicBezTo>
                <a:cubicBezTo>
                  <a:pt x="1690" y="379"/>
                  <a:pt x="1690" y="377"/>
                  <a:pt x="1690" y="376"/>
                </a:cubicBezTo>
                <a:cubicBezTo>
                  <a:pt x="1694" y="375"/>
                  <a:pt x="1694" y="371"/>
                  <a:pt x="1698" y="369"/>
                </a:cubicBezTo>
                <a:cubicBezTo>
                  <a:pt x="1698" y="371"/>
                  <a:pt x="1700" y="370"/>
                  <a:pt x="1701" y="371"/>
                </a:cubicBezTo>
                <a:cubicBezTo>
                  <a:pt x="1704" y="369"/>
                  <a:pt x="1699" y="366"/>
                  <a:pt x="1704" y="368"/>
                </a:cubicBezTo>
                <a:cubicBezTo>
                  <a:pt x="1705" y="366"/>
                  <a:pt x="1701" y="365"/>
                  <a:pt x="1704" y="362"/>
                </a:cubicBezTo>
                <a:cubicBezTo>
                  <a:pt x="1705" y="369"/>
                  <a:pt x="1709" y="361"/>
                  <a:pt x="1710" y="366"/>
                </a:cubicBezTo>
                <a:cubicBezTo>
                  <a:pt x="1711" y="363"/>
                  <a:pt x="1713" y="363"/>
                  <a:pt x="1712" y="360"/>
                </a:cubicBezTo>
                <a:cubicBezTo>
                  <a:pt x="1714" y="358"/>
                  <a:pt x="1718" y="360"/>
                  <a:pt x="1716" y="362"/>
                </a:cubicBezTo>
                <a:cubicBezTo>
                  <a:pt x="1721" y="364"/>
                  <a:pt x="1723" y="360"/>
                  <a:pt x="1726" y="356"/>
                </a:cubicBezTo>
                <a:cubicBezTo>
                  <a:pt x="1725" y="356"/>
                  <a:pt x="1724" y="357"/>
                  <a:pt x="1723" y="355"/>
                </a:cubicBezTo>
                <a:cubicBezTo>
                  <a:pt x="1726" y="351"/>
                  <a:pt x="1729" y="359"/>
                  <a:pt x="1732" y="356"/>
                </a:cubicBezTo>
                <a:cubicBezTo>
                  <a:pt x="1735" y="354"/>
                  <a:pt x="1738" y="342"/>
                  <a:pt x="1743" y="349"/>
                </a:cubicBezTo>
                <a:cubicBezTo>
                  <a:pt x="1741" y="349"/>
                  <a:pt x="1741" y="349"/>
                  <a:pt x="1740" y="351"/>
                </a:cubicBezTo>
                <a:cubicBezTo>
                  <a:pt x="1741" y="352"/>
                  <a:pt x="1745" y="352"/>
                  <a:pt x="1742" y="354"/>
                </a:cubicBezTo>
                <a:cubicBezTo>
                  <a:pt x="1744" y="354"/>
                  <a:pt x="1745" y="353"/>
                  <a:pt x="1747" y="353"/>
                </a:cubicBezTo>
                <a:cubicBezTo>
                  <a:pt x="1746" y="352"/>
                  <a:pt x="1746" y="347"/>
                  <a:pt x="1750" y="350"/>
                </a:cubicBezTo>
                <a:cubicBezTo>
                  <a:pt x="1748" y="357"/>
                  <a:pt x="1737" y="352"/>
                  <a:pt x="1737" y="360"/>
                </a:cubicBezTo>
                <a:cubicBezTo>
                  <a:pt x="1735" y="360"/>
                  <a:pt x="1734" y="358"/>
                  <a:pt x="1732" y="358"/>
                </a:cubicBezTo>
                <a:cubicBezTo>
                  <a:pt x="1731" y="359"/>
                  <a:pt x="1733" y="361"/>
                  <a:pt x="1733" y="362"/>
                </a:cubicBezTo>
                <a:cubicBezTo>
                  <a:pt x="1733" y="362"/>
                  <a:pt x="1721" y="367"/>
                  <a:pt x="1717" y="369"/>
                </a:cubicBezTo>
                <a:cubicBezTo>
                  <a:pt x="1716" y="370"/>
                  <a:pt x="1718" y="371"/>
                  <a:pt x="1719" y="373"/>
                </a:cubicBezTo>
                <a:cubicBezTo>
                  <a:pt x="1711" y="369"/>
                  <a:pt x="1700" y="380"/>
                  <a:pt x="1696" y="382"/>
                </a:cubicBezTo>
                <a:cubicBezTo>
                  <a:pt x="1691" y="383"/>
                  <a:pt x="1676" y="391"/>
                  <a:pt x="1672" y="397"/>
                </a:cubicBezTo>
                <a:cubicBezTo>
                  <a:pt x="1669" y="399"/>
                  <a:pt x="1666" y="395"/>
                  <a:pt x="1665" y="399"/>
                </a:cubicBezTo>
                <a:cubicBezTo>
                  <a:pt x="1664" y="399"/>
                  <a:pt x="1662" y="398"/>
                  <a:pt x="1661" y="396"/>
                </a:cubicBezTo>
                <a:cubicBezTo>
                  <a:pt x="1660" y="396"/>
                  <a:pt x="1660" y="397"/>
                  <a:pt x="1659" y="397"/>
                </a:cubicBezTo>
                <a:cubicBezTo>
                  <a:pt x="1658" y="398"/>
                  <a:pt x="1660" y="399"/>
                  <a:pt x="1660" y="399"/>
                </a:cubicBezTo>
                <a:cubicBezTo>
                  <a:pt x="1654" y="405"/>
                  <a:pt x="1643" y="409"/>
                  <a:pt x="1635" y="419"/>
                </a:cubicBezTo>
                <a:cubicBezTo>
                  <a:pt x="1642" y="420"/>
                  <a:pt x="1647" y="408"/>
                  <a:pt x="1655" y="416"/>
                </a:cubicBezTo>
                <a:cubicBezTo>
                  <a:pt x="1658" y="415"/>
                  <a:pt x="1654" y="413"/>
                  <a:pt x="1655" y="411"/>
                </a:cubicBezTo>
                <a:cubicBezTo>
                  <a:pt x="1656" y="412"/>
                  <a:pt x="1658" y="414"/>
                  <a:pt x="1660" y="414"/>
                </a:cubicBezTo>
                <a:cubicBezTo>
                  <a:pt x="1660" y="411"/>
                  <a:pt x="1661" y="411"/>
                  <a:pt x="1663" y="408"/>
                </a:cubicBezTo>
                <a:cubicBezTo>
                  <a:pt x="1666" y="408"/>
                  <a:pt x="1661" y="411"/>
                  <a:pt x="1662" y="412"/>
                </a:cubicBezTo>
                <a:cubicBezTo>
                  <a:pt x="1665" y="414"/>
                  <a:pt x="1666" y="408"/>
                  <a:pt x="1668" y="409"/>
                </a:cubicBezTo>
                <a:cubicBezTo>
                  <a:pt x="1671" y="412"/>
                  <a:pt x="1667" y="414"/>
                  <a:pt x="1672" y="412"/>
                </a:cubicBezTo>
                <a:cubicBezTo>
                  <a:pt x="1674" y="414"/>
                  <a:pt x="1666" y="413"/>
                  <a:pt x="1664" y="414"/>
                </a:cubicBezTo>
                <a:cubicBezTo>
                  <a:pt x="1668" y="420"/>
                  <a:pt x="1654" y="413"/>
                  <a:pt x="1652" y="422"/>
                </a:cubicBezTo>
                <a:cubicBezTo>
                  <a:pt x="1654" y="421"/>
                  <a:pt x="1657" y="422"/>
                  <a:pt x="1653" y="425"/>
                </a:cubicBezTo>
                <a:cubicBezTo>
                  <a:pt x="1658" y="428"/>
                  <a:pt x="1664" y="415"/>
                  <a:pt x="1669" y="424"/>
                </a:cubicBezTo>
                <a:cubicBezTo>
                  <a:pt x="1668" y="424"/>
                  <a:pt x="1668" y="425"/>
                  <a:pt x="1669" y="425"/>
                </a:cubicBezTo>
                <a:cubicBezTo>
                  <a:pt x="1666" y="422"/>
                  <a:pt x="1663" y="431"/>
                  <a:pt x="1660" y="427"/>
                </a:cubicBezTo>
                <a:cubicBezTo>
                  <a:pt x="1659" y="431"/>
                  <a:pt x="1655" y="429"/>
                  <a:pt x="1656" y="433"/>
                </a:cubicBezTo>
                <a:cubicBezTo>
                  <a:pt x="1652" y="432"/>
                  <a:pt x="1648" y="435"/>
                  <a:pt x="1644" y="435"/>
                </a:cubicBezTo>
                <a:cubicBezTo>
                  <a:pt x="1644" y="436"/>
                  <a:pt x="1646" y="436"/>
                  <a:pt x="1646" y="438"/>
                </a:cubicBezTo>
                <a:cubicBezTo>
                  <a:pt x="1643" y="440"/>
                  <a:pt x="1639" y="438"/>
                  <a:pt x="1635" y="435"/>
                </a:cubicBezTo>
                <a:cubicBezTo>
                  <a:pt x="1634" y="436"/>
                  <a:pt x="1635" y="437"/>
                  <a:pt x="1636" y="439"/>
                </a:cubicBezTo>
                <a:cubicBezTo>
                  <a:pt x="1635" y="439"/>
                  <a:pt x="1634" y="439"/>
                  <a:pt x="1633" y="440"/>
                </a:cubicBezTo>
                <a:cubicBezTo>
                  <a:pt x="1632" y="439"/>
                  <a:pt x="1633" y="438"/>
                  <a:pt x="1633" y="437"/>
                </a:cubicBezTo>
                <a:cubicBezTo>
                  <a:pt x="1630" y="436"/>
                  <a:pt x="1630" y="442"/>
                  <a:pt x="1629" y="444"/>
                </a:cubicBezTo>
                <a:cubicBezTo>
                  <a:pt x="1626" y="445"/>
                  <a:pt x="1624" y="439"/>
                  <a:pt x="1621" y="443"/>
                </a:cubicBezTo>
                <a:cubicBezTo>
                  <a:pt x="1625" y="446"/>
                  <a:pt x="1627" y="444"/>
                  <a:pt x="1628" y="447"/>
                </a:cubicBezTo>
                <a:cubicBezTo>
                  <a:pt x="1629" y="447"/>
                  <a:pt x="1630" y="447"/>
                  <a:pt x="1630" y="446"/>
                </a:cubicBezTo>
                <a:cubicBezTo>
                  <a:pt x="1630" y="446"/>
                  <a:pt x="1630" y="446"/>
                  <a:pt x="1630" y="445"/>
                </a:cubicBezTo>
                <a:cubicBezTo>
                  <a:pt x="1632" y="445"/>
                  <a:pt x="1634" y="445"/>
                  <a:pt x="1636" y="445"/>
                </a:cubicBezTo>
                <a:cubicBezTo>
                  <a:pt x="1636" y="445"/>
                  <a:pt x="1636" y="444"/>
                  <a:pt x="1637" y="444"/>
                </a:cubicBezTo>
                <a:cubicBezTo>
                  <a:pt x="1637" y="444"/>
                  <a:pt x="1637" y="444"/>
                  <a:pt x="1638" y="445"/>
                </a:cubicBezTo>
                <a:cubicBezTo>
                  <a:pt x="1644" y="444"/>
                  <a:pt x="1651" y="442"/>
                  <a:pt x="1653" y="435"/>
                </a:cubicBezTo>
                <a:cubicBezTo>
                  <a:pt x="1655" y="439"/>
                  <a:pt x="1652" y="441"/>
                  <a:pt x="1651" y="444"/>
                </a:cubicBezTo>
                <a:cubicBezTo>
                  <a:pt x="1652" y="443"/>
                  <a:pt x="1654" y="442"/>
                  <a:pt x="1655" y="441"/>
                </a:cubicBezTo>
                <a:cubicBezTo>
                  <a:pt x="1655" y="441"/>
                  <a:pt x="1655" y="441"/>
                  <a:pt x="1655" y="441"/>
                </a:cubicBezTo>
                <a:cubicBezTo>
                  <a:pt x="1656" y="439"/>
                  <a:pt x="1659" y="429"/>
                  <a:pt x="1663" y="434"/>
                </a:cubicBezTo>
                <a:cubicBezTo>
                  <a:pt x="1659" y="435"/>
                  <a:pt x="1661" y="438"/>
                  <a:pt x="1656" y="439"/>
                </a:cubicBezTo>
                <a:cubicBezTo>
                  <a:pt x="1657" y="440"/>
                  <a:pt x="1657" y="440"/>
                  <a:pt x="1657" y="440"/>
                </a:cubicBezTo>
                <a:cubicBezTo>
                  <a:pt x="1661" y="438"/>
                  <a:pt x="1664" y="435"/>
                  <a:pt x="1667" y="432"/>
                </a:cubicBezTo>
                <a:cubicBezTo>
                  <a:pt x="1666" y="430"/>
                  <a:pt x="1664" y="430"/>
                  <a:pt x="1663" y="431"/>
                </a:cubicBezTo>
                <a:cubicBezTo>
                  <a:pt x="1663" y="426"/>
                  <a:pt x="1667" y="432"/>
                  <a:pt x="1669" y="429"/>
                </a:cubicBezTo>
                <a:cubicBezTo>
                  <a:pt x="1669" y="429"/>
                  <a:pt x="1669" y="429"/>
                  <a:pt x="1669" y="429"/>
                </a:cubicBezTo>
                <a:cubicBezTo>
                  <a:pt x="1673" y="425"/>
                  <a:pt x="1676" y="422"/>
                  <a:pt x="1680" y="423"/>
                </a:cubicBezTo>
                <a:cubicBezTo>
                  <a:pt x="1686" y="411"/>
                  <a:pt x="1700" y="411"/>
                  <a:pt x="1708" y="405"/>
                </a:cubicBezTo>
                <a:cubicBezTo>
                  <a:pt x="1711" y="409"/>
                  <a:pt x="1710" y="412"/>
                  <a:pt x="1711" y="416"/>
                </a:cubicBezTo>
                <a:cubicBezTo>
                  <a:pt x="1704" y="422"/>
                  <a:pt x="1696" y="424"/>
                  <a:pt x="1696" y="431"/>
                </a:cubicBezTo>
                <a:cubicBezTo>
                  <a:pt x="1708" y="425"/>
                  <a:pt x="1718" y="431"/>
                  <a:pt x="1729" y="426"/>
                </a:cubicBezTo>
                <a:cubicBezTo>
                  <a:pt x="1730" y="426"/>
                  <a:pt x="1731" y="429"/>
                  <a:pt x="1733" y="427"/>
                </a:cubicBezTo>
                <a:cubicBezTo>
                  <a:pt x="1735" y="431"/>
                  <a:pt x="1735" y="434"/>
                  <a:pt x="1733" y="437"/>
                </a:cubicBezTo>
                <a:cubicBezTo>
                  <a:pt x="1737" y="434"/>
                  <a:pt x="1740" y="435"/>
                  <a:pt x="1747" y="432"/>
                </a:cubicBezTo>
                <a:cubicBezTo>
                  <a:pt x="1745" y="436"/>
                  <a:pt x="1752" y="434"/>
                  <a:pt x="1747" y="437"/>
                </a:cubicBezTo>
                <a:cubicBezTo>
                  <a:pt x="1750" y="438"/>
                  <a:pt x="1753" y="434"/>
                  <a:pt x="1752" y="433"/>
                </a:cubicBezTo>
                <a:cubicBezTo>
                  <a:pt x="1756" y="431"/>
                  <a:pt x="1757" y="433"/>
                  <a:pt x="1760" y="431"/>
                </a:cubicBezTo>
                <a:cubicBezTo>
                  <a:pt x="1761" y="434"/>
                  <a:pt x="1765" y="432"/>
                  <a:pt x="1765" y="435"/>
                </a:cubicBezTo>
                <a:cubicBezTo>
                  <a:pt x="1766" y="434"/>
                  <a:pt x="1766" y="433"/>
                  <a:pt x="1767" y="432"/>
                </a:cubicBezTo>
                <a:cubicBezTo>
                  <a:pt x="1769" y="434"/>
                  <a:pt x="1767" y="435"/>
                  <a:pt x="1769" y="437"/>
                </a:cubicBezTo>
                <a:cubicBezTo>
                  <a:pt x="1763" y="439"/>
                  <a:pt x="1758" y="432"/>
                  <a:pt x="1752" y="435"/>
                </a:cubicBezTo>
                <a:cubicBezTo>
                  <a:pt x="1755" y="438"/>
                  <a:pt x="1758" y="433"/>
                  <a:pt x="1760" y="437"/>
                </a:cubicBezTo>
                <a:cubicBezTo>
                  <a:pt x="1758" y="438"/>
                  <a:pt x="1760" y="440"/>
                  <a:pt x="1759" y="441"/>
                </a:cubicBezTo>
                <a:cubicBezTo>
                  <a:pt x="1767" y="446"/>
                  <a:pt x="1776" y="445"/>
                  <a:pt x="1782" y="437"/>
                </a:cubicBezTo>
                <a:cubicBezTo>
                  <a:pt x="1787" y="438"/>
                  <a:pt x="1784" y="440"/>
                  <a:pt x="1788" y="445"/>
                </a:cubicBezTo>
                <a:cubicBezTo>
                  <a:pt x="1787" y="446"/>
                  <a:pt x="1786" y="447"/>
                  <a:pt x="1785" y="447"/>
                </a:cubicBezTo>
                <a:cubicBezTo>
                  <a:pt x="1787" y="447"/>
                  <a:pt x="1789" y="448"/>
                  <a:pt x="1786" y="450"/>
                </a:cubicBezTo>
                <a:cubicBezTo>
                  <a:pt x="1791" y="454"/>
                  <a:pt x="1795" y="454"/>
                  <a:pt x="1800" y="456"/>
                </a:cubicBezTo>
                <a:cubicBezTo>
                  <a:pt x="1801" y="458"/>
                  <a:pt x="1804" y="461"/>
                  <a:pt x="1807" y="463"/>
                </a:cubicBezTo>
                <a:cubicBezTo>
                  <a:pt x="1808" y="463"/>
                  <a:pt x="1808" y="463"/>
                  <a:pt x="1808" y="463"/>
                </a:cubicBezTo>
                <a:cubicBezTo>
                  <a:pt x="1808" y="463"/>
                  <a:pt x="1808" y="464"/>
                  <a:pt x="1808" y="464"/>
                </a:cubicBezTo>
                <a:cubicBezTo>
                  <a:pt x="1814" y="469"/>
                  <a:pt x="1820" y="474"/>
                  <a:pt x="1812" y="479"/>
                </a:cubicBezTo>
                <a:cubicBezTo>
                  <a:pt x="1814" y="482"/>
                  <a:pt x="1809" y="487"/>
                  <a:pt x="1811" y="488"/>
                </a:cubicBezTo>
                <a:cubicBezTo>
                  <a:pt x="1806" y="494"/>
                  <a:pt x="1803" y="502"/>
                  <a:pt x="1803" y="510"/>
                </a:cubicBezTo>
                <a:cubicBezTo>
                  <a:pt x="1796" y="512"/>
                  <a:pt x="1800" y="521"/>
                  <a:pt x="1798" y="526"/>
                </a:cubicBezTo>
                <a:cubicBezTo>
                  <a:pt x="1800" y="526"/>
                  <a:pt x="1801" y="525"/>
                  <a:pt x="1803" y="526"/>
                </a:cubicBezTo>
                <a:cubicBezTo>
                  <a:pt x="1801" y="530"/>
                  <a:pt x="1795" y="533"/>
                  <a:pt x="1790" y="530"/>
                </a:cubicBezTo>
                <a:cubicBezTo>
                  <a:pt x="1791" y="529"/>
                  <a:pt x="1791" y="529"/>
                  <a:pt x="1792" y="529"/>
                </a:cubicBezTo>
                <a:cubicBezTo>
                  <a:pt x="1791" y="528"/>
                  <a:pt x="1791" y="528"/>
                  <a:pt x="1790" y="527"/>
                </a:cubicBezTo>
                <a:cubicBezTo>
                  <a:pt x="1782" y="536"/>
                  <a:pt x="1768" y="528"/>
                  <a:pt x="1760" y="541"/>
                </a:cubicBezTo>
                <a:cubicBezTo>
                  <a:pt x="1767" y="545"/>
                  <a:pt x="1775" y="538"/>
                  <a:pt x="1782" y="547"/>
                </a:cubicBezTo>
                <a:cubicBezTo>
                  <a:pt x="1781" y="548"/>
                  <a:pt x="1779" y="548"/>
                  <a:pt x="1779" y="550"/>
                </a:cubicBezTo>
                <a:cubicBezTo>
                  <a:pt x="1781" y="553"/>
                  <a:pt x="1783" y="549"/>
                  <a:pt x="1784" y="550"/>
                </a:cubicBezTo>
                <a:cubicBezTo>
                  <a:pt x="1785" y="552"/>
                  <a:pt x="1784" y="554"/>
                  <a:pt x="1782" y="553"/>
                </a:cubicBezTo>
                <a:cubicBezTo>
                  <a:pt x="1789" y="558"/>
                  <a:pt x="1781" y="564"/>
                  <a:pt x="1789" y="571"/>
                </a:cubicBezTo>
                <a:cubicBezTo>
                  <a:pt x="1785" y="572"/>
                  <a:pt x="1782" y="573"/>
                  <a:pt x="1785" y="577"/>
                </a:cubicBezTo>
                <a:cubicBezTo>
                  <a:pt x="1781" y="578"/>
                  <a:pt x="1777" y="581"/>
                  <a:pt x="1780" y="586"/>
                </a:cubicBezTo>
                <a:cubicBezTo>
                  <a:pt x="1771" y="591"/>
                  <a:pt x="1760" y="578"/>
                  <a:pt x="1753" y="585"/>
                </a:cubicBezTo>
                <a:cubicBezTo>
                  <a:pt x="1751" y="584"/>
                  <a:pt x="1749" y="582"/>
                  <a:pt x="1747" y="582"/>
                </a:cubicBezTo>
                <a:cubicBezTo>
                  <a:pt x="1747" y="581"/>
                  <a:pt x="1747" y="580"/>
                  <a:pt x="1748" y="579"/>
                </a:cubicBezTo>
                <a:cubicBezTo>
                  <a:pt x="1742" y="575"/>
                  <a:pt x="1735" y="583"/>
                  <a:pt x="1729" y="578"/>
                </a:cubicBezTo>
                <a:cubicBezTo>
                  <a:pt x="1725" y="584"/>
                  <a:pt x="1722" y="588"/>
                  <a:pt x="1715" y="589"/>
                </a:cubicBezTo>
                <a:cubicBezTo>
                  <a:pt x="1716" y="595"/>
                  <a:pt x="1721" y="587"/>
                  <a:pt x="1720" y="592"/>
                </a:cubicBezTo>
                <a:cubicBezTo>
                  <a:pt x="1720" y="591"/>
                  <a:pt x="1721" y="590"/>
                  <a:pt x="1723" y="589"/>
                </a:cubicBezTo>
                <a:cubicBezTo>
                  <a:pt x="1724" y="589"/>
                  <a:pt x="1726" y="593"/>
                  <a:pt x="1728" y="592"/>
                </a:cubicBezTo>
                <a:cubicBezTo>
                  <a:pt x="1729" y="594"/>
                  <a:pt x="1725" y="594"/>
                  <a:pt x="1725" y="594"/>
                </a:cubicBezTo>
                <a:cubicBezTo>
                  <a:pt x="1726" y="597"/>
                  <a:pt x="1729" y="597"/>
                  <a:pt x="1729" y="600"/>
                </a:cubicBezTo>
                <a:cubicBezTo>
                  <a:pt x="1734" y="598"/>
                  <a:pt x="1729" y="594"/>
                  <a:pt x="1732" y="591"/>
                </a:cubicBezTo>
                <a:cubicBezTo>
                  <a:pt x="1735" y="592"/>
                  <a:pt x="1734" y="599"/>
                  <a:pt x="1739" y="595"/>
                </a:cubicBezTo>
                <a:cubicBezTo>
                  <a:pt x="1741" y="597"/>
                  <a:pt x="1739" y="598"/>
                  <a:pt x="1738" y="599"/>
                </a:cubicBezTo>
                <a:cubicBezTo>
                  <a:pt x="1739" y="599"/>
                  <a:pt x="1740" y="599"/>
                  <a:pt x="1740" y="601"/>
                </a:cubicBezTo>
                <a:cubicBezTo>
                  <a:pt x="1741" y="598"/>
                  <a:pt x="1740" y="599"/>
                  <a:pt x="1743" y="598"/>
                </a:cubicBezTo>
                <a:cubicBezTo>
                  <a:pt x="1744" y="600"/>
                  <a:pt x="1745" y="600"/>
                  <a:pt x="1746" y="601"/>
                </a:cubicBezTo>
                <a:cubicBezTo>
                  <a:pt x="1746" y="605"/>
                  <a:pt x="1752" y="608"/>
                  <a:pt x="1755" y="604"/>
                </a:cubicBezTo>
                <a:cubicBezTo>
                  <a:pt x="1755" y="610"/>
                  <a:pt x="1761" y="610"/>
                  <a:pt x="1764" y="609"/>
                </a:cubicBezTo>
                <a:cubicBezTo>
                  <a:pt x="1765" y="612"/>
                  <a:pt x="1764" y="612"/>
                  <a:pt x="1762" y="612"/>
                </a:cubicBezTo>
                <a:cubicBezTo>
                  <a:pt x="1773" y="623"/>
                  <a:pt x="1786" y="608"/>
                  <a:pt x="1798" y="601"/>
                </a:cubicBezTo>
                <a:cubicBezTo>
                  <a:pt x="1798" y="600"/>
                  <a:pt x="1797" y="600"/>
                  <a:pt x="1796" y="600"/>
                </a:cubicBezTo>
                <a:cubicBezTo>
                  <a:pt x="1798" y="599"/>
                  <a:pt x="1802" y="596"/>
                  <a:pt x="1806" y="595"/>
                </a:cubicBezTo>
                <a:cubicBezTo>
                  <a:pt x="1807" y="595"/>
                  <a:pt x="1806" y="594"/>
                  <a:pt x="1805" y="592"/>
                </a:cubicBezTo>
                <a:cubicBezTo>
                  <a:pt x="1819" y="581"/>
                  <a:pt x="1826" y="569"/>
                  <a:pt x="1843" y="559"/>
                </a:cubicBezTo>
                <a:cubicBezTo>
                  <a:pt x="1844" y="558"/>
                  <a:pt x="1842" y="557"/>
                  <a:pt x="1842" y="556"/>
                </a:cubicBezTo>
                <a:cubicBezTo>
                  <a:pt x="1853" y="546"/>
                  <a:pt x="1856" y="537"/>
                  <a:pt x="1868" y="529"/>
                </a:cubicBezTo>
                <a:cubicBezTo>
                  <a:pt x="1866" y="527"/>
                  <a:pt x="1865" y="527"/>
                  <a:pt x="1863" y="527"/>
                </a:cubicBezTo>
                <a:cubicBezTo>
                  <a:pt x="1862" y="525"/>
                  <a:pt x="1868" y="524"/>
                  <a:pt x="1865" y="521"/>
                </a:cubicBezTo>
                <a:cubicBezTo>
                  <a:pt x="1868" y="520"/>
                  <a:pt x="1871" y="521"/>
                  <a:pt x="1874" y="517"/>
                </a:cubicBezTo>
                <a:cubicBezTo>
                  <a:pt x="1873" y="516"/>
                  <a:pt x="1872" y="516"/>
                  <a:pt x="1871" y="516"/>
                </a:cubicBezTo>
                <a:cubicBezTo>
                  <a:pt x="1879" y="514"/>
                  <a:pt x="1900" y="497"/>
                  <a:pt x="1914" y="507"/>
                </a:cubicBezTo>
                <a:cubicBezTo>
                  <a:pt x="1920" y="497"/>
                  <a:pt x="1913" y="488"/>
                  <a:pt x="1918" y="478"/>
                </a:cubicBezTo>
                <a:cubicBezTo>
                  <a:pt x="1924" y="478"/>
                  <a:pt x="1929" y="484"/>
                  <a:pt x="1935" y="484"/>
                </a:cubicBezTo>
                <a:cubicBezTo>
                  <a:pt x="1934" y="488"/>
                  <a:pt x="1939" y="493"/>
                  <a:pt x="1942" y="492"/>
                </a:cubicBezTo>
                <a:cubicBezTo>
                  <a:pt x="1940" y="499"/>
                  <a:pt x="1930" y="505"/>
                  <a:pt x="1925" y="511"/>
                </a:cubicBezTo>
                <a:cubicBezTo>
                  <a:pt x="1931" y="520"/>
                  <a:pt x="1939" y="510"/>
                  <a:pt x="1944" y="523"/>
                </a:cubicBezTo>
                <a:cubicBezTo>
                  <a:pt x="1943" y="525"/>
                  <a:pt x="1942" y="527"/>
                  <a:pt x="1943" y="530"/>
                </a:cubicBezTo>
                <a:cubicBezTo>
                  <a:pt x="1945" y="531"/>
                  <a:pt x="1946" y="530"/>
                  <a:pt x="1948" y="532"/>
                </a:cubicBezTo>
                <a:cubicBezTo>
                  <a:pt x="1949" y="536"/>
                  <a:pt x="1947" y="538"/>
                  <a:pt x="1949" y="542"/>
                </a:cubicBezTo>
                <a:cubicBezTo>
                  <a:pt x="1939" y="548"/>
                  <a:pt x="1946" y="558"/>
                  <a:pt x="1936" y="564"/>
                </a:cubicBezTo>
                <a:cubicBezTo>
                  <a:pt x="1942" y="575"/>
                  <a:pt x="1953" y="577"/>
                  <a:pt x="1961" y="584"/>
                </a:cubicBezTo>
                <a:cubicBezTo>
                  <a:pt x="1965" y="584"/>
                  <a:pt x="1960" y="581"/>
                  <a:pt x="1963" y="580"/>
                </a:cubicBezTo>
                <a:cubicBezTo>
                  <a:pt x="1971" y="583"/>
                  <a:pt x="1976" y="583"/>
                  <a:pt x="1980" y="592"/>
                </a:cubicBezTo>
                <a:cubicBezTo>
                  <a:pt x="1987" y="592"/>
                  <a:pt x="1995" y="588"/>
                  <a:pt x="2002" y="591"/>
                </a:cubicBezTo>
                <a:cubicBezTo>
                  <a:pt x="1994" y="597"/>
                  <a:pt x="1984" y="599"/>
                  <a:pt x="1976" y="602"/>
                </a:cubicBezTo>
                <a:cubicBezTo>
                  <a:pt x="1973" y="603"/>
                  <a:pt x="1975" y="605"/>
                  <a:pt x="1974" y="606"/>
                </a:cubicBezTo>
                <a:cubicBezTo>
                  <a:pt x="1977" y="609"/>
                  <a:pt x="1978" y="609"/>
                  <a:pt x="1976" y="612"/>
                </a:cubicBezTo>
                <a:cubicBezTo>
                  <a:pt x="1978" y="615"/>
                  <a:pt x="1983" y="611"/>
                  <a:pt x="1983" y="617"/>
                </a:cubicBezTo>
                <a:cubicBezTo>
                  <a:pt x="1986" y="614"/>
                  <a:pt x="1988" y="615"/>
                  <a:pt x="1990" y="616"/>
                </a:cubicBezTo>
                <a:cubicBezTo>
                  <a:pt x="1992" y="614"/>
                  <a:pt x="1993" y="611"/>
                  <a:pt x="1995" y="609"/>
                </a:cubicBezTo>
                <a:cubicBezTo>
                  <a:pt x="1996" y="611"/>
                  <a:pt x="1996" y="612"/>
                  <a:pt x="1996" y="613"/>
                </a:cubicBezTo>
                <a:cubicBezTo>
                  <a:pt x="2007" y="614"/>
                  <a:pt x="2017" y="615"/>
                  <a:pt x="2027" y="619"/>
                </a:cubicBezTo>
                <a:cubicBezTo>
                  <a:pt x="2029" y="617"/>
                  <a:pt x="2031" y="615"/>
                  <a:pt x="2032" y="616"/>
                </a:cubicBezTo>
                <a:cubicBezTo>
                  <a:pt x="2032" y="628"/>
                  <a:pt x="2014" y="617"/>
                  <a:pt x="2005" y="624"/>
                </a:cubicBezTo>
                <a:cubicBezTo>
                  <a:pt x="2005" y="628"/>
                  <a:pt x="2009" y="628"/>
                  <a:pt x="2008" y="631"/>
                </a:cubicBezTo>
                <a:cubicBezTo>
                  <a:pt x="2006" y="632"/>
                  <a:pt x="2000" y="629"/>
                  <a:pt x="2004" y="635"/>
                </a:cubicBezTo>
                <a:cubicBezTo>
                  <a:pt x="2001" y="636"/>
                  <a:pt x="1999" y="633"/>
                  <a:pt x="1997" y="634"/>
                </a:cubicBezTo>
                <a:cubicBezTo>
                  <a:pt x="1996" y="631"/>
                  <a:pt x="1999" y="633"/>
                  <a:pt x="2000" y="632"/>
                </a:cubicBezTo>
                <a:cubicBezTo>
                  <a:pt x="1997" y="628"/>
                  <a:pt x="1994" y="632"/>
                  <a:pt x="1992" y="634"/>
                </a:cubicBezTo>
                <a:cubicBezTo>
                  <a:pt x="1986" y="630"/>
                  <a:pt x="1984" y="625"/>
                  <a:pt x="1977" y="622"/>
                </a:cubicBezTo>
                <a:cubicBezTo>
                  <a:pt x="1977" y="620"/>
                  <a:pt x="1979" y="619"/>
                  <a:pt x="1978" y="617"/>
                </a:cubicBezTo>
                <a:cubicBezTo>
                  <a:pt x="1974" y="616"/>
                  <a:pt x="1971" y="622"/>
                  <a:pt x="1973" y="625"/>
                </a:cubicBezTo>
                <a:cubicBezTo>
                  <a:pt x="1968" y="624"/>
                  <a:pt x="1962" y="629"/>
                  <a:pt x="1957" y="625"/>
                </a:cubicBezTo>
                <a:cubicBezTo>
                  <a:pt x="1952" y="620"/>
                  <a:pt x="1953" y="615"/>
                  <a:pt x="1951" y="610"/>
                </a:cubicBezTo>
                <a:cubicBezTo>
                  <a:pt x="1947" y="608"/>
                  <a:pt x="1943" y="610"/>
                  <a:pt x="1938" y="612"/>
                </a:cubicBezTo>
                <a:cubicBezTo>
                  <a:pt x="1931" y="602"/>
                  <a:pt x="1916" y="615"/>
                  <a:pt x="1906" y="607"/>
                </a:cubicBezTo>
                <a:cubicBezTo>
                  <a:pt x="1903" y="608"/>
                  <a:pt x="1900" y="609"/>
                  <a:pt x="1898" y="610"/>
                </a:cubicBezTo>
                <a:cubicBezTo>
                  <a:pt x="1897" y="611"/>
                  <a:pt x="1897" y="611"/>
                  <a:pt x="1898" y="612"/>
                </a:cubicBezTo>
                <a:cubicBezTo>
                  <a:pt x="1897" y="612"/>
                  <a:pt x="1896" y="612"/>
                  <a:pt x="1896" y="611"/>
                </a:cubicBezTo>
                <a:cubicBezTo>
                  <a:pt x="1889" y="614"/>
                  <a:pt x="1882" y="618"/>
                  <a:pt x="1877" y="622"/>
                </a:cubicBezTo>
                <a:cubicBezTo>
                  <a:pt x="1875" y="620"/>
                  <a:pt x="1878" y="619"/>
                  <a:pt x="1876" y="618"/>
                </a:cubicBezTo>
                <a:cubicBezTo>
                  <a:pt x="1869" y="619"/>
                  <a:pt x="1861" y="628"/>
                  <a:pt x="1855" y="621"/>
                </a:cubicBezTo>
                <a:cubicBezTo>
                  <a:pt x="1850" y="624"/>
                  <a:pt x="1845" y="625"/>
                  <a:pt x="1840" y="626"/>
                </a:cubicBezTo>
                <a:cubicBezTo>
                  <a:pt x="1840" y="626"/>
                  <a:pt x="1841" y="627"/>
                  <a:pt x="1841" y="627"/>
                </a:cubicBezTo>
                <a:cubicBezTo>
                  <a:pt x="1839" y="627"/>
                  <a:pt x="1837" y="629"/>
                  <a:pt x="1836" y="629"/>
                </a:cubicBezTo>
                <a:cubicBezTo>
                  <a:pt x="1835" y="628"/>
                  <a:pt x="1835" y="627"/>
                  <a:pt x="1836" y="627"/>
                </a:cubicBezTo>
                <a:cubicBezTo>
                  <a:pt x="1834" y="627"/>
                  <a:pt x="1833" y="627"/>
                  <a:pt x="1832" y="627"/>
                </a:cubicBezTo>
                <a:cubicBezTo>
                  <a:pt x="1830" y="624"/>
                  <a:pt x="1832" y="622"/>
                  <a:pt x="1834" y="620"/>
                </a:cubicBezTo>
                <a:cubicBezTo>
                  <a:pt x="1830" y="616"/>
                  <a:pt x="1826" y="618"/>
                  <a:pt x="1822" y="618"/>
                </a:cubicBezTo>
                <a:cubicBezTo>
                  <a:pt x="1818" y="627"/>
                  <a:pt x="1803" y="621"/>
                  <a:pt x="1797" y="630"/>
                </a:cubicBezTo>
                <a:cubicBezTo>
                  <a:pt x="1799" y="632"/>
                  <a:pt x="1802" y="634"/>
                  <a:pt x="1805" y="635"/>
                </a:cubicBezTo>
                <a:cubicBezTo>
                  <a:pt x="1805" y="635"/>
                  <a:pt x="1805" y="635"/>
                  <a:pt x="1805" y="635"/>
                </a:cubicBezTo>
                <a:cubicBezTo>
                  <a:pt x="1805" y="635"/>
                  <a:pt x="1805" y="635"/>
                  <a:pt x="1805" y="635"/>
                </a:cubicBezTo>
                <a:cubicBezTo>
                  <a:pt x="1810" y="638"/>
                  <a:pt x="1816" y="639"/>
                  <a:pt x="1820" y="643"/>
                </a:cubicBezTo>
                <a:cubicBezTo>
                  <a:pt x="1820" y="643"/>
                  <a:pt x="1821" y="649"/>
                  <a:pt x="1824" y="646"/>
                </a:cubicBezTo>
                <a:cubicBezTo>
                  <a:pt x="1825" y="648"/>
                  <a:pt x="1824" y="649"/>
                  <a:pt x="1823" y="650"/>
                </a:cubicBezTo>
                <a:cubicBezTo>
                  <a:pt x="1824" y="651"/>
                  <a:pt x="1825" y="651"/>
                  <a:pt x="1827" y="649"/>
                </a:cubicBezTo>
                <a:cubicBezTo>
                  <a:pt x="1827" y="655"/>
                  <a:pt x="1835" y="655"/>
                  <a:pt x="1836" y="660"/>
                </a:cubicBezTo>
                <a:cubicBezTo>
                  <a:pt x="1844" y="660"/>
                  <a:pt x="1852" y="666"/>
                  <a:pt x="1861" y="666"/>
                </a:cubicBezTo>
                <a:cubicBezTo>
                  <a:pt x="1882" y="682"/>
                  <a:pt x="1893" y="688"/>
                  <a:pt x="1909" y="705"/>
                </a:cubicBezTo>
                <a:cubicBezTo>
                  <a:pt x="1910" y="707"/>
                  <a:pt x="1912" y="704"/>
                  <a:pt x="1913" y="705"/>
                </a:cubicBezTo>
                <a:cubicBezTo>
                  <a:pt x="1913" y="707"/>
                  <a:pt x="1916" y="710"/>
                  <a:pt x="1913" y="712"/>
                </a:cubicBezTo>
                <a:cubicBezTo>
                  <a:pt x="1914" y="713"/>
                  <a:pt x="1916" y="711"/>
                  <a:pt x="1917" y="712"/>
                </a:cubicBezTo>
                <a:cubicBezTo>
                  <a:pt x="1916" y="719"/>
                  <a:pt x="1921" y="723"/>
                  <a:pt x="1926" y="729"/>
                </a:cubicBezTo>
                <a:cubicBezTo>
                  <a:pt x="1926" y="730"/>
                  <a:pt x="1925" y="731"/>
                  <a:pt x="1924" y="732"/>
                </a:cubicBezTo>
                <a:cubicBezTo>
                  <a:pt x="1933" y="737"/>
                  <a:pt x="1928" y="745"/>
                  <a:pt x="1936" y="752"/>
                </a:cubicBezTo>
                <a:cubicBezTo>
                  <a:pt x="1919" y="763"/>
                  <a:pt x="1927" y="787"/>
                  <a:pt x="1910" y="799"/>
                </a:cubicBezTo>
                <a:cubicBezTo>
                  <a:pt x="1907" y="794"/>
                  <a:pt x="1903" y="795"/>
                  <a:pt x="1900" y="795"/>
                </a:cubicBezTo>
                <a:cubicBezTo>
                  <a:pt x="1903" y="782"/>
                  <a:pt x="1910" y="771"/>
                  <a:pt x="1912" y="758"/>
                </a:cubicBezTo>
                <a:cubicBezTo>
                  <a:pt x="1911" y="755"/>
                  <a:pt x="1909" y="755"/>
                  <a:pt x="1907" y="755"/>
                </a:cubicBezTo>
                <a:cubicBezTo>
                  <a:pt x="1905" y="756"/>
                  <a:pt x="1910" y="759"/>
                  <a:pt x="1906" y="760"/>
                </a:cubicBezTo>
                <a:cubicBezTo>
                  <a:pt x="1900" y="749"/>
                  <a:pt x="1893" y="766"/>
                  <a:pt x="1887" y="770"/>
                </a:cubicBezTo>
                <a:cubicBezTo>
                  <a:pt x="1885" y="771"/>
                  <a:pt x="1883" y="769"/>
                  <a:pt x="1881" y="769"/>
                </a:cubicBezTo>
                <a:cubicBezTo>
                  <a:pt x="1879" y="775"/>
                  <a:pt x="1873" y="781"/>
                  <a:pt x="1868" y="781"/>
                </a:cubicBezTo>
                <a:cubicBezTo>
                  <a:pt x="1863" y="790"/>
                  <a:pt x="1855" y="800"/>
                  <a:pt x="1847" y="799"/>
                </a:cubicBezTo>
                <a:cubicBezTo>
                  <a:pt x="1857" y="795"/>
                  <a:pt x="1864" y="785"/>
                  <a:pt x="1867" y="776"/>
                </a:cubicBezTo>
                <a:cubicBezTo>
                  <a:pt x="1862" y="773"/>
                  <a:pt x="1861" y="781"/>
                  <a:pt x="1858" y="783"/>
                </a:cubicBezTo>
                <a:cubicBezTo>
                  <a:pt x="1858" y="779"/>
                  <a:pt x="1859" y="776"/>
                  <a:pt x="1860" y="775"/>
                </a:cubicBezTo>
                <a:cubicBezTo>
                  <a:pt x="1853" y="771"/>
                  <a:pt x="1855" y="781"/>
                  <a:pt x="1853" y="784"/>
                </a:cubicBezTo>
                <a:cubicBezTo>
                  <a:pt x="1845" y="781"/>
                  <a:pt x="1838" y="789"/>
                  <a:pt x="1836" y="794"/>
                </a:cubicBezTo>
                <a:cubicBezTo>
                  <a:pt x="1838" y="795"/>
                  <a:pt x="1840" y="795"/>
                  <a:pt x="1842" y="796"/>
                </a:cubicBezTo>
                <a:cubicBezTo>
                  <a:pt x="1842" y="798"/>
                  <a:pt x="1842" y="800"/>
                  <a:pt x="1842" y="802"/>
                </a:cubicBezTo>
                <a:cubicBezTo>
                  <a:pt x="1844" y="803"/>
                  <a:pt x="1846" y="803"/>
                  <a:pt x="1848" y="801"/>
                </a:cubicBezTo>
                <a:cubicBezTo>
                  <a:pt x="1849" y="807"/>
                  <a:pt x="1855" y="805"/>
                  <a:pt x="1858" y="805"/>
                </a:cubicBezTo>
                <a:cubicBezTo>
                  <a:pt x="1860" y="810"/>
                  <a:pt x="1852" y="808"/>
                  <a:pt x="1852" y="806"/>
                </a:cubicBezTo>
                <a:cubicBezTo>
                  <a:pt x="1851" y="806"/>
                  <a:pt x="1850" y="808"/>
                  <a:pt x="1851" y="808"/>
                </a:cubicBezTo>
                <a:cubicBezTo>
                  <a:pt x="1852" y="809"/>
                  <a:pt x="1850" y="810"/>
                  <a:pt x="1849" y="809"/>
                </a:cubicBezTo>
                <a:cubicBezTo>
                  <a:pt x="1850" y="812"/>
                  <a:pt x="1850" y="815"/>
                  <a:pt x="1855" y="819"/>
                </a:cubicBezTo>
                <a:cubicBezTo>
                  <a:pt x="1849" y="821"/>
                  <a:pt x="1853" y="830"/>
                  <a:pt x="1848" y="834"/>
                </a:cubicBezTo>
                <a:cubicBezTo>
                  <a:pt x="1849" y="837"/>
                  <a:pt x="1853" y="835"/>
                  <a:pt x="1852" y="837"/>
                </a:cubicBezTo>
                <a:cubicBezTo>
                  <a:pt x="1851" y="839"/>
                  <a:pt x="1850" y="838"/>
                  <a:pt x="1849" y="837"/>
                </a:cubicBezTo>
                <a:cubicBezTo>
                  <a:pt x="1845" y="841"/>
                  <a:pt x="1843" y="842"/>
                  <a:pt x="1839" y="846"/>
                </a:cubicBezTo>
                <a:cubicBezTo>
                  <a:pt x="1839" y="851"/>
                  <a:pt x="1841" y="856"/>
                  <a:pt x="1834" y="860"/>
                </a:cubicBezTo>
                <a:cubicBezTo>
                  <a:pt x="1838" y="865"/>
                  <a:pt x="1840" y="864"/>
                  <a:pt x="1842" y="870"/>
                </a:cubicBezTo>
                <a:cubicBezTo>
                  <a:pt x="1837" y="883"/>
                  <a:pt x="1810" y="874"/>
                  <a:pt x="1816" y="893"/>
                </a:cubicBezTo>
                <a:cubicBezTo>
                  <a:pt x="1813" y="893"/>
                  <a:pt x="1811" y="890"/>
                  <a:pt x="1810" y="886"/>
                </a:cubicBezTo>
                <a:cubicBezTo>
                  <a:pt x="1797" y="886"/>
                  <a:pt x="1780" y="893"/>
                  <a:pt x="1769" y="901"/>
                </a:cubicBezTo>
                <a:cubicBezTo>
                  <a:pt x="1771" y="903"/>
                  <a:pt x="1773" y="906"/>
                  <a:pt x="1776" y="905"/>
                </a:cubicBezTo>
                <a:cubicBezTo>
                  <a:pt x="1776" y="909"/>
                  <a:pt x="1780" y="910"/>
                  <a:pt x="1782" y="914"/>
                </a:cubicBezTo>
                <a:cubicBezTo>
                  <a:pt x="1780" y="914"/>
                  <a:pt x="1777" y="914"/>
                  <a:pt x="1774" y="915"/>
                </a:cubicBezTo>
                <a:cubicBezTo>
                  <a:pt x="1774" y="914"/>
                  <a:pt x="1774" y="911"/>
                  <a:pt x="1772" y="913"/>
                </a:cubicBezTo>
                <a:cubicBezTo>
                  <a:pt x="1771" y="912"/>
                  <a:pt x="1771" y="910"/>
                  <a:pt x="1772" y="909"/>
                </a:cubicBezTo>
                <a:cubicBezTo>
                  <a:pt x="1770" y="909"/>
                  <a:pt x="1770" y="910"/>
                  <a:pt x="1766" y="910"/>
                </a:cubicBezTo>
                <a:cubicBezTo>
                  <a:pt x="1765" y="911"/>
                  <a:pt x="1768" y="914"/>
                  <a:pt x="1767" y="915"/>
                </a:cubicBezTo>
                <a:cubicBezTo>
                  <a:pt x="1765" y="916"/>
                  <a:pt x="1763" y="915"/>
                  <a:pt x="1762" y="911"/>
                </a:cubicBezTo>
                <a:cubicBezTo>
                  <a:pt x="1760" y="915"/>
                  <a:pt x="1760" y="912"/>
                  <a:pt x="1757" y="912"/>
                </a:cubicBezTo>
                <a:cubicBezTo>
                  <a:pt x="1756" y="912"/>
                  <a:pt x="1758" y="915"/>
                  <a:pt x="1759" y="915"/>
                </a:cubicBezTo>
                <a:cubicBezTo>
                  <a:pt x="1756" y="916"/>
                  <a:pt x="1752" y="921"/>
                  <a:pt x="1750" y="924"/>
                </a:cubicBezTo>
                <a:cubicBezTo>
                  <a:pt x="1751" y="920"/>
                  <a:pt x="1742" y="927"/>
                  <a:pt x="1746" y="922"/>
                </a:cubicBezTo>
                <a:cubicBezTo>
                  <a:pt x="1734" y="927"/>
                  <a:pt x="1730" y="930"/>
                  <a:pt x="1719" y="931"/>
                </a:cubicBezTo>
                <a:cubicBezTo>
                  <a:pt x="1718" y="933"/>
                  <a:pt x="1721" y="932"/>
                  <a:pt x="1720" y="935"/>
                </a:cubicBezTo>
                <a:cubicBezTo>
                  <a:pt x="1715" y="934"/>
                  <a:pt x="1709" y="938"/>
                  <a:pt x="1705" y="933"/>
                </a:cubicBezTo>
                <a:cubicBezTo>
                  <a:pt x="1700" y="936"/>
                  <a:pt x="1697" y="938"/>
                  <a:pt x="1695" y="941"/>
                </a:cubicBezTo>
                <a:cubicBezTo>
                  <a:pt x="1696" y="942"/>
                  <a:pt x="1697" y="942"/>
                  <a:pt x="1698" y="941"/>
                </a:cubicBezTo>
                <a:cubicBezTo>
                  <a:pt x="1698" y="946"/>
                  <a:pt x="1693" y="941"/>
                  <a:pt x="1691" y="941"/>
                </a:cubicBezTo>
                <a:cubicBezTo>
                  <a:pt x="1687" y="946"/>
                  <a:pt x="1681" y="946"/>
                  <a:pt x="1678" y="952"/>
                </a:cubicBezTo>
                <a:cubicBezTo>
                  <a:pt x="1677" y="948"/>
                  <a:pt x="1675" y="950"/>
                  <a:pt x="1673" y="949"/>
                </a:cubicBezTo>
                <a:cubicBezTo>
                  <a:pt x="1673" y="950"/>
                  <a:pt x="1671" y="950"/>
                  <a:pt x="1672" y="952"/>
                </a:cubicBezTo>
                <a:cubicBezTo>
                  <a:pt x="1674" y="954"/>
                  <a:pt x="1673" y="949"/>
                  <a:pt x="1675" y="951"/>
                </a:cubicBezTo>
                <a:cubicBezTo>
                  <a:pt x="1670" y="955"/>
                  <a:pt x="1659" y="960"/>
                  <a:pt x="1658" y="969"/>
                </a:cubicBezTo>
                <a:cubicBezTo>
                  <a:pt x="1655" y="970"/>
                  <a:pt x="1656" y="968"/>
                  <a:pt x="1655" y="966"/>
                </a:cubicBezTo>
                <a:cubicBezTo>
                  <a:pt x="1651" y="969"/>
                  <a:pt x="1654" y="973"/>
                  <a:pt x="1649" y="975"/>
                </a:cubicBezTo>
                <a:cubicBezTo>
                  <a:pt x="1649" y="972"/>
                  <a:pt x="1652" y="970"/>
                  <a:pt x="1651" y="966"/>
                </a:cubicBezTo>
                <a:cubicBezTo>
                  <a:pt x="1647" y="968"/>
                  <a:pt x="1644" y="965"/>
                  <a:pt x="1641" y="968"/>
                </a:cubicBezTo>
                <a:cubicBezTo>
                  <a:pt x="1640" y="969"/>
                  <a:pt x="1644" y="970"/>
                  <a:pt x="1640" y="971"/>
                </a:cubicBezTo>
                <a:cubicBezTo>
                  <a:pt x="1642" y="974"/>
                  <a:pt x="1644" y="973"/>
                  <a:pt x="1645" y="976"/>
                </a:cubicBezTo>
                <a:cubicBezTo>
                  <a:pt x="1643" y="976"/>
                  <a:pt x="1639" y="975"/>
                  <a:pt x="1639" y="972"/>
                </a:cubicBezTo>
                <a:cubicBezTo>
                  <a:pt x="1638" y="973"/>
                  <a:pt x="1637" y="973"/>
                  <a:pt x="1636" y="972"/>
                </a:cubicBezTo>
                <a:cubicBezTo>
                  <a:pt x="1635" y="974"/>
                  <a:pt x="1634" y="977"/>
                  <a:pt x="1632" y="979"/>
                </a:cubicBezTo>
                <a:cubicBezTo>
                  <a:pt x="1634" y="981"/>
                  <a:pt x="1634" y="977"/>
                  <a:pt x="1636" y="977"/>
                </a:cubicBezTo>
                <a:cubicBezTo>
                  <a:pt x="1637" y="981"/>
                  <a:pt x="1631" y="984"/>
                  <a:pt x="1629" y="988"/>
                </a:cubicBezTo>
                <a:cubicBezTo>
                  <a:pt x="1629" y="985"/>
                  <a:pt x="1630" y="982"/>
                  <a:pt x="1631" y="980"/>
                </a:cubicBezTo>
                <a:cubicBezTo>
                  <a:pt x="1629" y="979"/>
                  <a:pt x="1627" y="980"/>
                  <a:pt x="1625" y="982"/>
                </a:cubicBezTo>
                <a:cubicBezTo>
                  <a:pt x="1625" y="981"/>
                  <a:pt x="1625" y="980"/>
                  <a:pt x="1624" y="979"/>
                </a:cubicBezTo>
                <a:cubicBezTo>
                  <a:pt x="1620" y="983"/>
                  <a:pt x="1618" y="984"/>
                  <a:pt x="1614" y="989"/>
                </a:cubicBezTo>
                <a:cubicBezTo>
                  <a:pt x="1613" y="988"/>
                  <a:pt x="1612" y="988"/>
                  <a:pt x="1610" y="988"/>
                </a:cubicBezTo>
                <a:cubicBezTo>
                  <a:pt x="1609" y="990"/>
                  <a:pt x="1609" y="992"/>
                  <a:pt x="1606" y="991"/>
                </a:cubicBezTo>
                <a:cubicBezTo>
                  <a:pt x="1606" y="992"/>
                  <a:pt x="1605" y="993"/>
                  <a:pt x="1606" y="994"/>
                </a:cubicBezTo>
                <a:cubicBezTo>
                  <a:pt x="1607" y="995"/>
                  <a:pt x="1609" y="992"/>
                  <a:pt x="1610" y="993"/>
                </a:cubicBezTo>
                <a:cubicBezTo>
                  <a:pt x="1611" y="994"/>
                  <a:pt x="1606" y="996"/>
                  <a:pt x="1605" y="995"/>
                </a:cubicBezTo>
                <a:cubicBezTo>
                  <a:pt x="1606" y="998"/>
                  <a:pt x="1601" y="998"/>
                  <a:pt x="1601" y="1002"/>
                </a:cubicBezTo>
                <a:cubicBezTo>
                  <a:pt x="1591" y="1005"/>
                  <a:pt x="1584" y="1020"/>
                  <a:pt x="1574" y="1024"/>
                </a:cubicBezTo>
                <a:cubicBezTo>
                  <a:pt x="1572" y="1025"/>
                  <a:pt x="1571" y="1027"/>
                  <a:pt x="1569" y="1028"/>
                </a:cubicBezTo>
                <a:cubicBezTo>
                  <a:pt x="1568" y="1029"/>
                  <a:pt x="1568" y="1030"/>
                  <a:pt x="1566" y="1031"/>
                </a:cubicBezTo>
                <a:cubicBezTo>
                  <a:pt x="1566" y="1031"/>
                  <a:pt x="1566" y="1031"/>
                  <a:pt x="1566" y="1030"/>
                </a:cubicBezTo>
                <a:cubicBezTo>
                  <a:pt x="1564" y="1032"/>
                  <a:pt x="1562" y="1035"/>
                  <a:pt x="1562" y="1037"/>
                </a:cubicBezTo>
                <a:cubicBezTo>
                  <a:pt x="1552" y="1035"/>
                  <a:pt x="1556" y="1050"/>
                  <a:pt x="1549" y="1045"/>
                </a:cubicBezTo>
                <a:cubicBezTo>
                  <a:pt x="1548" y="1046"/>
                  <a:pt x="1547" y="1047"/>
                  <a:pt x="1547" y="1049"/>
                </a:cubicBezTo>
                <a:cubicBezTo>
                  <a:pt x="1545" y="1049"/>
                  <a:pt x="1543" y="1048"/>
                  <a:pt x="1541" y="1048"/>
                </a:cubicBezTo>
                <a:cubicBezTo>
                  <a:pt x="1541" y="1049"/>
                  <a:pt x="1541" y="1051"/>
                  <a:pt x="1542" y="1050"/>
                </a:cubicBezTo>
                <a:cubicBezTo>
                  <a:pt x="1541" y="1053"/>
                  <a:pt x="1539" y="1053"/>
                  <a:pt x="1536" y="1052"/>
                </a:cubicBezTo>
                <a:cubicBezTo>
                  <a:pt x="1528" y="1059"/>
                  <a:pt x="1524" y="1066"/>
                  <a:pt x="1514" y="1070"/>
                </a:cubicBezTo>
                <a:cubicBezTo>
                  <a:pt x="1512" y="1078"/>
                  <a:pt x="1500" y="1082"/>
                  <a:pt x="1493" y="1085"/>
                </a:cubicBezTo>
                <a:cubicBezTo>
                  <a:pt x="1481" y="1100"/>
                  <a:pt x="1462" y="1104"/>
                  <a:pt x="1456" y="1117"/>
                </a:cubicBezTo>
                <a:cubicBezTo>
                  <a:pt x="1455" y="1115"/>
                  <a:pt x="1453" y="1116"/>
                  <a:pt x="1452" y="1114"/>
                </a:cubicBezTo>
                <a:cubicBezTo>
                  <a:pt x="1450" y="1115"/>
                  <a:pt x="1451" y="1117"/>
                  <a:pt x="1453" y="1119"/>
                </a:cubicBezTo>
                <a:cubicBezTo>
                  <a:pt x="1450" y="1120"/>
                  <a:pt x="1450" y="1118"/>
                  <a:pt x="1448" y="1117"/>
                </a:cubicBezTo>
                <a:cubicBezTo>
                  <a:pt x="1450" y="1121"/>
                  <a:pt x="1448" y="1120"/>
                  <a:pt x="1445" y="1121"/>
                </a:cubicBezTo>
                <a:cubicBezTo>
                  <a:pt x="1446" y="1125"/>
                  <a:pt x="1449" y="1119"/>
                  <a:pt x="1451" y="1123"/>
                </a:cubicBezTo>
                <a:cubicBezTo>
                  <a:pt x="1447" y="1123"/>
                  <a:pt x="1440" y="1127"/>
                  <a:pt x="1439" y="1123"/>
                </a:cubicBezTo>
                <a:cubicBezTo>
                  <a:pt x="1436" y="1124"/>
                  <a:pt x="1437" y="1126"/>
                  <a:pt x="1439" y="1128"/>
                </a:cubicBezTo>
                <a:cubicBezTo>
                  <a:pt x="1431" y="1134"/>
                  <a:pt x="1425" y="1129"/>
                  <a:pt x="1419" y="1140"/>
                </a:cubicBezTo>
                <a:cubicBezTo>
                  <a:pt x="1419" y="1138"/>
                  <a:pt x="1418" y="1139"/>
                  <a:pt x="1417" y="1138"/>
                </a:cubicBezTo>
                <a:cubicBezTo>
                  <a:pt x="1414" y="1139"/>
                  <a:pt x="1414" y="1141"/>
                  <a:pt x="1415" y="1143"/>
                </a:cubicBezTo>
                <a:cubicBezTo>
                  <a:pt x="1413" y="1145"/>
                  <a:pt x="1411" y="1142"/>
                  <a:pt x="1410" y="1143"/>
                </a:cubicBezTo>
                <a:cubicBezTo>
                  <a:pt x="1406" y="1146"/>
                  <a:pt x="1410" y="1150"/>
                  <a:pt x="1406" y="1153"/>
                </a:cubicBezTo>
                <a:cubicBezTo>
                  <a:pt x="1405" y="1147"/>
                  <a:pt x="1400" y="1155"/>
                  <a:pt x="1397" y="1154"/>
                </a:cubicBezTo>
                <a:cubicBezTo>
                  <a:pt x="1395" y="1156"/>
                  <a:pt x="1397" y="1159"/>
                  <a:pt x="1395" y="1161"/>
                </a:cubicBezTo>
                <a:cubicBezTo>
                  <a:pt x="1393" y="1159"/>
                  <a:pt x="1396" y="1158"/>
                  <a:pt x="1395" y="1157"/>
                </a:cubicBezTo>
                <a:cubicBezTo>
                  <a:pt x="1387" y="1161"/>
                  <a:pt x="1386" y="1165"/>
                  <a:pt x="1378" y="1169"/>
                </a:cubicBezTo>
                <a:cubicBezTo>
                  <a:pt x="1374" y="1171"/>
                  <a:pt x="1371" y="1176"/>
                  <a:pt x="1368" y="1176"/>
                </a:cubicBezTo>
                <a:cubicBezTo>
                  <a:pt x="1366" y="1177"/>
                  <a:pt x="1363" y="1175"/>
                  <a:pt x="1360" y="1176"/>
                </a:cubicBezTo>
                <a:cubicBezTo>
                  <a:pt x="1356" y="1178"/>
                  <a:pt x="1352" y="1186"/>
                  <a:pt x="1348" y="1183"/>
                </a:cubicBezTo>
                <a:cubicBezTo>
                  <a:pt x="1343" y="1190"/>
                  <a:pt x="1336" y="1194"/>
                  <a:pt x="1327" y="1200"/>
                </a:cubicBezTo>
                <a:cubicBezTo>
                  <a:pt x="1329" y="1204"/>
                  <a:pt x="1319" y="1207"/>
                  <a:pt x="1317" y="1207"/>
                </a:cubicBezTo>
                <a:cubicBezTo>
                  <a:pt x="1315" y="1209"/>
                  <a:pt x="1317" y="1209"/>
                  <a:pt x="1318" y="1211"/>
                </a:cubicBezTo>
                <a:cubicBezTo>
                  <a:pt x="1316" y="1212"/>
                  <a:pt x="1313" y="1210"/>
                  <a:pt x="1310" y="1213"/>
                </a:cubicBezTo>
                <a:cubicBezTo>
                  <a:pt x="1309" y="1215"/>
                  <a:pt x="1311" y="1216"/>
                  <a:pt x="1313" y="1218"/>
                </a:cubicBezTo>
                <a:cubicBezTo>
                  <a:pt x="1312" y="1219"/>
                  <a:pt x="1311" y="1218"/>
                  <a:pt x="1310" y="1216"/>
                </a:cubicBezTo>
                <a:cubicBezTo>
                  <a:pt x="1301" y="1219"/>
                  <a:pt x="1300" y="1232"/>
                  <a:pt x="1289" y="1231"/>
                </a:cubicBezTo>
                <a:cubicBezTo>
                  <a:pt x="1289" y="1236"/>
                  <a:pt x="1278" y="1236"/>
                  <a:pt x="1280" y="1244"/>
                </a:cubicBezTo>
                <a:cubicBezTo>
                  <a:pt x="1279" y="1243"/>
                  <a:pt x="1277" y="1245"/>
                  <a:pt x="1275" y="1242"/>
                </a:cubicBezTo>
                <a:cubicBezTo>
                  <a:pt x="1273" y="1244"/>
                  <a:pt x="1275" y="1246"/>
                  <a:pt x="1275" y="1248"/>
                </a:cubicBezTo>
                <a:cubicBezTo>
                  <a:pt x="1271" y="1242"/>
                  <a:pt x="1267" y="1253"/>
                  <a:pt x="1263" y="1256"/>
                </a:cubicBezTo>
                <a:cubicBezTo>
                  <a:pt x="1261" y="1258"/>
                  <a:pt x="1254" y="1256"/>
                  <a:pt x="1255" y="1262"/>
                </a:cubicBezTo>
                <a:cubicBezTo>
                  <a:pt x="1248" y="1259"/>
                  <a:pt x="1246" y="1267"/>
                  <a:pt x="1241" y="1272"/>
                </a:cubicBezTo>
                <a:cubicBezTo>
                  <a:pt x="1240" y="1273"/>
                  <a:pt x="1242" y="1274"/>
                  <a:pt x="1242" y="1275"/>
                </a:cubicBezTo>
                <a:cubicBezTo>
                  <a:pt x="1232" y="1278"/>
                  <a:pt x="1230" y="1286"/>
                  <a:pt x="1225" y="1291"/>
                </a:cubicBezTo>
                <a:cubicBezTo>
                  <a:pt x="1223" y="1293"/>
                  <a:pt x="1220" y="1292"/>
                  <a:pt x="1218" y="1290"/>
                </a:cubicBezTo>
                <a:cubicBezTo>
                  <a:pt x="1214" y="1292"/>
                  <a:pt x="1216" y="1296"/>
                  <a:pt x="1214" y="1298"/>
                </a:cubicBezTo>
                <a:cubicBezTo>
                  <a:pt x="1211" y="1294"/>
                  <a:pt x="1208" y="1303"/>
                  <a:pt x="1206" y="1299"/>
                </a:cubicBezTo>
                <a:cubicBezTo>
                  <a:pt x="1206" y="1304"/>
                  <a:pt x="1201" y="1306"/>
                  <a:pt x="1197" y="1307"/>
                </a:cubicBezTo>
                <a:cubicBezTo>
                  <a:pt x="1199" y="1306"/>
                  <a:pt x="1192" y="1307"/>
                  <a:pt x="1190" y="1308"/>
                </a:cubicBezTo>
                <a:cubicBezTo>
                  <a:pt x="1188" y="1310"/>
                  <a:pt x="1188" y="1313"/>
                  <a:pt x="1186" y="1314"/>
                </a:cubicBezTo>
                <a:cubicBezTo>
                  <a:pt x="1184" y="1316"/>
                  <a:pt x="1180" y="1315"/>
                  <a:pt x="1177" y="1316"/>
                </a:cubicBezTo>
                <a:cubicBezTo>
                  <a:pt x="1173" y="1318"/>
                  <a:pt x="1166" y="1322"/>
                  <a:pt x="1161" y="1328"/>
                </a:cubicBezTo>
                <a:cubicBezTo>
                  <a:pt x="1158" y="1327"/>
                  <a:pt x="1158" y="1328"/>
                  <a:pt x="1157" y="1324"/>
                </a:cubicBezTo>
                <a:cubicBezTo>
                  <a:pt x="1156" y="1335"/>
                  <a:pt x="1148" y="1330"/>
                  <a:pt x="1143" y="1335"/>
                </a:cubicBezTo>
                <a:cubicBezTo>
                  <a:pt x="1146" y="1337"/>
                  <a:pt x="1148" y="1335"/>
                  <a:pt x="1150" y="1338"/>
                </a:cubicBezTo>
                <a:cubicBezTo>
                  <a:pt x="1143" y="1333"/>
                  <a:pt x="1136" y="1346"/>
                  <a:pt x="1130" y="1349"/>
                </a:cubicBezTo>
                <a:cubicBezTo>
                  <a:pt x="1133" y="1352"/>
                  <a:pt x="1136" y="1345"/>
                  <a:pt x="1140" y="1350"/>
                </a:cubicBezTo>
                <a:cubicBezTo>
                  <a:pt x="1139" y="1343"/>
                  <a:pt x="1146" y="1345"/>
                  <a:pt x="1149" y="1340"/>
                </a:cubicBezTo>
                <a:cubicBezTo>
                  <a:pt x="1142" y="1353"/>
                  <a:pt x="1127" y="1365"/>
                  <a:pt x="1120" y="1373"/>
                </a:cubicBezTo>
                <a:cubicBezTo>
                  <a:pt x="1128" y="1377"/>
                  <a:pt x="1135" y="1358"/>
                  <a:pt x="1144" y="1364"/>
                </a:cubicBezTo>
                <a:cubicBezTo>
                  <a:pt x="1147" y="1358"/>
                  <a:pt x="1148" y="1358"/>
                  <a:pt x="1150" y="1354"/>
                </a:cubicBezTo>
                <a:cubicBezTo>
                  <a:pt x="1151" y="1357"/>
                  <a:pt x="1152" y="1358"/>
                  <a:pt x="1155" y="1358"/>
                </a:cubicBezTo>
                <a:cubicBezTo>
                  <a:pt x="1154" y="1348"/>
                  <a:pt x="1169" y="1349"/>
                  <a:pt x="1167" y="1340"/>
                </a:cubicBezTo>
                <a:cubicBezTo>
                  <a:pt x="1172" y="1344"/>
                  <a:pt x="1172" y="1337"/>
                  <a:pt x="1175" y="1337"/>
                </a:cubicBezTo>
                <a:cubicBezTo>
                  <a:pt x="1176" y="1338"/>
                  <a:pt x="1173" y="1339"/>
                  <a:pt x="1174" y="1340"/>
                </a:cubicBezTo>
                <a:cubicBezTo>
                  <a:pt x="1178" y="1344"/>
                  <a:pt x="1185" y="1334"/>
                  <a:pt x="1182" y="1332"/>
                </a:cubicBezTo>
                <a:cubicBezTo>
                  <a:pt x="1189" y="1334"/>
                  <a:pt x="1191" y="1327"/>
                  <a:pt x="1195" y="1321"/>
                </a:cubicBezTo>
                <a:cubicBezTo>
                  <a:pt x="1200" y="1322"/>
                  <a:pt x="1214" y="1315"/>
                  <a:pt x="1213" y="1307"/>
                </a:cubicBezTo>
                <a:cubicBezTo>
                  <a:pt x="1215" y="1307"/>
                  <a:pt x="1216" y="1308"/>
                  <a:pt x="1217" y="1310"/>
                </a:cubicBezTo>
                <a:cubicBezTo>
                  <a:pt x="1224" y="1303"/>
                  <a:pt x="1228" y="1299"/>
                  <a:pt x="1238" y="1296"/>
                </a:cubicBezTo>
                <a:cubicBezTo>
                  <a:pt x="1233" y="1303"/>
                  <a:pt x="1225" y="1304"/>
                  <a:pt x="1224" y="1312"/>
                </a:cubicBezTo>
                <a:cubicBezTo>
                  <a:pt x="1226" y="1312"/>
                  <a:pt x="1227" y="1311"/>
                  <a:pt x="1228" y="1313"/>
                </a:cubicBezTo>
                <a:cubicBezTo>
                  <a:pt x="1230" y="1311"/>
                  <a:pt x="1230" y="1310"/>
                  <a:pt x="1233" y="1310"/>
                </a:cubicBezTo>
                <a:cubicBezTo>
                  <a:pt x="1234" y="1306"/>
                  <a:pt x="1237" y="1301"/>
                  <a:pt x="1241" y="1302"/>
                </a:cubicBezTo>
                <a:cubicBezTo>
                  <a:pt x="1240" y="1297"/>
                  <a:pt x="1246" y="1296"/>
                  <a:pt x="1246" y="1290"/>
                </a:cubicBezTo>
                <a:cubicBezTo>
                  <a:pt x="1245" y="1295"/>
                  <a:pt x="1249" y="1291"/>
                  <a:pt x="1252" y="1290"/>
                </a:cubicBezTo>
                <a:cubicBezTo>
                  <a:pt x="1244" y="1304"/>
                  <a:pt x="1231" y="1312"/>
                  <a:pt x="1224" y="1321"/>
                </a:cubicBezTo>
                <a:cubicBezTo>
                  <a:pt x="1222" y="1322"/>
                  <a:pt x="1216" y="1320"/>
                  <a:pt x="1218" y="1325"/>
                </a:cubicBezTo>
                <a:cubicBezTo>
                  <a:pt x="1216" y="1325"/>
                  <a:pt x="1213" y="1323"/>
                  <a:pt x="1211" y="1324"/>
                </a:cubicBezTo>
                <a:cubicBezTo>
                  <a:pt x="1213" y="1325"/>
                  <a:pt x="1211" y="1326"/>
                  <a:pt x="1211" y="1329"/>
                </a:cubicBezTo>
                <a:cubicBezTo>
                  <a:pt x="1209" y="1330"/>
                  <a:pt x="1208" y="1327"/>
                  <a:pt x="1207" y="1329"/>
                </a:cubicBezTo>
                <a:cubicBezTo>
                  <a:pt x="1203" y="1330"/>
                  <a:pt x="1208" y="1334"/>
                  <a:pt x="1205" y="1335"/>
                </a:cubicBezTo>
                <a:cubicBezTo>
                  <a:pt x="1204" y="1334"/>
                  <a:pt x="1203" y="1334"/>
                  <a:pt x="1203" y="1335"/>
                </a:cubicBezTo>
                <a:cubicBezTo>
                  <a:pt x="1201" y="1345"/>
                  <a:pt x="1184" y="1348"/>
                  <a:pt x="1181" y="1355"/>
                </a:cubicBezTo>
                <a:cubicBezTo>
                  <a:pt x="1172" y="1355"/>
                  <a:pt x="1170" y="1365"/>
                  <a:pt x="1160" y="1369"/>
                </a:cubicBezTo>
                <a:cubicBezTo>
                  <a:pt x="1158" y="1373"/>
                  <a:pt x="1154" y="1379"/>
                  <a:pt x="1150" y="1376"/>
                </a:cubicBezTo>
                <a:cubicBezTo>
                  <a:pt x="1149" y="1378"/>
                  <a:pt x="1149" y="1380"/>
                  <a:pt x="1149" y="1381"/>
                </a:cubicBezTo>
                <a:cubicBezTo>
                  <a:pt x="1150" y="1382"/>
                  <a:pt x="1151" y="1381"/>
                  <a:pt x="1152" y="1383"/>
                </a:cubicBezTo>
                <a:cubicBezTo>
                  <a:pt x="1149" y="1380"/>
                  <a:pt x="1149" y="1384"/>
                  <a:pt x="1147" y="1386"/>
                </a:cubicBezTo>
                <a:cubicBezTo>
                  <a:pt x="1138" y="1391"/>
                  <a:pt x="1126" y="1400"/>
                  <a:pt x="1116" y="1406"/>
                </a:cubicBezTo>
                <a:cubicBezTo>
                  <a:pt x="1114" y="1403"/>
                  <a:pt x="1116" y="1403"/>
                  <a:pt x="1118" y="1402"/>
                </a:cubicBezTo>
                <a:cubicBezTo>
                  <a:pt x="1117" y="1401"/>
                  <a:pt x="1117" y="1400"/>
                  <a:pt x="1117" y="1400"/>
                </a:cubicBezTo>
                <a:cubicBezTo>
                  <a:pt x="1116" y="1399"/>
                  <a:pt x="1115" y="1400"/>
                  <a:pt x="1116" y="1401"/>
                </a:cubicBezTo>
                <a:cubicBezTo>
                  <a:pt x="1113" y="1402"/>
                  <a:pt x="1115" y="1398"/>
                  <a:pt x="1113" y="1398"/>
                </a:cubicBezTo>
                <a:cubicBezTo>
                  <a:pt x="1114" y="1409"/>
                  <a:pt x="1101" y="1407"/>
                  <a:pt x="1095" y="1412"/>
                </a:cubicBezTo>
                <a:cubicBezTo>
                  <a:pt x="1095" y="1413"/>
                  <a:pt x="1097" y="1412"/>
                  <a:pt x="1097" y="1412"/>
                </a:cubicBezTo>
                <a:cubicBezTo>
                  <a:pt x="1093" y="1421"/>
                  <a:pt x="1084" y="1430"/>
                  <a:pt x="1077" y="1429"/>
                </a:cubicBezTo>
                <a:cubicBezTo>
                  <a:pt x="1075" y="1430"/>
                  <a:pt x="1080" y="1433"/>
                  <a:pt x="1077" y="1434"/>
                </a:cubicBezTo>
                <a:cubicBezTo>
                  <a:pt x="1077" y="1430"/>
                  <a:pt x="1073" y="1435"/>
                  <a:pt x="1071" y="1431"/>
                </a:cubicBezTo>
                <a:cubicBezTo>
                  <a:pt x="1071" y="1434"/>
                  <a:pt x="1069" y="1435"/>
                  <a:pt x="1066" y="1434"/>
                </a:cubicBezTo>
                <a:cubicBezTo>
                  <a:pt x="1067" y="1430"/>
                  <a:pt x="1062" y="1431"/>
                  <a:pt x="1061" y="1431"/>
                </a:cubicBezTo>
                <a:cubicBezTo>
                  <a:pt x="1061" y="1436"/>
                  <a:pt x="1059" y="1438"/>
                  <a:pt x="1057" y="1440"/>
                </a:cubicBezTo>
                <a:cubicBezTo>
                  <a:pt x="1055" y="1438"/>
                  <a:pt x="1057" y="1437"/>
                  <a:pt x="1059" y="1437"/>
                </a:cubicBezTo>
                <a:cubicBezTo>
                  <a:pt x="1057" y="1434"/>
                  <a:pt x="1058" y="1433"/>
                  <a:pt x="1054" y="1430"/>
                </a:cubicBezTo>
                <a:cubicBezTo>
                  <a:pt x="1055" y="1435"/>
                  <a:pt x="1050" y="1431"/>
                  <a:pt x="1050" y="1435"/>
                </a:cubicBezTo>
                <a:close/>
                <a:moveTo>
                  <a:pt x="1745" y="919"/>
                </a:moveTo>
                <a:cubicBezTo>
                  <a:pt x="1747" y="917"/>
                  <a:pt x="1748" y="921"/>
                  <a:pt x="1750" y="919"/>
                </a:cubicBezTo>
                <a:cubicBezTo>
                  <a:pt x="1748" y="917"/>
                  <a:pt x="1754" y="917"/>
                  <a:pt x="1752" y="915"/>
                </a:cubicBezTo>
                <a:cubicBezTo>
                  <a:pt x="1749" y="917"/>
                  <a:pt x="1744" y="914"/>
                  <a:pt x="1745" y="919"/>
                </a:cubicBezTo>
                <a:close/>
                <a:moveTo>
                  <a:pt x="1773" y="882"/>
                </a:moveTo>
                <a:cubicBezTo>
                  <a:pt x="1772" y="888"/>
                  <a:pt x="1765" y="888"/>
                  <a:pt x="1762" y="892"/>
                </a:cubicBezTo>
                <a:cubicBezTo>
                  <a:pt x="1765" y="893"/>
                  <a:pt x="1768" y="892"/>
                  <a:pt x="1771" y="891"/>
                </a:cubicBezTo>
                <a:cubicBezTo>
                  <a:pt x="1771" y="893"/>
                  <a:pt x="1772" y="895"/>
                  <a:pt x="1774" y="895"/>
                </a:cubicBezTo>
                <a:cubicBezTo>
                  <a:pt x="1778" y="892"/>
                  <a:pt x="1780" y="890"/>
                  <a:pt x="1782" y="885"/>
                </a:cubicBezTo>
                <a:cubicBezTo>
                  <a:pt x="1780" y="886"/>
                  <a:pt x="1782" y="883"/>
                  <a:pt x="1780" y="882"/>
                </a:cubicBezTo>
                <a:cubicBezTo>
                  <a:pt x="1777" y="885"/>
                  <a:pt x="1776" y="880"/>
                  <a:pt x="1773" y="882"/>
                </a:cubicBezTo>
                <a:close/>
                <a:moveTo>
                  <a:pt x="1759" y="565"/>
                </a:moveTo>
                <a:cubicBezTo>
                  <a:pt x="1760" y="565"/>
                  <a:pt x="1761" y="564"/>
                  <a:pt x="1762" y="566"/>
                </a:cubicBezTo>
                <a:cubicBezTo>
                  <a:pt x="1763" y="565"/>
                  <a:pt x="1764" y="563"/>
                  <a:pt x="1764" y="562"/>
                </a:cubicBezTo>
                <a:cubicBezTo>
                  <a:pt x="1763" y="562"/>
                  <a:pt x="1758" y="563"/>
                  <a:pt x="1759" y="565"/>
                </a:cubicBezTo>
                <a:close/>
                <a:moveTo>
                  <a:pt x="1797" y="527"/>
                </a:moveTo>
                <a:cubicBezTo>
                  <a:pt x="1797" y="528"/>
                  <a:pt x="1796" y="529"/>
                  <a:pt x="1795" y="529"/>
                </a:cubicBezTo>
                <a:cubicBezTo>
                  <a:pt x="1796" y="529"/>
                  <a:pt x="1797" y="529"/>
                  <a:pt x="1798" y="529"/>
                </a:cubicBezTo>
                <a:cubicBezTo>
                  <a:pt x="1798" y="529"/>
                  <a:pt x="1798" y="528"/>
                  <a:pt x="1798" y="527"/>
                </a:cubicBezTo>
                <a:cubicBezTo>
                  <a:pt x="1798" y="527"/>
                  <a:pt x="1797" y="527"/>
                  <a:pt x="1797" y="527"/>
                </a:cubicBezTo>
                <a:close/>
                <a:moveTo>
                  <a:pt x="1643" y="434"/>
                </a:moveTo>
                <a:cubicBezTo>
                  <a:pt x="1641" y="428"/>
                  <a:pt x="1637" y="433"/>
                  <a:pt x="1639" y="436"/>
                </a:cubicBezTo>
                <a:cubicBezTo>
                  <a:pt x="1640" y="435"/>
                  <a:pt x="1642" y="433"/>
                  <a:pt x="1643" y="434"/>
                </a:cubicBezTo>
                <a:close/>
                <a:moveTo>
                  <a:pt x="1650" y="424"/>
                </a:moveTo>
                <a:cubicBezTo>
                  <a:pt x="1649" y="428"/>
                  <a:pt x="1646" y="427"/>
                  <a:pt x="1643" y="430"/>
                </a:cubicBezTo>
                <a:cubicBezTo>
                  <a:pt x="1645" y="434"/>
                  <a:pt x="1647" y="427"/>
                  <a:pt x="1649" y="429"/>
                </a:cubicBezTo>
                <a:cubicBezTo>
                  <a:pt x="1650" y="431"/>
                  <a:pt x="1645" y="431"/>
                  <a:pt x="1648" y="433"/>
                </a:cubicBezTo>
                <a:cubicBezTo>
                  <a:pt x="1651" y="430"/>
                  <a:pt x="1651" y="432"/>
                  <a:pt x="1655" y="430"/>
                </a:cubicBezTo>
                <a:cubicBezTo>
                  <a:pt x="1652" y="428"/>
                  <a:pt x="1653" y="425"/>
                  <a:pt x="1650" y="424"/>
                </a:cubicBezTo>
                <a:close/>
                <a:moveTo>
                  <a:pt x="1696" y="377"/>
                </a:moveTo>
                <a:cubicBezTo>
                  <a:pt x="1697" y="375"/>
                  <a:pt x="1699" y="374"/>
                  <a:pt x="1698" y="371"/>
                </a:cubicBezTo>
                <a:cubicBezTo>
                  <a:pt x="1696" y="372"/>
                  <a:pt x="1693" y="374"/>
                  <a:pt x="1696" y="377"/>
                </a:cubicBezTo>
                <a:close/>
                <a:moveTo>
                  <a:pt x="1584" y="429"/>
                </a:moveTo>
                <a:cubicBezTo>
                  <a:pt x="1585" y="429"/>
                  <a:pt x="1585" y="429"/>
                  <a:pt x="1586" y="430"/>
                </a:cubicBezTo>
                <a:cubicBezTo>
                  <a:pt x="1585" y="430"/>
                  <a:pt x="1585" y="430"/>
                  <a:pt x="1585" y="431"/>
                </a:cubicBezTo>
                <a:cubicBezTo>
                  <a:pt x="1586" y="430"/>
                  <a:pt x="1586" y="430"/>
                  <a:pt x="1587" y="429"/>
                </a:cubicBezTo>
                <a:cubicBezTo>
                  <a:pt x="1586" y="428"/>
                  <a:pt x="1585" y="428"/>
                  <a:pt x="1584" y="429"/>
                </a:cubicBezTo>
                <a:close/>
                <a:moveTo>
                  <a:pt x="1582" y="433"/>
                </a:moveTo>
                <a:cubicBezTo>
                  <a:pt x="1582" y="433"/>
                  <a:pt x="1582" y="433"/>
                  <a:pt x="1582" y="432"/>
                </a:cubicBezTo>
                <a:cubicBezTo>
                  <a:pt x="1582" y="432"/>
                  <a:pt x="1582" y="433"/>
                  <a:pt x="1582" y="433"/>
                </a:cubicBezTo>
                <a:close/>
                <a:moveTo>
                  <a:pt x="1578" y="436"/>
                </a:moveTo>
                <a:cubicBezTo>
                  <a:pt x="1578" y="435"/>
                  <a:pt x="1579" y="434"/>
                  <a:pt x="1580" y="434"/>
                </a:cubicBezTo>
                <a:cubicBezTo>
                  <a:pt x="1580" y="428"/>
                  <a:pt x="1574" y="431"/>
                  <a:pt x="1570" y="434"/>
                </a:cubicBezTo>
                <a:cubicBezTo>
                  <a:pt x="1572" y="433"/>
                  <a:pt x="1574" y="434"/>
                  <a:pt x="1576" y="431"/>
                </a:cubicBezTo>
                <a:cubicBezTo>
                  <a:pt x="1577" y="433"/>
                  <a:pt x="1577" y="434"/>
                  <a:pt x="1578" y="436"/>
                </a:cubicBezTo>
                <a:close/>
                <a:moveTo>
                  <a:pt x="913" y="682"/>
                </a:moveTo>
                <a:cubicBezTo>
                  <a:pt x="915" y="681"/>
                  <a:pt x="912" y="678"/>
                  <a:pt x="912" y="675"/>
                </a:cubicBezTo>
                <a:cubicBezTo>
                  <a:pt x="909" y="677"/>
                  <a:pt x="911" y="680"/>
                  <a:pt x="913" y="682"/>
                </a:cubicBezTo>
                <a:close/>
                <a:moveTo>
                  <a:pt x="800" y="785"/>
                </a:moveTo>
                <a:cubicBezTo>
                  <a:pt x="801" y="783"/>
                  <a:pt x="802" y="782"/>
                  <a:pt x="800" y="779"/>
                </a:cubicBezTo>
                <a:cubicBezTo>
                  <a:pt x="799" y="781"/>
                  <a:pt x="797" y="783"/>
                  <a:pt x="800" y="785"/>
                </a:cubicBezTo>
                <a:close/>
                <a:moveTo>
                  <a:pt x="796" y="788"/>
                </a:moveTo>
                <a:cubicBezTo>
                  <a:pt x="795" y="787"/>
                  <a:pt x="793" y="791"/>
                  <a:pt x="792" y="788"/>
                </a:cubicBezTo>
                <a:cubicBezTo>
                  <a:pt x="791" y="788"/>
                  <a:pt x="790" y="789"/>
                  <a:pt x="789" y="790"/>
                </a:cubicBezTo>
                <a:cubicBezTo>
                  <a:pt x="790" y="792"/>
                  <a:pt x="792" y="791"/>
                  <a:pt x="793" y="794"/>
                </a:cubicBezTo>
                <a:cubicBezTo>
                  <a:pt x="797" y="792"/>
                  <a:pt x="794" y="790"/>
                  <a:pt x="796" y="788"/>
                </a:cubicBezTo>
                <a:close/>
                <a:moveTo>
                  <a:pt x="854" y="753"/>
                </a:moveTo>
                <a:cubicBezTo>
                  <a:pt x="855" y="751"/>
                  <a:pt x="858" y="749"/>
                  <a:pt x="856" y="746"/>
                </a:cubicBezTo>
                <a:cubicBezTo>
                  <a:pt x="855" y="749"/>
                  <a:pt x="850" y="748"/>
                  <a:pt x="854" y="753"/>
                </a:cubicBezTo>
                <a:close/>
                <a:moveTo>
                  <a:pt x="954" y="711"/>
                </a:moveTo>
                <a:cubicBezTo>
                  <a:pt x="952" y="714"/>
                  <a:pt x="954" y="715"/>
                  <a:pt x="951" y="715"/>
                </a:cubicBezTo>
                <a:cubicBezTo>
                  <a:pt x="953" y="719"/>
                  <a:pt x="957" y="713"/>
                  <a:pt x="954" y="711"/>
                </a:cubicBezTo>
                <a:close/>
                <a:moveTo>
                  <a:pt x="661" y="956"/>
                </a:moveTo>
                <a:cubicBezTo>
                  <a:pt x="658" y="959"/>
                  <a:pt x="655" y="958"/>
                  <a:pt x="657" y="962"/>
                </a:cubicBezTo>
                <a:cubicBezTo>
                  <a:pt x="659" y="959"/>
                  <a:pt x="664" y="961"/>
                  <a:pt x="661" y="956"/>
                </a:cubicBezTo>
                <a:close/>
                <a:moveTo>
                  <a:pt x="657" y="1036"/>
                </a:moveTo>
                <a:cubicBezTo>
                  <a:pt x="656" y="1035"/>
                  <a:pt x="656" y="1034"/>
                  <a:pt x="655" y="1033"/>
                </a:cubicBezTo>
                <a:cubicBezTo>
                  <a:pt x="659" y="1035"/>
                  <a:pt x="660" y="1031"/>
                  <a:pt x="661" y="1028"/>
                </a:cubicBezTo>
                <a:cubicBezTo>
                  <a:pt x="659" y="1029"/>
                  <a:pt x="659" y="1031"/>
                  <a:pt x="657" y="1031"/>
                </a:cubicBezTo>
                <a:cubicBezTo>
                  <a:pt x="654" y="1029"/>
                  <a:pt x="657" y="1029"/>
                  <a:pt x="655" y="1027"/>
                </a:cubicBezTo>
                <a:cubicBezTo>
                  <a:pt x="650" y="1025"/>
                  <a:pt x="649" y="1034"/>
                  <a:pt x="648" y="1037"/>
                </a:cubicBezTo>
                <a:cubicBezTo>
                  <a:pt x="650" y="1036"/>
                  <a:pt x="653" y="1037"/>
                  <a:pt x="657" y="1036"/>
                </a:cubicBezTo>
                <a:close/>
                <a:moveTo>
                  <a:pt x="942" y="1384"/>
                </a:moveTo>
                <a:cubicBezTo>
                  <a:pt x="943" y="1388"/>
                  <a:pt x="948" y="1385"/>
                  <a:pt x="947" y="1383"/>
                </a:cubicBezTo>
                <a:cubicBezTo>
                  <a:pt x="945" y="1383"/>
                  <a:pt x="944" y="1382"/>
                  <a:pt x="942" y="1384"/>
                </a:cubicBezTo>
                <a:close/>
                <a:moveTo>
                  <a:pt x="927" y="1384"/>
                </a:moveTo>
                <a:cubicBezTo>
                  <a:pt x="927" y="1387"/>
                  <a:pt x="936" y="1389"/>
                  <a:pt x="934" y="1384"/>
                </a:cubicBezTo>
                <a:cubicBezTo>
                  <a:pt x="932" y="1384"/>
                  <a:pt x="930" y="1382"/>
                  <a:pt x="927" y="1384"/>
                </a:cubicBezTo>
                <a:close/>
                <a:moveTo>
                  <a:pt x="932" y="1379"/>
                </a:moveTo>
                <a:cubicBezTo>
                  <a:pt x="933" y="1378"/>
                  <a:pt x="934" y="1378"/>
                  <a:pt x="936" y="1379"/>
                </a:cubicBezTo>
                <a:cubicBezTo>
                  <a:pt x="935" y="1379"/>
                  <a:pt x="934" y="1380"/>
                  <a:pt x="935" y="1381"/>
                </a:cubicBezTo>
                <a:cubicBezTo>
                  <a:pt x="938" y="1380"/>
                  <a:pt x="935" y="1377"/>
                  <a:pt x="935" y="1375"/>
                </a:cubicBezTo>
                <a:cubicBezTo>
                  <a:pt x="933" y="1375"/>
                  <a:pt x="931" y="1376"/>
                  <a:pt x="932" y="1379"/>
                </a:cubicBezTo>
                <a:close/>
                <a:moveTo>
                  <a:pt x="928" y="1373"/>
                </a:moveTo>
                <a:cubicBezTo>
                  <a:pt x="931" y="1372"/>
                  <a:pt x="922" y="1375"/>
                  <a:pt x="924" y="1378"/>
                </a:cubicBezTo>
                <a:cubicBezTo>
                  <a:pt x="926" y="1378"/>
                  <a:pt x="927" y="1379"/>
                  <a:pt x="929" y="1377"/>
                </a:cubicBezTo>
                <a:cubicBezTo>
                  <a:pt x="928" y="1376"/>
                  <a:pt x="927" y="1375"/>
                  <a:pt x="928" y="1374"/>
                </a:cubicBezTo>
                <a:cubicBezTo>
                  <a:pt x="930" y="1377"/>
                  <a:pt x="933" y="1375"/>
                  <a:pt x="933" y="1373"/>
                </a:cubicBezTo>
                <a:cubicBezTo>
                  <a:pt x="931" y="1372"/>
                  <a:pt x="927" y="1370"/>
                  <a:pt x="928" y="1373"/>
                </a:cubicBezTo>
                <a:close/>
                <a:moveTo>
                  <a:pt x="888" y="1325"/>
                </a:moveTo>
                <a:cubicBezTo>
                  <a:pt x="887" y="1324"/>
                  <a:pt x="887" y="1323"/>
                  <a:pt x="888" y="1323"/>
                </a:cubicBezTo>
                <a:cubicBezTo>
                  <a:pt x="886" y="1323"/>
                  <a:pt x="885" y="1325"/>
                  <a:pt x="884" y="1325"/>
                </a:cubicBezTo>
                <a:cubicBezTo>
                  <a:pt x="884" y="1326"/>
                  <a:pt x="884" y="1328"/>
                  <a:pt x="884" y="1329"/>
                </a:cubicBezTo>
                <a:cubicBezTo>
                  <a:pt x="885" y="1329"/>
                  <a:pt x="885" y="1329"/>
                  <a:pt x="885" y="1329"/>
                </a:cubicBezTo>
                <a:cubicBezTo>
                  <a:pt x="886" y="1328"/>
                  <a:pt x="886" y="1328"/>
                  <a:pt x="886" y="1328"/>
                </a:cubicBezTo>
                <a:cubicBezTo>
                  <a:pt x="887" y="1327"/>
                  <a:pt x="887" y="1326"/>
                  <a:pt x="888" y="1325"/>
                </a:cubicBezTo>
                <a:close/>
                <a:moveTo>
                  <a:pt x="709" y="1186"/>
                </a:moveTo>
                <a:cubicBezTo>
                  <a:pt x="712" y="1189"/>
                  <a:pt x="714" y="1191"/>
                  <a:pt x="716" y="1192"/>
                </a:cubicBezTo>
                <a:cubicBezTo>
                  <a:pt x="722" y="1182"/>
                  <a:pt x="731" y="1187"/>
                  <a:pt x="730" y="1176"/>
                </a:cubicBezTo>
                <a:cubicBezTo>
                  <a:pt x="729" y="1176"/>
                  <a:pt x="728" y="1177"/>
                  <a:pt x="727" y="1177"/>
                </a:cubicBezTo>
                <a:cubicBezTo>
                  <a:pt x="733" y="1174"/>
                  <a:pt x="734" y="1171"/>
                  <a:pt x="742" y="1166"/>
                </a:cubicBezTo>
                <a:cubicBezTo>
                  <a:pt x="739" y="1164"/>
                  <a:pt x="735" y="1164"/>
                  <a:pt x="732" y="1165"/>
                </a:cubicBezTo>
                <a:cubicBezTo>
                  <a:pt x="733" y="1167"/>
                  <a:pt x="736" y="1166"/>
                  <a:pt x="735" y="1168"/>
                </a:cubicBezTo>
                <a:cubicBezTo>
                  <a:pt x="732" y="1167"/>
                  <a:pt x="730" y="1168"/>
                  <a:pt x="729" y="1171"/>
                </a:cubicBezTo>
                <a:cubicBezTo>
                  <a:pt x="719" y="1165"/>
                  <a:pt x="710" y="1179"/>
                  <a:pt x="700" y="1183"/>
                </a:cubicBezTo>
                <a:cubicBezTo>
                  <a:pt x="703" y="1187"/>
                  <a:pt x="708" y="1184"/>
                  <a:pt x="709" y="1190"/>
                </a:cubicBezTo>
                <a:cubicBezTo>
                  <a:pt x="710" y="1189"/>
                  <a:pt x="709" y="1188"/>
                  <a:pt x="709" y="1186"/>
                </a:cubicBezTo>
                <a:close/>
                <a:moveTo>
                  <a:pt x="786" y="924"/>
                </a:moveTo>
                <a:cubicBezTo>
                  <a:pt x="786" y="924"/>
                  <a:pt x="786" y="924"/>
                  <a:pt x="786" y="924"/>
                </a:cubicBezTo>
                <a:cubicBezTo>
                  <a:pt x="786" y="924"/>
                  <a:pt x="786" y="924"/>
                  <a:pt x="786" y="924"/>
                </a:cubicBezTo>
                <a:cubicBezTo>
                  <a:pt x="786" y="924"/>
                  <a:pt x="786" y="924"/>
                  <a:pt x="786" y="924"/>
                </a:cubicBezTo>
                <a:close/>
                <a:moveTo>
                  <a:pt x="777" y="913"/>
                </a:moveTo>
                <a:cubicBezTo>
                  <a:pt x="775" y="912"/>
                  <a:pt x="772" y="913"/>
                  <a:pt x="774" y="917"/>
                </a:cubicBezTo>
                <a:cubicBezTo>
                  <a:pt x="775" y="915"/>
                  <a:pt x="779" y="915"/>
                  <a:pt x="777" y="913"/>
                </a:cubicBezTo>
                <a:close/>
                <a:moveTo>
                  <a:pt x="820" y="888"/>
                </a:moveTo>
                <a:cubicBezTo>
                  <a:pt x="822" y="886"/>
                  <a:pt x="825" y="884"/>
                  <a:pt x="828" y="884"/>
                </a:cubicBezTo>
                <a:cubicBezTo>
                  <a:pt x="829" y="884"/>
                  <a:pt x="831" y="884"/>
                  <a:pt x="832" y="885"/>
                </a:cubicBezTo>
                <a:cubicBezTo>
                  <a:pt x="833" y="884"/>
                  <a:pt x="832" y="882"/>
                  <a:pt x="831" y="880"/>
                </a:cubicBezTo>
                <a:cubicBezTo>
                  <a:pt x="836" y="881"/>
                  <a:pt x="836" y="877"/>
                  <a:pt x="837" y="873"/>
                </a:cubicBezTo>
                <a:cubicBezTo>
                  <a:pt x="836" y="872"/>
                  <a:pt x="835" y="872"/>
                  <a:pt x="835" y="875"/>
                </a:cubicBezTo>
                <a:cubicBezTo>
                  <a:pt x="835" y="874"/>
                  <a:pt x="831" y="867"/>
                  <a:pt x="830" y="868"/>
                </a:cubicBezTo>
                <a:cubicBezTo>
                  <a:pt x="826" y="867"/>
                  <a:pt x="823" y="878"/>
                  <a:pt x="819" y="879"/>
                </a:cubicBezTo>
                <a:cubicBezTo>
                  <a:pt x="820" y="877"/>
                  <a:pt x="822" y="873"/>
                  <a:pt x="824" y="870"/>
                </a:cubicBezTo>
                <a:cubicBezTo>
                  <a:pt x="814" y="876"/>
                  <a:pt x="806" y="882"/>
                  <a:pt x="798" y="888"/>
                </a:cubicBezTo>
                <a:cubicBezTo>
                  <a:pt x="799" y="888"/>
                  <a:pt x="800" y="888"/>
                  <a:pt x="803" y="886"/>
                </a:cubicBezTo>
                <a:cubicBezTo>
                  <a:pt x="805" y="889"/>
                  <a:pt x="807" y="888"/>
                  <a:pt x="809" y="891"/>
                </a:cubicBezTo>
                <a:cubicBezTo>
                  <a:pt x="810" y="889"/>
                  <a:pt x="811" y="887"/>
                  <a:pt x="808" y="884"/>
                </a:cubicBezTo>
                <a:cubicBezTo>
                  <a:pt x="809" y="882"/>
                  <a:pt x="812" y="881"/>
                  <a:pt x="815" y="884"/>
                </a:cubicBezTo>
                <a:cubicBezTo>
                  <a:pt x="813" y="886"/>
                  <a:pt x="811" y="881"/>
                  <a:pt x="809" y="885"/>
                </a:cubicBezTo>
                <a:cubicBezTo>
                  <a:pt x="811" y="888"/>
                  <a:pt x="816" y="886"/>
                  <a:pt x="816" y="883"/>
                </a:cubicBezTo>
                <a:cubicBezTo>
                  <a:pt x="815" y="882"/>
                  <a:pt x="819" y="885"/>
                  <a:pt x="816" y="887"/>
                </a:cubicBezTo>
                <a:cubicBezTo>
                  <a:pt x="817" y="888"/>
                  <a:pt x="818" y="888"/>
                  <a:pt x="820" y="888"/>
                </a:cubicBezTo>
                <a:close/>
                <a:moveTo>
                  <a:pt x="1106" y="665"/>
                </a:moveTo>
                <a:cubicBezTo>
                  <a:pt x="1107" y="665"/>
                  <a:pt x="1107" y="665"/>
                  <a:pt x="1108" y="665"/>
                </a:cubicBezTo>
                <a:cubicBezTo>
                  <a:pt x="1108" y="665"/>
                  <a:pt x="1109" y="664"/>
                  <a:pt x="1109" y="664"/>
                </a:cubicBezTo>
                <a:cubicBezTo>
                  <a:pt x="1109" y="664"/>
                  <a:pt x="1109" y="665"/>
                  <a:pt x="1109" y="665"/>
                </a:cubicBezTo>
                <a:cubicBezTo>
                  <a:pt x="1111" y="664"/>
                  <a:pt x="1113" y="664"/>
                  <a:pt x="1115" y="663"/>
                </a:cubicBezTo>
                <a:cubicBezTo>
                  <a:pt x="1114" y="661"/>
                  <a:pt x="1112" y="662"/>
                  <a:pt x="1111" y="660"/>
                </a:cubicBezTo>
                <a:cubicBezTo>
                  <a:pt x="1109" y="663"/>
                  <a:pt x="1104" y="662"/>
                  <a:pt x="1106" y="665"/>
                </a:cubicBezTo>
                <a:close/>
                <a:moveTo>
                  <a:pt x="1350" y="536"/>
                </a:moveTo>
                <a:cubicBezTo>
                  <a:pt x="1347" y="533"/>
                  <a:pt x="1344" y="539"/>
                  <a:pt x="1341" y="537"/>
                </a:cubicBezTo>
                <a:cubicBezTo>
                  <a:pt x="1342" y="540"/>
                  <a:pt x="1340" y="541"/>
                  <a:pt x="1341" y="544"/>
                </a:cubicBezTo>
                <a:cubicBezTo>
                  <a:pt x="1346" y="543"/>
                  <a:pt x="1345" y="536"/>
                  <a:pt x="1350" y="536"/>
                </a:cubicBezTo>
                <a:close/>
                <a:moveTo>
                  <a:pt x="1395" y="506"/>
                </a:moveTo>
                <a:cubicBezTo>
                  <a:pt x="1388" y="514"/>
                  <a:pt x="1375" y="519"/>
                  <a:pt x="1372" y="525"/>
                </a:cubicBezTo>
                <a:cubicBezTo>
                  <a:pt x="1373" y="524"/>
                  <a:pt x="1375" y="521"/>
                  <a:pt x="1376" y="524"/>
                </a:cubicBezTo>
                <a:cubicBezTo>
                  <a:pt x="1383" y="517"/>
                  <a:pt x="1395" y="516"/>
                  <a:pt x="1395" y="506"/>
                </a:cubicBezTo>
                <a:close/>
                <a:moveTo>
                  <a:pt x="1372" y="530"/>
                </a:moveTo>
                <a:cubicBezTo>
                  <a:pt x="1372" y="523"/>
                  <a:pt x="1359" y="531"/>
                  <a:pt x="1355" y="537"/>
                </a:cubicBezTo>
                <a:cubicBezTo>
                  <a:pt x="1363" y="536"/>
                  <a:pt x="1366" y="529"/>
                  <a:pt x="1372" y="530"/>
                </a:cubicBezTo>
                <a:close/>
                <a:moveTo>
                  <a:pt x="1324" y="548"/>
                </a:moveTo>
                <a:cubicBezTo>
                  <a:pt x="1326" y="550"/>
                  <a:pt x="1326" y="552"/>
                  <a:pt x="1327" y="554"/>
                </a:cubicBezTo>
                <a:cubicBezTo>
                  <a:pt x="1331" y="550"/>
                  <a:pt x="1337" y="550"/>
                  <a:pt x="1337" y="545"/>
                </a:cubicBezTo>
                <a:cubicBezTo>
                  <a:pt x="1331" y="546"/>
                  <a:pt x="1328" y="546"/>
                  <a:pt x="1324" y="548"/>
                </a:cubicBezTo>
                <a:close/>
                <a:moveTo>
                  <a:pt x="1316" y="546"/>
                </a:moveTo>
                <a:cubicBezTo>
                  <a:pt x="1319" y="549"/>
                  <a:pt x="1319" y="550"/>
                  <a:pt x="1318" y="553"/>
                </a:cubicBezTo>
                <a:cubicBezTo>
                  <a:pt x="1317" y="550"/>
                  <a:pt x="1312" y="552"/>
                  <a:pt x="1313" y="555"/>
                </a:cubicBezTo>
                <a:cubicBezTo>
                  <a:pt x="1315" y="556"/>
                  <a:pt x="1316" y="553"/>
                  <a:pt x="1318" y="555"/>
                </a:cubicBezTo>
                <a:cubicBezTo>
                  <a:pt x="1308" y="560"/>
                  <a:pt x="1300" y="566"/>
                  <a:pt x="1290" y="570"/>
                </a:cubicBezTo>
                <a:cubicBezTo>
                  <a:pt x="1288" y="578"/>
                  <a:pt x="1270" y="581"/>
                  <a:pt x="1270" y="590"/>
                </a:cubicBezTo>
                <a:cubicBezTo>
                  <a:pt x="1273" y="591"/>
                  <a:pt x="1275" y="593"/>
                  <a:pt x="1278" y="589"/>
                </a:cubicBezTo>
                <a:cubicBezTo>
                  <a:pt x="1277" y="587"/>
                  <a:pt x="1276" y="585"/>
                  <a:pt x="1278" y="584"/>
                </a:cubicBezTo>
                <a:cubicBezTo>
                  <a:pt x="1278" y="586"/>
                  <a:pt x="1279" y="587"/>
                  <a:pt x="1281" y="589"/>
                </a:cubicBezTo>
                <a:cubicBezTo>
                  <a:pt x="1282" y="586"/>
                  <a:pt x="1285" y="583"/>
                  <a:pt x="1289" y="582"/>
                </a:cubicBezTo>
                <a:cubicBezTo>
                  <a:pt x="1288" y="578"/>
                  <a:pt x="1285" y="585"/>
                  <a:pt x="1283" y="582"/>
                </a:cubicBezTo>
                <a:cubicBezTo>
                  <a:pt x="1288" y="577"/>
                  <a:pt x="1289" y="579"/>
                  <a:pt x="1295" y="577"/>
                </a:cubicBezTo>
                <a:cubicBezTo>
                  <a:pt x="1296" y="573"/>
                  <a:pt x="1291" y="575"/>
                  <a:pt x="1293" y="573"/>
                </a:cubicBezTo>
                <a:cubicBezTo>
                  <a:pt x="1296" y="576"/>
                  <a:pt x="1297" y="570"/>
                  <a:pt x="1300" y="573"/>
                </a:cubicBezTo>
                <a:cubicBezTo>
                  <a:pt x="1308" y="567"/>
                  <a:pt x="1308" y="566"/>
                  <a:pt x="1315" y="560"/>
                </a:cubicBezTo>
                <a:cubicBezTo>
                  <a:pt x="1316" y="562"/>
                  <a:pt x="1317" y="564"/>
                  <a:pt x="1318" y="563"/>
                </a:cubicBezTo>
                <a:cubicBezTo>
                  <a:pt x="1317" y="561"/>
                  <a:pt x="1322" y="561"/>
                  <a:pt x="1320" y="558"/>
                </a:cubicBezTo>
                <a:cubicBezTo>
                  <a:pt x="1318" y="559"/>
                  <a:pt x="1316" y="560"/>
                  <a:pt x="1315" y="559"/>
                </a:cubicBezTo>
                <a:cubicBezTo>
                  <a:pt x="1324" y="554"/>
                  <a:pt x="1326" y="547"/>
                  <a:pt x="1316" y="546"/>
                </a:cubicBezTo>
                <a:close/>
                <a:moveTo>
                  <a:pt x="1494" y="463"/>
                </a:moveTo>
                <a:cubicBezTo>
                  <a:pt x="1494" y="462"/>
                  <a:pt x="1494" y="462"/>
                  <a:pt x="1494" y="462"/>
                </a:cubicBezTo>
                <a:cubicBezTo>
                  <a:pt x="1493" y="463"/>
                  <a:pt x="1489" y="464"/>
                  <a:pt x="1490" y="466"/>
                </a:cubicBezTo>
                <a:cubicBezTo>
                  <a:pt x="1491" y="466"/>
                  <a:pt x="1493" y="465"/>
                  <a:pt x="1494" y="464"/>
                </a:cubicBezTo>
                <a:cubicBezTo>
                  <a:pt x="1494" y="464"/>
                  <a:pt x="1494" y="463"/>
                  <a:pt x="1494" y="463"/>
                </a:cubicBezTo>
                <a:close/>
                <a:moveTo>
                  <a:pt x="1362" y="546"/>
                </a:moveTo>
                <a:cubicBezTo>
                  <a:pt x="1355" y="553"/>
                  <a:pt x="1355" y="555"/>
                  <a:pt x="1346" y="562"/>
                </a:cubicBezTo>
                <a:cubicBezTo>
                  <a:pt x="1345" y="561"/>
                  <a:pt x="1345" y="560"/>
                  <a:pt x="1345" y="560"/>
                </a:cubicBezTo>
                <a:cubicBezTo>
                  <a:pt x="1342" y="563"/>
                  <a:pt x="1343" y="565"/>
                  <a:pt x="1346" y="566"/>
                </a:cubicBezTo>
                <a:cubicBezTo>
                  <a:pt x="1346" y="566"/>
                  <a:pt x="1347" y="566"/>
                  <a:pt x="1347" y="566"/>
                </a:cubicBezTo>
                <a:cubicBezTo>
                  <a:pt x="1347" y="566"/>
                  <a:pt x="1347" y="567"/>
                  <a:pt x="1347" y="567"/>
                </a:cubicBezTo>
                <a:cubicBezTo>
                  <a:pt x="1348" y="567"/>
                  <a:pt x="1348" y="567"/>
                  <a:pt x="1349" y="567"/>
                </a:cubicBezTo>
                <a:cubicBezTo>
                  <a:pt x="1349" y="567"/>
                  <a:pt x="1349" y="567"/>
                  <a:pt x="1349" y="567"/>
                </a:cubicBezTo>
                <a:cubicBezTo>
                  <a:pt x="1353" y="563"/>
                  <a:pt x="1371" y="553"/>
                  <a:pt x="1362" y="546"/>
                </a:cubicBezTo>
                <a:close/>
                <a:moveTo>
                  <a:pt x="1449" y="501"/>
                </a:moveTo>
                <a:cubicBezTo>
                  <a:pt x="1447" y="502"/>
                  <a:pt x="1442" y="500"/>
                  <a:pt x="1440" y="502"/>
                </a:cubicBezTo>
                <a:cubicBezTo>
                  <a:pt x="1438" y="503"/>
                  <a:pt x="1438" y="507"/>
                  <a:pt x="1437" y="509"/>
                </a:cubicBezTo>
                <a:cubicBezTo>
                  <a:pt x="1438" y="509"/>
                  <a:pt x="1439" y="510"/>
                  <a:pt x="1439" y="510"/>
                </a:cubicBezTo>
                <a:cubicBezTo>
                  <a:pt x="1440" y="509"/>
                  <a:pt x="1440" y="509"/>
                  <a:pt x="1439" y="508"/>
                </a:cubicBezTo>
                <a:cubicBezTo>
                  <a:pt x="1439" y="504"/>
                  <a:pt x="1440" y="511"/>
                  <a:pt x="1441" y="509"/>
                </a:cubicBezTo>
                <a:cubicBezTo>
                  <a:pt x="1442" y="512"/>
                  <a:pt x="1437" y="513"/>
                  <a:pt x="1437" y="510"/>
                </a:cubicBezTo>
                <a:cubicBezTo>
                  <a:pt x="1437" y="510"/>
                  <a:pt x="1437" y="510"/>
                  <a:pt x="1437" y="510"/>
                </a:cubicBezTo>
                <a:cubicBezTo>
                  <a:pt x="1435" y="512"/>
                  <a:pt x="1432" y="512"/>
                  <a:pt x="1429" y="513"/>
                </a:cubicBezTo>
                <a:cubicBezTo>
                  <a:pt x="1429" y="513"/>
                  <a:pt x="1429" y="514"/>
                  <a:pt x="1430" y="515"/>
                </a:cubicBezTo>
                <a:cubicBezTo>
                  <a:pt x="1429" y="514"/>
                  <a:pt x="1428" y="514"/>
                  <a:pt x="1427" y="514"/>
                </a:cubicBezTo>
                <a:cubicBezTo>
                  <a:pt x="1426" y="515"/>
                  <a:pt x="1426" y="515"/>
                  <a:pt x="1426" y="516"/>
                </a:cubicBezTo>
                <a:cubicBezTo>
                  <a:pt x="1426" y="516"/>
                  <a:pt x="1426" y="516"/>
                  <a:pt x="1426" y="516"/>
                </a:cubicBezTo>
                <a:cubicBezTo>
                  <a:pt x="1426" y="516"/>
                  <a:pt x="1426" y="516"/>
                  <a:pt x="1426" y="516"/>
                </a:cubicBezTo>
                <a:cubicBezTo>
                  <a:pt x="1426" y="517"/>
                  <a:pt x="1426" y="517"/>
                  <a:pt x="1426" y="517"/>
                </a:cubicBezTo>
                <a:cubicBezTo>
                  <a:pt x="1423" y="518"/>
                  <a:pt x="1422" y="516"/>
                  <a:pt x="1419" y="517"/>
                </a:cubicBezTo>
                <a:cubicBezTo>
                  <a:pt x="1414" y="524"/>
                  <a:pt x="1407" y="529"/>
                  <a:pt x="1400" y="537"/>
                </a:cubicBezTo>
                <a:cubicBezTo>
                  <a:pt x="1400" y="537"/>
                  <a:pt x="1400" y="538"/>
                  <a:pt x="1400" y="538"/>
                </a:cubicBezTo>
                <a:cubicBezTo>
                  <a:pt x="1401" y="538"/>
                  <a:pt x="1401" y="538"/>
                  <a:pt x="1401" y="536"/>
                </a:cubicBezTo>
                <a:cubicBezTo>
                  <a:pt x="1402" y="538"/>
                  <a:pt x="1403" y="537"/>
                  <a:pt x="1404" y="539"/>
                </a:cubicBezTo>
                <a:cubicBezTo>
                  <a:pt x="1403" y="539"/>
                  <a:pt x="1402" y="540"/>
                  <a:pt x="1401" y="540"/>
                </a:cubicBezTo>
                <a:cubicBezTo>
                  <a:pt x="1401" y="544"/>
                  <a:pt x="1402" y="547"/>
                  <a:pt x="1404" y="545"/>
                </a:cubicBezTo>
                <a:cubicBezTo>
                  <a:pt x="1403" y="546"/>
                  <a:pt x="1400" y="548"/>
                  <a:pt x="1399" y="550"/>
                </a:cubicBezTo>
                <a:cubicBezTo>
                  <a:pt x="1401" y="548"/>
                  <a:pt x="1404" y="546"/>
                  <a:pt x="1406" y="544"/>
                </a:cubicBezTo>
                <a:cubicBezTo>
                  <a:pt x="1408" y="546"/>
                  <a:pt x="1411" y="544"/>
                  <a:pt x="1413" y="544"/>
                </a:cubicBezTo>
                <a:cubicBezTo>
                  <a:pt x="1414" y="541"/>
                  <a:pt x="1408" y="545"/>
                  <a:pt x="1409" y="540"/>
                </a:cubicBezTo>
                <a:cubicBezTo>
                  <a:pt x="1411" y="541"/>
                  <a:pt x="1413" y="543"/>
                  <a:pt x="1415" y="539"/>
                </a:cubicBezTo>
                <a:cubicBezTo>
                  <a:pt x="1415" y="540"/>
                  <a:pt x="1416" y="541"/>
                  <a:pt x="1416" y="543"/>
                </a:cubicBezTo>
                <a:cubicBezTo>
                  <a:pt x="1417" y="539"/>
                  <a:pt x="1420" y="537"/>
                  <a:pt x="1423" y="538"/>
                </a:cubicBezTo>
                <a:cubicBezTo>
                  <a:pt x="1425" y="537"/>
                  <a:pt x="1426" y="536"/>
                  <a:pt x="1427" y="535"/>
                </a:cubicBezTo>
                <a:cubicBezTo>
                  <a:pt x="1431" y="532"/>
                  <a:pt x="1435" y="530"/>
                  <a:pt x="1439" y="528"/>
                </a:cubicBezTo>
                <a:cubicBezTo>
                  <a:pt x="1442" y="525"/>
                  <a:pt x="1446" y="523"/>
                  <a:pt x="1449" y="521"/>
                </a:cubicBezTo>
                <a:cubicBezTo>
                  <a:pt x="1449" y="521"/>
                  <a:pt x="1448" y="520"/>
                  <a:pt x="1448" y="520"/>
                </a:cubicBezTo>
                <a:cubicBezTo>
                  <a:pt x="1449" y="520"/>
                  <a:pt x="1449" y="520"/>
                  <a:pt x="1450" y="520"/>
                </a:cubicBezTo>
                <a:cubicBezTo>
                  <a:pt x="1452" y="519"/>
                  <a:pt x="1454" y="518"/>
                  <a:pt x="1456" y="516"/>
                </a:cubicBezTo>
                <a:cubicBezTo>
                  <a:pt x="1457" y="515"/>
                  <a:pt x="1460" y="512"/>
                  <a:pt x="1460" y="511"/>
                </a:cubicBezTo>
                <a:cubicBezTo>
                  <a:pt x="1460" y="512"/>
                  <a:pt x="1461" y="512"/>
                  <a:pt x="1462" y="513"/>
                </a:cubicBezTo>
                <a:cubicBezTo>
                  <a:pt x="1463" y="510"/>
                  <a:pt x="1466" y="510"/>
                  <a:pt x="1469" y="505"/>
                </a:cubicBezTo>
                <a:cubicBezTo>
                  <a:pt x="1478" y="504"/>
                  <a:pt x="1484" y="505"/>
                  <a:pt x="1487" y="496"/>
                </a:cubicBezTo>
                <a:cubicBezTo>
                  <a:pt x="1486" y="493"/>
                  <a:pt x="1484" y="494"/>
                  <a:pt x="1483" y="492"/>
                </a:cubicBezTo>
                <a:cubicBezTo>
                  <a:pt x="1481" y="495"/>
                  <a:pt x="1485" y="496"/>
                  <a:pt x="1482" y="498"/>
                </a:cubicBezTo>
                <a:cubicBezTo>
                  <a:pt x="1482" y="492"/>
                  <a:pt x="1472" y="495"/>
                  <a:pt x="1476" y="499"/>
                </a:cubicBezTo>
                <a:cubicBezTo>
                  <a:pt x="1470" y="496"/>
                  <a:pt x="1465" y="502"/>
                  <a:pt x="1462" y="507"/>
                </a:cubicBezTo>
                <a:cubicBezTo>
                  <a:pt x="1461" y="506"/>
                  <a:pt x="1461" y="505"/>
                  <a:pt x="1461" y="503"/>
                </a:cubicBezTo>
                <a:cubicBezTo>
                  <a:pt x="1459" y="502"/>
                  <a:pt x="1457" y="510"/>
                  <a:pt x="1454" y="505"/>
                </a:cubicBezTo>
                <a:cubicBezTo>
                  <a:pt x="1453" y="506"/>
                  <a:pt x="1454" y="508"/>
                  <a:pt x="1452" y="509"/>
                </a:cubicBezTo>
                <a:cubicBezTo>
                  <a:pt x="1452" y="508"/>
                  <a:pt x="1452" y="507"/>
                  <a:pt x="1453" y="506"/>
                </a:cubicBezTo>
                <a:cubicBezTo>
                  <a:pt x="1449" y="504"/>
                  <a:pt x="1449" y="507"/>
                  <a:pt x="1445" y="509"/>
                </a:cubicBezTo>
                <a:cubicBezTo>
                  <a:pt x="1446" y="507"/>
                  <a:pt x="1447" y="505"/>
                  <a:pt x="1446" y="503"/>
                </a:cubicBezTo>
                <a:cubicBezTo>
                  <a:pt x="1451" y="503"/>
                  <a:pt x="1454" y="499"/>
                  <a:pt x="1454" y="496"/>
                </a:cubicBezTo>
                <a:cubicBezTo>
                  <a:pt x="1456" y="496"/>
                  <a:pt x="1457" y="498"/>
                  <a:pt x="1459" y="497"/>
                </a:cubicBezTo>
                <a:cubicBezTo>
                  <a:pt x="1460" y="496"/>
                  <a:pt x="1460" y="495"/>
                  <a:pt x="1460" y="493"/>
                </a:cubicBezTo>
                <a:cubicBezTo>
                  <a:pt x="1459" y="494"/>
                  <a:pt x="1459" y="494"/>
                  <a:pt x="1459" y="494"/>
                </a:cubicBezTo>
                <a:cubicBezTo>
                  <a:pt x="1458" y="494"/>
                  <a:pt x="1456" y="492"/>
                  <a:pt x="1456" y="492"/>
                </a:cubicBezTo>
                <a:cubicBezTo>
                  <a:pt x="1454" y="493"/>
                  <a:pt x="1455" y="496"/>
                  <a:pt x="1453" y="498"/>
                </a:cubicBezTo>
                <a:cubicBezTo>
                  <a:pt x="1453" y="498"/>
                  <a:pt x="1452" y="496"/>
                  <a:pt x="1452" y="496"/>
                </a:cubicBezTo>
                <a:cubicBezTo>
                  <a:pt x="1451" y="497"/>
                  <a:pt x="1450" y="500"/>
                  <a:pt x="1449" y="501"/>
                </a:cubicBezTo>
                <a:close/>
                <a:moveTo>
                  <a:pt x="1612" y="465"/>
                </a:moveTo>
                <a:cubicBezTo>
                  <a:pt x="1604" y="465"/>
                  <a:pt x="1596" y="474"/>
                  <a:pt x="1588" y="478"/>
                </a:cubicBezTo>
                <a:cubicBezTo>
                  <a:pt x="1587" y="478"/>
                  <a:pt x="1587" y="478"/>
                  <a:pt x="1587" y="479"/>
                </a:cubicBezTo>
                <a:cubicBezTo>
                  <a:pt x="1587" y="478"/>
                  <a:pt x="1587" y="478"/>
                  <a:pt x="1587" y="478"/>
                </a:cubicBezTo>
                <a:cubicBezTo>
                  <a:pt x="1585" y="479"/>
                  <a:pt x="1583" y="479"/>
                  <a:pt x="1581" y="479"/>
                </a:cubicBezTo>
                <a:cubicBezTo>
                  <a:pt x="1579" y="477"/>
                  <a:pt x="1585" y="477"/>
                  <a:pt x="1583" y="475"/>
                </a:cubicBezTo>
                <a:cubicBezTo>
                  <a:pt x="1580" y="475"/>
                  <a:pt x="1577" y="480"/>
                  <a:pt x="1575" y="478"/>
                </a:cubicBezTo>
                <a:cubicBezTo>
                  <a:pt x="1575" y="481"/>
                  <a:pt x="1574" y="484"/>
                  <a:pt x="1573" y="487"/>
                </a:cubicBezTo>
                <a:cubicBezTo>
                  <a:pt x="1574" y="485"/>
                  <a:pt x="1577" y="489"/>
                  <a:pt x="1580" y="488"/>
                </a:cubicBezTo>
                <a:cubicBezTo>
                  <a:pt x="1580" y="491"/>
                  <a:pt x="1575" y="492"/>
                  <a:pt x="1573" y="495"/>
                </a:cubicBezTo>
                <a:cubicBezTo>
                  <a:pt x="1569" y="493"/>
                  <a:pt x="1566" y="497"/>
                  <a:pt x="1562" y="502"/>
                </a:cubicBezTo>
                <a:cubicBezTo>
                  <a:pt x="1561" y="504"/>
                  <a:pt x="1561" y="507"/>
                  <a:pt x="1560" y="509"/>
                </a:cubicBezTo>
                <a:cubicBezTo>
                  <a:pt x="1561" y="510"/>
                  <a:pt x="1561" y="510"/>
                  <a:pt x="1561" y="511"/>
                </a:cubicBezTo>
                <a:cubicBezTo>
                  <a:pt x="1560" y="512"/>
                  <a:pt x="1559" y="513"/>
                  <a:pt x="1559" y="516"/>
                </a:cubicBezTo>
                <a:cubicBezTo>
                  <a:pt x="1564" y="514"/>
                  <a:pt x="1565" y="503"/>
                  <a:pt x="1568" y="503"/>
                </a:cubicBezTo>
                <a:cubicBezTo>
                  <a:pt x="1571" y="505"/>
                  <a:pt x="1565" y="506"/>
                  <a:pt x="1569" y="509"/>
                </a:cubicBezTo>
                <a:cubicBezTo>
                  <a:pt x="1566" y="509"/>
                  <a:pt x="1564" y="511"/>
                  <a:pt x="1565" y="514"/>
                </a:cubicBezTo>
                <a:cubicBezTo>
                  <a:pt x="1566" y="514"/>
                  <a:pt x="1571" y="512"/>
                  <a:pt x="1570" y="509"/>
                </a:cubicBezTo>
                <a:cubicBezTo>
                  <a:pt x="1569" y="509"/>
                  <a:pt x="1569" y="508"/>
                  <a:pt x="1569" y="507"/>
                </a:cubicBezTo>
                <a:cubicBezTo>
                  <a:pt x="1569" y="507"/>
                  <a:pt x="1569" y="507"/>
                  <a:pt x="1569" y="507"/>
                </a:cubicBezTo>
                <a:cubicBezTo>
                  <a:pt x="1569" y="507"/>
                  <a:pt x="1569" y="507"/>
                  <a:pt x="1569" y="507"/>
                </a:cubicBezTo>
                <a:cubicBezTo>
                  <a:pt x="1569" y="506"/>
                  <a:pt x="1571" y="505"/>
                  <a:pt x="1574" y="506"/>
                </a:cubicBezTo>
                <a:cubicBezTo>
                  <a:pt x="1574" y="506"/>
                  <a:pt x="1574" y="506"/>
                  <a:pt x="1574" y="506"/>
                </a:cubicBezTo>
                <a:cubicBezTo>
                  <a:pt x="1576" y="506"/>
                  <a:pt x="1578" y="504"/>
                  <a:pt x="1580" y="502"/>
                </a:cubicBezTo>
                <a:cubicBezTo>
                  <a:pt x="1581" y="505"/>
                  <a:pt x="1579" y="506"/>
                  <a:pt x="1580" y="509"/>
                </a:cubicBezTo>
                <a:cubicBezTo>
                  <a:pt x="1581" y="509"/>
                  <a:pt x="1582" y="509"/>
                  <a:pt x="1584" y="508"/>
                </a:cubicBezTo>
                <a:cubicBezTo>
                  <a:pt x="1585" y="506"/>
                  <a:pt x="1587" y="502"/>
                  <a:pt x="1591" y="502"/>
                </a:cubicBezTo>
                <a:cubicBezTo>
                  <a:pt x="1590" y="502"/>
                  <a:pt x="1590" y="502"/>
                  <a:pt x="1590" y="501"/>
                </a:cubicBezTo>
                <a:cubicBezTo>
                  <a:pt x="1590" y="501"/>
                  <a:pt x="1591" y="501"/>
                  <a:pt x="1591" y="501"/>
                </a:cubicBezTo>
                <a:cubicBezTo>
                  <a:pt x="1591" y="500"/>
                  <a:pt x="1590" y="500"/>
                  <a:pt x="1590" y="499"/>
                </a:cubicBezTo>
                <a:cubicBezTo>
                  <a:pt x="1588" y="500"/>
                  <a:pt x="1586" y="501"/>
                  <a:pt x="1584" y="503"/>
                </a:cubicBezTo>
                <a:cubicBezTo>
                  <a:pt x="1584" y="503"/>
                  <a:pt x="1583" y="504"/>
                  <a:pt x="1583" y="504"/>
                </a:cubicBezTo>
                <a:cubicBezTo>
                  <a:pt x="1583" y="504"/>
                  <a:pt x="1583" y="504"/>
                  <a:pt x="1583" y="504"/>
                </a:cubicBezTo>
                <a:cubicBezTo>
                  <a:pt x="1583" y="504"/>
                  <a:pt x="1582" y="504"/>
                  <a:pt x="1582" y="504"/>
                </a:cubicBezTo>
                <a:cubicBezTo>
                  <a:pt x="1582" y="504"/>
                  <a:pt x="1582" y="503"/>
                  <a:pt x="1582" y="503"/>
                </a:cubicBezTo>
                <a:cubicBezTo>
                  <a:pt x="1581" y="503"/>
                  <a:pt x="1581" y="503"/>
                  <a:pt x="1581" y="503"/>
                </a:cubicBezTo>
                <a:cubicBezTo>
                  <a:pt x="1580" y="501"/>
                  <a:pt x="1583" y="500"/>
                  <a:pt x="1582" y="499"/>
                </a:cubicBezTo>
                <a:cubicBezTo>
                  <a:pt x="1579" y="497"/>
                  <a:pt x="1578" y="501"/>
                  <a:pt x="1578" y="503"/>
                </a:cubicBezTo>
                <a:cubicBezTo>
                  <a:pt x="1576" y="503"/>
                  <a:pt x="1575" y="500"/>
                  <a:pt x="1573" y="503"/>
                </a:cubicBezTo>
                <a:cubicBezTo>
                  <a:pt x="1572" y="501"/>
                  <a:pt x="1573" y="499"/>
                  <a:pt x="1572" y="497"/>
                </a:cubicBezTo>
                <a:cubicBezTo>
                  <a:pt x="1574" y="496"/>
                  <a:pt x="1575" y="497"/>
                  <a:pt x="1576" y="499"/>
                </a:cubicBezTo>
                <a:cubicBezTo>
                  <a:pt x="1578" y="491"/>
                  <a:pt x="1593" y="484"/>
                  <a:pt x="1594" y="478"/>
                </a:cubicBezTo>
                <a:cubicBezTo>
                  <a:pt x="1594" y="479"/>
                  <a:pt x="1593" y="480"/>
                  <a:pt x="1595" y="481"/>
                </a:cubicBezTo>
                <a:cubicBezTo>
                  <a:pt x="1597" y="480"/>
                  <a:pt x="1595" y="478"/>
                  <a:pt x="1596" y="477"/>
                </a:cubicBezTo>
                <a:cubicBezTo>
                  <a:pt x="1600" y="478"/>
                  <a:pt x="1604" y="475"/>
                  <a:pt x="1606" y="470"/>
                </a:cubicBezTo>
                <a:cubicBezTo>
                  <a:pt x="1607" y="478"/>
                  <a:pt x="1614" y="469"/>
                  <a:pt x="1618" y="474"/>
                </a:cubicBezTo>
                <a:cubicBezTo>
                  <a:pt x="1621" y="472"/>
                  <a:pt x="1622" y="470"/>
                  <a:pt x="1619" y="468"/>
                </a:cubicBezTo>
                <a:cubicBezTo>
                  <a:pt x="1614" y="468"/>
                  <a:pt x="1611" y="472"/>
                  <a:pt x="1607" y="472"/>
                </a:cubicBezTo>
                <a:cubicBezTo>
                  <a:pt x="1605" y="467"/>
                  <a:pt x="1613" y="468"/>
                  <a:pt x="1612" y="465"/>
                </a:cubicBezTo>
                <a:close/>
                <a:moveTo>
                  <a:pt x="1550" y="494"/>
                </a:moveTo>
                <a:cubicBezTo>
                  <a:pt x="1556" y="492"/>
                  <a:pt x="1563" y="489"/>
                  <a:pt x="1569" y="490"/>
                </a:cubicBezTo>
                <a:cubicBezTo>
                  <a:pt x="1567" y="484"/>
                  <a:pt x="1564" y="489"/>
                  <a:pt x="1563" y="484"/>
                </a:cubicBezTo>
                <a:cubicBezTo>
                  <a:pt x="1561" y="489"/>
                  <a:pt x="1552" y="488"/>
                  <a:pt x="1550" y="494"/>
                </a:cubicBezTo>
                <a:close/>
                <a:moveTo>
                  <a:pt x="1586" y="499"/>
                </a:moveTo>
                <a:cubicBezTo>
                  <a:pt x="1587" y="499"/>
                  <a:pt x="1588" y="498"/>
                  <a:pt x="1588" y="497"/>
                </a:cubicBezTo>
                <a:cubicBezTo>
                  <a:pt x="1588" y="497"/>
                  <a:pt x="1588" y="496"/>
                  <a:pt x="1588" y="496"/>
                </a:cubicBezTo>
                <a:cubicBezTo>
                  <a:pt x="1587" y="497"/>
                  <a:pt x="1586" y="498"/>
                  <a:pt x="1586" y="499"/>
                </a:cubicBezTo>
                <a:close/>
                <a:moveTo>
                  <a:pt x="1621" y="481"/>
                </a:moveTo>
                <a:cubicBezTo>
                  <a:pt x="1620" y="481"/>
                  <a:pt x="1619" y="482"/>
                  <a:pt x="1618" y="482"/>
                </a:cubicBezTo>
                <a:cubicBezTo>
                  <a:pt x="1619" y="482"/>
                  <a:pt x="1620" y="481"/>
                  <a:pt x="1621" y="481"/>
                </a:cubicBezTo>
                <a:close/>
                <a:moveTo>
                  <a:pt x="1603" y="488"/>
                </a:moveTo>
                <a:cubicBezTo>
                  <a:pt x="1602" y="489"/>
                  <a:pt x="1600" y="489"/>
                  <a:pt x="1599" y="491"/>
                </a:cubicBezTo>
                <a:cubicBezTo>
                  <a:pt x="1601" y="490"/>
                  <a:pt x="1602" y="489"/>
                  <a:pt x="1603" y="488"/>
                </a:cubicBezTo>
                <a:close/>
                <a:moveTo>
                  <a:pt x="1603" y="496"/>
                </a:moveTo>
                <a:cubicBezTo>
                  <a:pt x="1603" y="490"/>
                  <a:pt x="1614" y="489"/>
                  <a:pt x="1615" y="484"/>
                </a:cubicBezTo>
                <a:cubicBezTo>
                  <a:pt x="1609" y="487"/>
                  <a:pt x="1604" y="490"/>
                  <a:pt x="1598" y="494"/>
                </a:cubicBezTo>
                <a:cubicBezTo>
                  <a:pt x="1598" y="494"/>
                  <a:pt x="1598" y="494"/>
                  <a:pt x="1598" y="495"/>
                </a:cubicBezTo>
                <a:cubicBezTo>
                  <a:pt x="1598" y="494"/>
                  <a:pt x="1598" y="494"/>
                  <a:pt x="1597" y="494"/>
                </a:cubicBezTo>
                <a:cubicBezTo>
                  <a:pt x="1597" y="494"/>
                  <a:pt x="1596" y="495"/>
                  <a:pt x="1596" y="495"/>
                </a:cubicBezTo>
                <a:cubicBezTo>
                  <a:pt x="1596" y="495"/>
                  <a:pt x="1596" y="494"/>
                  <a:pt x="1596" y="494"/>
                </a:cubicBezTo>
                <a:cubicBezTo>
                  <a:pt x="1595" y="494"/>
                  <a:pt x="1593" y="494"/>
                  <a:pt x="1594" y="497"/>
                </a:cubicBezTo>
                <a:cubicBezTo>
                  <a:pt x="1598" y="497"/>
                  <a:pt x="1598" y="497"/>
                  <a:pt x="1603" y="496"/>
                </a:cubicBezTo>
                <a:close/>
                <a:moveTo>
                  <a:pt x="1603" y="500"/>
                </a:moveTo>
                <a:cubicBezTo>
                  <a:pt x="1604" y="501"/>
                  <a:pt x="1610" y="498"/>
                  <a:pt x="1607" y="495"/>
                </a:cubicBezTo>
                <a:cubicBezTo>
                  <a:pt x="1605" y="498"/>
                  <a:pt x="1601" y="497"/>
                  <a:pt x="1603" y="500"/>
                </a:cubicBezTo>
                <a:close/>
                <a:moveTo>
                  <a:pt x="1593" y="507"/>
                </a:moveTo>
                <a:cubicBezTo>
                  <a:pt x="1594" y="506"/>
                  <a:pt x="1595" y="505"/>
                  <a:pt x="1594" y="504"/>
                </a:cubicBezTo>
                <a:cubicBezTo>
                  <a:pt x="1593" y="506"/>
                  <a:pt x="1589" y="505"/>
                  <a:pt x="1589" y="507"/>
                </a:cubicBezTo>
                <a:cubicBezTo>
                  <a:pt x="1593" y="507"/>
                  <a:pt x="1585" y="509"/>
                  <a:pt x="1589" y="508"/>
                </a:cubicBezTo>
                <a:cubicBezTo>
                  <a:pt x="1591" y="507"/>
                  <a:pt x="1594" y="512"/>
                  <a:pt x="1593" y="509"/>
                </a:cubicBezTo>
                <a:cubicBezTo>
                  <a:pt x="1594" y="509"/>
                  <a:pt x="1593" y="507"/>
                  <a:pt x="1593" y="507"/>
                </a:cubicBezTo>
                <a:close/>
                <a:moveTo>
                  <a:pt x="1583" y="511"/>
                </a:moveTo>
                <a:cubicBezTo>
                  <a:pt x="1583" y="513"/>
                  <a:pt x="1584" y="516"/>
                  <a:pt x="1583" y="519"/>
                </a:cubicBezTo>
                <a:cubicBezTo>
                  <a:pt x="1586" y="518"/>
                  <a:pt x="1589" y="519"/>
                  <a:pt x="1590" y="523"/>
                </a:cubicBezTo>
                <a:cubicBezTo>
                  <a:pt x="1587" y="524"/>
                  <a:pt x="1588" y="521"/>
                  <a:pt x="1585" y="525"/>
                </a:cubicBezTo>
                <a:cubicBezTo>
                  <a:pt x="1588" y="529"/>
                  <a:pt x="1592" y="524"/>
                  <a:pt x="1593" y="522"/>
                </a:cubicBezTo>
                <a:cubicBezTo>
                  <a:pt x="1593" y="524"/>
                  <a:pt x="1594" y="524"/>
                  <a:pt x="1595" y="525"/>
                </a:cubicBezTo>
                <a:cubicBezTo>
                  <a:pt x="1596" y="524"/>
                  <a:pt x="1597" y="523"/>
                  <a:pt x="1598" y="523"/>
                </a:cubicBezTo>
                <a:cubicBezTo>
                  <a:pt x="1598" y="521"/>
                  <a:pt x="1596" y="520"/>
                  <a:pt x="1598" y="519"/>
                </a:cubicBezTo>
                <a:cubicBezTo>
                  <a:pt x="1595" y="518"/>
                  <a:pt x="1591" y="518"/>
                  <a:pt x="1588" y="513"/>
                </a:cubicBezTo>
                <a:cubicBezTo>
                  <a:pt x="1590" y="511"/>
                  <a:pt x="1591" y="515"/>
                  <a:pt x="1593" y="512"/>
                </a:cubicBezTo>
                <a:cubicBezTo>
                  <a:pt x="1589" y="513"/>
                  <a:pt x="1586" y="507"/>
                  <a:pt x="1583" y="511"/>
                </a:cubicBezTo>
                <a:close/>
                <a:moveTo>
                  <a:pt x="1600" y="516"/>
                </a:moveTo>
                <a:cubicBezTo>
                  <a:pt x="1599" y="516"/>
                  <a:pt x="1599" y="516"/>
                  <a:pt x="1598" y="515"/>
                </a:cubicBezTo>
                <a:cubicBezTo>
                  <a:pt x="1599" y="513"/>
                  <a:pt x="1602" y="513"/>
                  <a:pt x="1601" y="511"/>
                </a:cubicBezTo>
                <a:cubicBezTo>
                  <a:pt x="1596" y="510"/>
                  <a:pt x="1598" y="521"/>
                  <a:pt x="1600" y="516"/>
                </a:cubicBezTo>
                <a:close/>
                <a:moveTo>
                  <a:pt x="1608" y="516"/>
                </a:moveTo>
                <a:cubicBezTo>
                  <a:pt x="1607" y="515"/>
                  <a:pt x="1607" y="514"/>
                  <a:pt x="1607" y="514"/>
                </a:cubicBezTo>
                <a:cubicBezTo>
                  <a:pt x="1608" y="515"/>
                  <a:pt x="1609" y="514"/>
                  <a:pt x="1609" y="513"/>
                </a:cubicBezTo>
                <a:cubicBezTo>
                  <a:pt x="1607" y="512"/>
                  <a:pt x="1605" y="515"/>
                  <a:pt x="1603" y="514"/>
                </a:cubicBezTo>
                <a:cubicBezTo>
                  <a:pt x="1605" y="515"/>
                  <a:pt x="1606" y="517"/>
                  <a:pt x="1607" y="517"/>
                </a:cubicBezTo>
                <a:cubicBezTo>
                  <a:pt x="1607" y="517"/>
                  <a:pt x="1608" y="517"/>
                  <a:pt x="1608" y="516"/>
                </a:cubicBezTo>
                <a:close/>
                <a:moveTo>
                  <a:pt x="1617" y="477"/>
                </a:moveTo>
                <a:cubicBezTo>
                  <a:pt x="1616" y="478"/>
                  <a:pt x="1616" y="478"/>
                  <a:pt x="1616" y="479"/>
                </a:cubicBezTo>
                <a:cubicBezTo>
                  <a:pt x="1617" y="479"/>
                  <a:pt x="1618" y="478"/>
                  <a:pt x="1618" y="478"/>
                </a:cubicBezTo>
                <a:cubicBezTo>
                  <a:pt x="1618" y="477"/>
                  <a:pt x="1618" y="477"/>
                  <a:pt x="1617" y="477"/>
                </a:cubicBezTo>
                <a:close/>
                <a:moveTo>
                  <a:pt x="1632" y="450"/>
                </a:moveTo>
                <a:cubicBezTo>
                  <a:pt x="1632" y="450"/>
                  <a:pt x="1632" y="450"/>
                  <a:pt x="1633" y="450"/>
                </a:cubicBezTo>
                <a:cubicBezTo>
                  <a:pt x="1633" y="450"/>
                  <a:pt x="1633" y="449"/>
                  <a:pt x="1633" y="449"/>
                </a:cubicBezTo>
                <a:cubicBezTo>
                  <a:pt x="1633" y="450"/>
                  <a:pt x="1632" y="450"/>
                  <a:pt x="1632" y="450"/>
                </a:cubicBezTo>
                <a:close/>
                <a:moveTo>
                  <a:pt x="1591" y="470"/>
                </a:moveTo>
                <a:cubicBezTo>
                  <a:pt x="1590" y="471"/>
                  <a:pt x="1587" y="466"/>
                  <a:pt x="1588" y="470"/>
                </a:cubicBezTo>
                <a:cubicBezTo>
                  <a:pt x="1591" y="470"/>
                  <a:pt x="1587" y="472"/>
                  <a:pt x="1587" y="475"/>
                </a:cubicBezTo>
                <a:cubicBezTo>
                  <a:pt x="1587" y="474"/>
                  <a:pt x="1587" y="473"/>
                  <a:pt x="1589" y="472"/>
                </a:cubicBezTo>
                <a:cubicBezTo>
                  <a:pt x="1589" y="475"/>
                  <a:pt x="1590" y="474"/>
                  <a:pt x="1591" y="473"/>
                </a:cubicBezTo>
                <a:cubicBezTo>
                  <a:pt x="1591" y="472"/>
                  <a:pt x="1592" y="471"/>
                  <a:pt x="1591" y="470"/>
                </a:cubicBezTo>
                <a:close/>
                <a:moveTo>
                  <a:pt x="1569" y="479"/>
                </a:moveTo>
                <a:cubicBezTo>
                  <a:pt x="1568" y="481"/>
                  <a:pt x="1566" y="482"/>
                  <a:pt x="1564" y="483"/>
                </a:cubicBezTo>
                <a:cubicBezTo>
                  <a:pt x="1567" y="486"/>
                  <a:pt x="1569" y="486"/>
                  <a:pt x="1572" y="485"/>
                </a:cubicBezTo>
                <a:cubicBezTo>
                  <a:pt x="1571" y="483"/>
                  <a:pt x="1572" y="482"/>
                  <a:pt x="1569" y="479"/>
                </a:cubicBezTo>
                <a:close/>
                <a:moveTo>
                  <a:pt x="1491" y="494"/>
                </a:moveTo>
                <a:cubicBezTo>
                  <a:pt x="1490" y="491"/>
                  <a:pt x="1485" y="491"/>
                  <a:pt x="1486" y="494"/>
                </a:cubicBezTo>
                <a:cubicBezTo>
                  <a:pt x="1488" y="493"/>
                  <a:pt x="1489" y="497"/>
                  <a:pt x="1491" y="494"/>
                </a:cubicBezTo>
                <a:close/>
                <a:moveTo>
                  <a:pt x="1521" y="471"/>
                </a:moveTo>
                <a:cubicBezTo>
                  <a:pt x="1520" y="471"/>
                  <a:pt x="1520" y="471"/>
                  <a:pt x="1519" y="472"/>
                </a:cubicBezTo>
                <a:cubicBezTo>
                  <a:pt x="1519" y="472"/>
                  <a:pt x="1520" y="473"/>
                  <a:pt x="1520" y="473"/>
                </a:cubicBezTo>
                <a:cubicBezTo>
                  <a:pt x="1520" y="472"/>
                  <a:pt x="1521" y="472"/>
                  <a:pt x="1521" y="471"/>
                </a:cubicBezTo>
                <a:close/>
                <a:moveTo>
                  <a:pt x="1521" y="470"/>
                </a:moveTo>
                <a:cubicBezTo>
                  <a:pt x="1521" y="469"/>
                  <a:pt x="1521" y="468"/>
                  <a:pt x="1521" y="467"/>
                </a:cubicBezTo>
                <a:cubicBezTo>
                  <a:pt x="1520" y="468"/>
                  <a:pt x="1519" y="468"/>
                  <a:pt x="1518" y="468"/>
                </a:cubicBezTo>
                <a:cubicBezTo>
                  <a:pt x="1516" y="470"/>
                  <a:pt x="1513" y="471"/>
                  <a:pt x="1510" y="473"/>
                </a:cubicBezTo>
                <a:cubicBezTo>
                  <a:pt x="1513" y="475"/>
                  <a:pt x="1514" y="472"/>
                  <a:pt x="1515" y="476"/>
                </a:cubicBezTo>
                <a:cubicBezTo>
                  <a:pt x="1517" y="475"/>
                  <a:pt x="1517" y="474"/>
                  <a:pt x="1515" y="472"/>
                </a:cubicBezTo>
                <a:cubicBezTo>
                  <a:pt x="1515" y="472"/>
                  <a:pt x="1516" y="471"/>
                  <a:pt x="1516" y="471"/>
                </a:cubicBezTo>
                <a:cubicBezTo>
                  <a:pt x="1517" y="471"/>
                  <a:pt x="1517" y="471"/>
                  <a:pt x="1517" y="470"/>
                </a:cubicBezTo>
                <a:cubicBezTo>
                  <a:pt x="1517" y="470"/>
                  <a:pt x="1518" y="470"/>
                  <a:pt x="1518" y="469"/>
                </a:cubicBezTo>
                <a:cubicBezTo>
                  <a:pt x="1518" y="470"/>
                  <a:pt x="1519" y="470"/>
                  <a:pt x="1519" y="470"/>
                </a:cubicBezTo>
                <a:cubicBezTo>
                  <a:pt x="1520" y="470"/>
                  <a:pt x="1520" y="470"/>
                  <a:pt x="1521" y="470"/>
                </a:cubicBezTo>
                <a:close/>
                <a:moveTo>
                  <a:pt x="1501" y="479"/>
                </a:moveTo>
                <a:cubicBezTo>
                  <a:pt x="1501" y="479"/>
                  <a:pt x="1501" y="479"/>
                  <a:pt x="1501" y="479"/>
                </a:cubicBezTo>
                <a:cubicBezTo>
                  <a:pt x="1497" y="482"/>
                  <a:pt x="1493" y="485"/>
                  <a:pt x="1489" y="488"/>
                </a:cubicBezTo>
                <a:cubicBezTo>
                  <a:pt x="1489" y="489"/>
                  <a:pt x="1489" y="491"/>
                  <a:pt x="1492" y="492"/>
                </a:cubicBezTo>
                <a:cubicBezTo>
                  <a:pt x="1491" y="488"/>
                  <a:pt x="1493" y="490"/>
                  <a:pt x="1495" y="490"/>
                </a:cubicBezTo>
                <a:cubicBezTo>
                  <a:pt x="1499" y="488"/>
                  <a:pt x="1491" y="486"/>
                  <a:pt x="1496" y="484"/>
                </a:cubicBezTo>
                <a:cubicBezTo>
                  <a:pt x="1496" y="485"/>
                  <a:pt x="1497" y="487"/>
                  <a:pt x="1497" y="489"/>
                </a:cubicBezTo>
                <a:cubicBezTo>
                  <a:pt x="1498" y="488"/>
                  <a:pt x="1500" y="487"/>
                  <a:pt x="1501" y="486"/>
                </a:cubicBezTo>
                <a:cubicBezTo>
                  <a:pt x="1499" y="481"/>
                  <a:pt x="1506" y="481"/>
                  <a:pt x="1509" y="479"/>
                </a:cubicBezTo>
                <a:cubicBezTo>
                  <a:pt x="1508" y="476"/>
                  <a:pt x="1506" y="478"/>
                  <a:pt x="1504" y="477"/>
                </a:cubicBezTo>
                <a:cubicBezTo>
                  <a:pt x="1504" y="477"/>
                  <a:pt x="1503" y="478"/>
                  <a:pt x="1502" y="478"/>
                </a:cubicBezTo>
                <a:cubicBezTo>
                  <a:pt x="1502" y="479"/>
                  <a:pt x="1502" y="479"/>
                  <a:pt x="1501" y="479"/>
                </a:cubicBezTo>
                <a:close/>
                <a:moveTo>
                  <a:pt x="768" y="909"/>
                </a:moveTo>
                <a:cubicBezTo>
                  <a:pt x="768" y="908"/>
                  <a:pt x="768" y="907"/>
                  <a:pt x="769" y="906"/>
                </a:cubicBezTo>
                <a:cubicBezTo>
                  <a:pt x="768" y="906"/>
                  <a:pt x="766" y="907"/>
                  <a:pt x="765" y="908"/>
                </a:cubicBezTo>
                <a:cubicBezTo>
                  <a:pt x="766" y="909"/>
                  <a:pt x="767" y="909"/>
                  <a:pt x="768" y="909"/>
                </a:cubicBezTo>
                <a:close/>
                <a:moveTo>
                  <a:pt x="1311" y="554"/>
                </a:moveTo>
                <a:cubicBezTo>
                  <a:pt x="1310" y="553"/>
                  <a:pt x="1309" y="553"/>
                  <a:pt x="1308" y="551"/>
                </a:cubicBezTo>
                <a:cubicBezTo>
                  <a:pt x="1307" y="553"/>
                  <a:pt x="1304" y="554"/>
                  <a:pt x="1304" y="556"/>
                </a:cubicBezTo>
                <a:cubicBezTo>
                  <a:pt x="1307" y="553"/>
                  <a:pt x="1308" y="557"/>
                  <a:pt x="1311" y="554"/>
                </a:cubicBezTo>
                <a:close/>
                <a:moveTo>
                  <a:pt x="837" y="860"/>
                </a:moveTo>
                <a:cubicBezTo>
                  <a:pt x="837" y="860"/>
                  <a:pt x="836" y="860"/>
                  <a:pt x="836" y="859"/>
                </a:cubicBezTo>
                <a:cubicBezTo>
                  <a:pt x="835" y="859"/>
                  <a:pt x="834" y="860"/>
                  <a:pt x="833" y="861"/>
                </a:cubicBezTo>
                <a:cubicBezTo>
                  <a:pt x="833" y="861"/>
                  <a:pt x="833" y="862"/>
                  <a:pt x="834" y="863"/>
                </a:cubicBezTo>
                <a:cubicBezTo>
                  <a:pt x="835" y="862"/>
                  <a:pt x="836" y="861"/>
                  <a:pt x="837" y="860"/>
                </a:cubicBezTo>
                <a:close/>
                <a:moveTo>
                  <a:pt x="856" y="853"/>
                </a:moveTo>
                <a:cubicBezTo>
                  <a:pt x="856" y="854"/>
                  <a:pt x="857" y="854"/>
                  <a:pt x="857" y="855"/>
                </a:cubicBezTo>
                <a:cubicBezTo>
                  <a:pt x="858" y="854"/>
                  <a:pt x="858" y="854"/>
                  <a:pt x="859" y="854"/>
                </a:cubicBezTo>
                <a:cubicBezTo>
                  <a:pt x="859" y="854"/>
                  <a:pt x="859" y="854"/>
                  <a:pt x="859" y="855"/>
                </a:cubicBezTo>
                <a:cubicBezTo>
                  <a:pt x="860" y="854"/>
                  <a:pt x="860" y="852"/>
                  <a:pt x="860" y="851"/>
                </a:cubicBezTo>
                <a:cubicBezTo>
                  <a:pt x="859" y="853"/>
                  <a:pt x="857" y="851"/>
                  <a:pt x="856" y="853"/>
                </a:cubicBezTo>
                <a:close/>
                <a:moveTo>
                  <a:pt x="855" y="853"/>
                </a:moveTo>
                <a:cubicBezTo>
                  <a:pt x="855" y="857"/>
                  <a:pt x="851" y="857"/>
                  <a:pt x="853" y="861"/>
                </a:cubicBezTo>
                <a:cubicBezTo>
                  <a:pt x="854" y="860"/>
                  <a:pt x="855" y="859"/>
                  <a:pt x="856" y="858"/>
                </a:cubicBezTo>
                <a:cubicBezTo>
                  <a:pt x="856" y="858"/>
                  <a:pt x="856" y="858"/>
                  <a:pt x="856" y="857"/>
                </a:cubicBezTo>
                <a:cubicBezTo>
                  <a:pt x="856" y="858"/>
                  <a:pt x="855" y="858"/>
                  <a:pt x="854" y="858"/>
                </a:cubicBezTo>
                <a:cubicBezTo>
                  <a:pt x="854" y="857"/>
                  <a:pt x="854" y="856"/>
                  <a:pt x="856" y="856"/>
                </a:cubicBezTo>
                <a:cubicBezTo>
                  <a:pt x="855" y="855"/>
                  <a:pt x="855" y="854"/>
                  <a:pt x="855" y="853"/>
                </a:cubicBezTo>
                <a:close/>
                <a:moveTo>
                  <a:pt x="1313" y="588"/>
                </a:moveTo>
                <a:cubicBezTo>
                  <a:pt x="1315" y="587"/>
                  <a:pt x="1317" y="587"/>
                  <a:pt x="1317" y="584"/>
                </a:cubicBezTo>
                <a:cubicBezTo>
                  <a:pt x="1315" y="587"/>
                  <a:pt x="1310" y="584"/>
                  <a:pt x="1313" y="588"/>
                </a:cubicBezTo>
                <a:close/>
                <a:moveTo>
                  <a:pt x="1342" y="565"/>
                </a:moveTo>
                <a:cubicBezTo>
                  <a:pt x="1340" y="565"/>
                  <a:pt x="1340" y="568"/>
                  <a:pt x="1341" y="570"/>
                </a:cubicBezTo>
                <a:cubicBezTo>
                  <a:pt x="1342" y="569"/>
                  <a:pt x="1344" y="567"/>
                  <a:pt x="1342" y="565"/>
                </a:cubicBezTo>
                <a:close/>
                <a:moveTo>
                  <a:pt x="770" y="908"/>
                </a:moveTo>
                <a:cubicBezTo>
                  <a:pt x="771" y="908"/>
                  <a:pt x="771" y="908"/>
                  <a:pt x="771" y="907"/>
                </a:cubicBezTo>
                <a:cubicBezTo>
                  <a:pt x="771" y="906"/>
                  <a:pt x="773" y="905"/>
                  <a:pt x="772" y="903"/>
                </a:cubicBezTo>
                <a:cubicBezTo>
                  <a:pt x="770" y="904"/>
                  <a:pt x="770" y="907"/>
                  <a:pt x="770" y="908"/>
                </a:cubicBezTo>
                <a:close/>
                <a:moveTo>
                  <a:pt x="796" y="890"/>
                </a:moveTo>
                <a:cubicBezTo>
                  <a:pt x="796" y="890"/>
                  <a:pt x="796" y="889"/>
                  <a:pt x="796" y="889"/>
                </a:cubicBezTo>
                <a:cubicBezTo>
                  <a:pt x="796" y="889"/>
                  <a:pt x="795" y="890"/>
                  <a:pt x="795" y="890"/>
                </a:cubicBezTo>
                <a:cubicBezTo>
                  <a:pt x="794" y="889"/>
                  <a:pt x="795" y="888"/>
                  <a:pt x="795" y="888"/>
                </a:cubicBezTo>
                <a:cubicBezTo>
                  <a:pt x="794" y="888"/>
                  <a:pt x="794" y="887"/>
                  <a:pt x="794" y="887"/>
                </a:cubicBezTo>
                <a:cubicBezTo>
                  <a:pt x="794" y="887"/>
                  <a:pt x="795" y="887"/>
                  <a:pt x="794" y="887"/>
                </a:cubicBezTo>
                <a:cubicBezTo>
                  <a:pt x="794" y="886"/>
                  <a:pt x="793" y="886"/>
                  <a:pt x="792" y="887"/>
                </a:cubicBezTo>
                <a:cubicBezTo>
                  <a:pt x="794" y="888"/>
                  <a:pt x="793" y="889"/>
                  <a:pt x="793" y="889"/>
                </a:cubicBezTo>
                <a:cubicBezTo>
                  <a:pt x="793" y="889"/>
                  <a:pt x="794" y="890"/>
                  <a:pt x="794" y="891"/>
                </a:cubicBezTo>
                <a:cubicBezTo>
                  <a:pt x="794" y="891"/>
                  <a:pt x="794" y="891"/>
                  <a:pt x="793" y="891"/>
                </a:cubicBezTo>
                <a:cubicBezTo>
                  <a:pt x="794" y="891"/>
                  <a:pt x="795" y="891"/>
                  <a:pt x="796" y="890"/>
                </a:cubicBezTo>
                <a:close/>
                <a:moveTo>
                  <a:pt x="835" y="865"/>
                </a:moveTo>
                <a:cubicBezTo>
                  <a:pt x="836" y="866"/>
                  <a:pt x="837" y="869"/>
                  <a:pt x="838" y="868"/>
                </a:cubicBezTo>
                <a:cubicBezTo>
                  <a:pt x="837" y="866"/>
                  <a:pt x="838" y="865"/>
                  <a:pt x="837" y="863"/>
                </a:cubicBezTo>
                <a:cubicBezTo>
                  <a:pt x="836" y="864"/>
                  <a:pt x="835" y="865"/>
                  <a:pt x="835" y="865"/>
                </a:cubicBezTo>
                <a:close/>
                <a:moveTo>
                  <a:pt x="844" y="867"/>
                </a:moveTo>
                <a:cubicBezTo>
                  <a:pt x="844" y="864"/>
                  <a:pt x="848" y="861"/>
                  <a:pt x="847" y="858"/>
                </a:cubicBezTo>
                <a:cubicBezTo>
                  <a:pt x="849" y="860"/>
                  <a:pt x="847" y="861"/>
                  <a:pt x="849" y="862"/>
                </a:cubicBezTo>
                <a:cubicBezTo>
                  <a:pt x="851" y="861"/>
                  <a:pt x="851" y="863"/>
                  <a:pt x="851" y="863"/>
                </a:cubicBezTo>
                <a:cubicBezTo>
                  <a:pt x="852" y="863"/>
                  <a:pt x="852" y="863"/>
                  <a:pt x="853" y="863"/>
                </a:cubicBezTo>
                <a:cubicBezTo>
                  <a:pt x="852" y="860"/>
                  <a:pt x="852" y="858"/>
                  <a:pt x="851" y="856"/>
                </a:cubicBezTo>
                <a:cubicBezTo>
                  <a:pt x="847" y="858"/>
                  <a:pt x="847" y="855"/>
                  <a:pt x="845" y="855"/>
                </a:cubicBezTo>
                <a:cubicBezTo>
                  <a:pt x="845" y="855"/>
                  <a:pt x="845" y="856"/>
                  <a:pt x="845" y="856"/>
                </a:cubicBezTo>
                <a:cubicBezTo>
                  <a:pt x="845" y="858"/>
                  <a:pt x="844" y="859"/>
                  <a:pt x="843" y="861"/>
                </a:cubicBezTo>
                <a:cubicBezTo>
                  <a:pt x="842" y="861"/>
                  <a:pt x="841" y="860"/>
                  <a:pt x="841" y="860"/>
                </a:cubicBezTo>
                <a:cubicBezTo>
                  <a:pt x="840" y="861"/>
                  <a:pt x="839" y="861"/>
                  <a:pt x="838" y="862"/>
                </a:cubicBezTo>
                <a:cubicBezTo>
                  <a:pt x="839" y="864"/>
                  <a:pt x="841" y="861"/>
                  <a:pt x="844" y="867"/>
                </a:cubicBezTo>
                <a:close/>
                <a:moveTo>
                  <a:pt x="841" y="873"/>
                </a:moveTo>
                <a:cubicBezTo>
                  <a:pt x="840" y="873"/>
                  <a:pt x="840" y="874"/>
                  <a:pt x="839" y="873"/>
                </a:cubicBezTo>
                <a:cubicBezTo>
                  <a:pt x="838" y="875"/>
                  <a:pt x="837" y="876"/>
                  <a:pt x="837" y="877"/>
                </a:cubicBezTo>
                <a:cubicBezTo>
                  <a:pt x="838" y="877"/>
                  <a:pt x="838" y="877"/>
                  <a:pt x="838" y="877"/>
                </a:cubicBezTo>
                <a:cubicBezTo>
                  <a:pt x="839" y="877"/>
                  <a:pt x="840" y="876"/>
                  <a:pt x="841" y="875"/>
                </a:cubicBezTo>
                <a:cubicBezTo>
                  <a:pt x="841" y="874"/>
                  <a:pt x="842" y="873"/>
                  <a:pt x="843" y="873"/>
                </a:cubicBezTo>
                <a:cubicBezTo>
                  <a:pt x="842" y="872"/>
                  <a:pt x="841" y="870"/>
                  <a:pt x="840" y="869"/>
                </a:cubicBezTo>
                <a:cubicBezTo>
                  <a:pt x="840" y="870"/>
                  <a:pt x="840" y="870"/>
                  <a:pt x="840" y="870"/>
                </a:cubicBezTo>
                <a:cubicBezTo>
                  <a:pt x="841" y="870"/>
                  <a:pt x="841" y="871"/>
                  <a:pt x="840" y="872"/>
                </a:cubicBezTo>
                <a:cubicBezTo>
                  <a:pt x="840" y="872"/>
                  <a:pt x="841" y="873"/>
                  <a:pt x="841" y="873"/>
                </a:cubicBezTo>
                <a:close/>
                <a:moveTo>
                  <a:pt x="834" y="883"/>
                </a:moveTo>
                <a:cubicBezTo>
                  <a:pt x="834" y="884"/>
                  <a:pt x="834" y="884"/>
                  <a:pt x="834" y="885"/>
                </a:cubicBezTo>
                <a:cubicBezTo>
                  <a:pt x="834" y="884"/>
                  <a:pt x="834" y="884"/>
                  <a:pt x="834" y="883"/>
                </a:cubicBezTo>
                <a:cubicBezTo>
                  <a:pt x="834" y="883"/>
                  <a:pt x="834" y="883"/>
                  <a:pt x="834" y="883"/>
                </a:cubicBezTo>
                <a:close/>
                <a:moveTo>
                  <a:pt x="834" y="885"/>
                </a:moveTo>
                <a:cubicBezTo>
                  <a:pt x="834" y="885"/>
                  <a:pt x="834" y="885"/>
                  <a:pt x="834" y="886"/>
                </a:cubicBezTo>
                <a:cubicBezTo>
                  <a:pt x="834" y="886"/>
                  <a:pt x="834" y="886"/>
                  <a:pt x="834" y="886"/>
                </a:cubicBezTo>
                <a:cubicBezTo>
                  <a:pt x="834" y="886"/>
                  <a:pt x="834" y="885"/>
                  <a:pt x="834" y="885"/>
                </a:cubicBezTo>
                <a:close/>
                <a:moveTo>
                  <a:pt x="1103" y="664"/>
                </a:moveTo>
                <a:cubicBezTo>
                  <a:pt x="1103" y="664"/>
                  <a:pt x="1102" y="664"/>
                  <a:pt x="1102" y="664"/>
                </a:cubicBezTo>
                <a:cubicBezTo>
                  <a:pt x="1101" y="665"/>
                  <a:pt x="1100" y="666"/>
                  <a:pt x="1101" y="667"/>
                </a:cubicBezTo>
                <a:cubicBezTo>
                  <a:pt x="1101" y="668"/>
                  <a:pt x="1102" y="669"/>
                  <a:pt x="1102" y="669"/>
                </a:cubicBezTo>
                <a:cubicBezTo>
                  <a:pt x="1103" y="667"/>
                  <a:pt x="1104" y="666"/>
                  <a:pt x="1103" y="664"/>
                </a:cubicBezTo>
                <a:close/>
                <a:moveTo>
                  <a:pt x="827" y="831"/>
                </a:moveTo>
                <a:cubicBezTo>
                  <a:pt x="828" y="831"/>
                  <a:pt x="829" y="830"/>
                  <a:pt x="830" y="829"/>
                </a:cubicBezTo>
                <a:cubicBezTo>
                  <a:pt x="829" y="829"/>
                  <a:pt x="828" y="828"/>
                  <a:pt x="827" y="828"/>
                </a:cubicBezTo>
                <a:cubicBezTo>
                  <a:pt x="826" y="828"/>
                  <a:pt x="826" y="829"/>
                  <a:pt x="826" y="829"/>
                </a:cubicBezTo>
                <a:cubicBezTo>
                  <a:pt x="826" y="830"/>
                  <a:pt x="826" y="831"/>
                  <a:pt x="827" y="831"/>
                </a:cubicBezTo>
                <a:close/>
                <a:moveTo>
                  <a:pt x="1081" y="667"/>
                </a:moveTo>
                <a:cubicBezTo>
                  <a:pt x="1081" y="666"/>
                  <a:pt x="1081" y="666"/>
                  <a:pt x="1081" y="665"/>
                </a:cubicBezTo>
                <a:cubicBezTo>
                  <a:pt x="1079" y="665"/>
                  <a:pt x="1078" y="666"/>
                  <a:pt x="1079" y="669"/>
                </a:cubicBezTo>
                <a:cubicBezTo>
                  <a:pt x="1080" y="668"/>
                  <a:pt x="1081" y="668"/>
                  <a:pt x="1081" y="667"/>
                </a:cubicBezTo>
                <a:close/>
                <a:moveTo>
                  <a:pt x="794" y="847"/>
                </a:moveTo>
                <a:cubicBezTo>
                  <a:pt x="794" y="847"/>
                  <a:pt x="794" y="847"/>
                  <a:pt x="794" y="848"/>
                </a:cubicBezTo>
                <a:cubicBezTo>
                  <a:pt x="795" y="847"/>
                  <a:pt x="795" y="847"/>
                  <a:pt x="795" y="847"/>
                </a:cubicBezTo>
                <a:cubicBezTo>
                  <a:pt x="794" y="847"/>
                  <a:pt x="794" y="847"/>
                  <a:pt x="794" y="847"/>
                </a:cubicBezTo>
                <a:close/>
                <a:moveTo>
                  <a:pt x="790" y="857"/>
                </a:moveTo>
                <a:cubicBezTo>
                  <a:pt x="790" y="857"/>
                  <a:pt x="790" y="857"/>
                  <a:pt x="790" y="857"/>
                </a:cubicBezTo>
                <a:cubicBezTo>
                  <a:pt x="790" y="857"/>
                  <a:pt x="791" y="857"/>
                  <a:pt x="791" y="856"/>
                </a:cubicBezTo>
                <a:cubicBezTo>
                  <a:pt x="791" y="857"/>
                  <a:pt x="790" y="857"/>
                  <a:pt x="790" y="857"/>
                </a:cubicBezTo>
                <a:close/>
                <a:moveTo>
                  <a:pt x="844" y="830"/>
                </a:moveTo>
                <a:cubicBezTo>
                  <a:pt x="845" y="829"/>
                  <a:pt x="846" y="829"/>
                  <a:pt x="846" y="828"/>
                </a:cubicBezTo>
                <a:cubicBezTo>
                  <a:pt x="845" y="828"/>
                  <a:pt x="845" y="827"/>
                  <a:pt x="844" y="826"/>
                </a:cubicBezTo>
                <a:cubicBezTo>
                  <a:pt x="843" y="827"/>
                  <a:pt x="842" y="828"/>
                  <a:pt x="844" y="830"/>
                </a:cubicBezTo>
                <a:close/>
                <a:moveTo>
                  <a:pt x="827" y="849"/>
                </a:moveTo>
                <a:cubicBezTo>
                  <a:pt x="827" y="848"/>
                  <a:pt x="828" y="848"/>
                  <a:pt x="828" y="847"/>
                </a:cubicBezTo>
                <a:cubicBezTo>
                  <a:pt x="827" y="848"/>
                  <a:pt x="827" y="848"/>
                  <a:pt x="827" y="849"/>
                </a:cubicBezTo>
                <a:close/>
                <a:moveTo>
                  <a:pt x="791" y="888"/>
                </a:moveTo>
                <a:cubicBezTo>
                  <a:pt x="791" y="888"/>
                  <a:pt x="791" y="888"/>
                  <a:pt x="791" y="888"/>
                </a:cubicBezTo>
                <a:cubicBezTo>
                  <a:pt x="791" y="888"/>
                  <a:pt x="791" y="888"/>
                  <a:pt x="791" y="888"/>
                </a:cubicBezTo>
                <a:close/>
                <a:moveTo>
                  <a:pt x="782" y="930"/>
                </a:moveTo>
                <a:cubicBezTo>
                  <a:pt x="781" y="931"/>
                  <a:pt x="781" y="931"/>
                  <a:pt x="780" y="932"/>
                </a:cubicBezTo>
                <a:cubicBezTo>
                  <a:pt x="780" y="932"/>
                  <a:pt x="781" y="932"/>
                  <a:pt x="782" y="932"/>
                </a:cubicBezTo>
                <a:cubicBezTo>
                  <a:pt x="783" y="931"/>
                  <a:pt x="782" y="930"/>
                  <a:pt x="782" y="930"/>
                </a:cubicBezTo>
                <a:close/>
                <a:moveTo>
                  <a:pt x="902" y="1316"/>
                </a:moveTo>
                <a:cubicBezTo>
                  <a:pt x="903" y="1316"/>
                  <a:pt x="904" y="1317"/>
                  <a:pt x="905" y="1315"/>
                </a:cubicBezTo>
                <a:cubicBezTo>
                  <a:pt x="905" y="1315"/>
                  <a:pt x="905" y="1315"/>
                  <a:pt x="905" y="1314"/>
                </a:cubicBezTo>
                <a:cubicBezTo>
                  <a:pt x="904" y="1315"/>
                  <a:pt x="903" y="1315"/>
                  <a:pt x="902" y="1316"/>
                </a:cubicBezTo>
                <a:close/>
                <a:moveTo>
                  <a:pt x="910" y="1313"/>
                </a:moveTo>
                <a:cubicBezTo>
                  <a:pt x="910" y="1313"/>
                  <a:pt x="910" y="1313"/>
                  <a:pt x="909" y="1313"/>
                </a:cubicBezTo>
                <a:cubicBezTo>
                  <a:pt x="909" y="1313"/>
                  <a:pt x="909" y="1313"/>
                  <a:pt x="908" y="1313"/>
                </a:cubicBezTo>
                <a:cubicBezTo>
                  <a:pt x="909" y="1313"/>
                  <a:pt x="909" y="1313"/>
                  <a:pt x="910" y="1313"/>
                </a:cubicBezTo>
                <a:close/>
                <a:moveTo>
                  <a:pt x="1590" y="944"/>
                </a:moveTo>
                <a:cubicBezTo>
                  <a:pt x="1589" y="942"/>
                  <a:pt x="1590" y="941"/>
                  <a:pt x="1589" y="940"/>
                </a:cubicBezTo>
                <a:cubicBezTo>
                  <a:pt x="1586" y="942"/>
                  <a:pt x="1584" y="944"/>
                  <a:pt x="1585" y="946"/>
                </a:cubicBezTo>
                <a:cubicBezTo>
                  <a:pt x="1585" y="947"/>
                  <a:pt x="1585" y="947"/>
                  <a:pt x="1586" y="947"/>
                </a:cubicBezTo>
                <a:cubicBezTo>
                  <a:pt x="1587" y="945"/>
                  <a:pt x="1587" y="943"/>
                  <a:pt x="1590" y="944"/>
                </a:cubicBezTo>
                <a:close/>
                <a:moveTo>
                  <a:pt x="1580" y="944"/>
                </a:moveTo>
                <a:cubicBezTo>
                  <a:pt x="1580" y="945"/>
                  <a:pt x="1579" y="946"/>
                  <a:pt x="1578" y="947"/>
                </a:cubicBezTo>
                <a:cubicBezTo>
                  <a:pt x="1580" y="948"/>
                  <a:pt x="1581" y="949"/>
                  <a:pt x="1583" y="949"/>
                </a:cubicBezTo>
                <a:cubicBezTo>
                  <a:pt x="1582" y="946"/>
                  <a:pt x="1581" y="946"/>
                  <a:pt x="1581" y="944"/>
                </a:cubicBezTo>
                <a:cubicBezTo>
                  <a:pt x="1581" y="944"/>
                  <a:pt x="1580" y="944"/>
                  <a:pt x="1580" y="944"/>
                </a:cubicBezTo>
                <a:close/>
                <a:moveTo>
                  <a:pt x="889" y="1353"/>
                </a:moveTo>
                <a:cubicBezTo>
                  <a:pt x="891" y="1354"/>
                  <a:pt x="894" y="1353"/>
                  <a:pt x="893" y="1351"/>
                </a:cubicBezTo>
                <a:cubicBezTo>
                  <a:pt x="892" y="1351"/>
                  <a:pt x="890" y="1351"/>
                  <a:pt x="889" y="1351"/>
                </a:cubicBezTo>
                <a:cubicBezTo>
                  <a:pt x="889" y="1352"/>
                  <a:pt x="889" y="1352"/>
                  <a:pt x="889" y="1353"/>
                </a:cubicBezTo>
                <a:close/>
                <a:moveTo>
                  <a:pt x="1588" y="1002"/>
                </a:moveTo>
                <a:cubicBezTo>
                  <a:pt x="1584" y="1004"/>
                  <a:pt x="1582" y="1006"/>
                  <a:pt x="1581" y="1010"/>
                </a:cubicBezTo>
                <a:cubicBezTo>
                  <a:pt x="1583" y="1009"/>
                  <a:pt x="1586" y="1009"/>
                  <a:pt x="1589" y="1008"/>
                </a:cubicBezTo>
                <a:cubicBezTo>
                  <a:pt x="1588" y="1005"/>
                  <a:pt x="1587" y="1004"/>
                  <a:pt x="1588" y="1002"/>
                </a:cubicBezTo>
                <a:close/>
                <a:moveTo>
                  <a:pt x="1846" y="779"/>
                </a:moveTo>
                <a:cubicBezTo>
                  <a:pt x="1849" y="783"/>
                  <a:pt x="1854" y="776"/>
                  <a:pt x="1855" y="773"/>
                </a:cubicBezTo>
                <a:cubicBezTo>
                  <a:pt x="1852" y="770"/>
                  <a:pt x="1850" y="778"/>
                  <a:pt x="1846" y="779"/>
                </a:cubicBezTo>
                <a:close/>
                <a:moveTo>
                  <a:pt x="1800" y="792"/>
                </a:moveTo>
                <a:cubicBezTo>
                  <a:pt x="1803" y="794"/>
                  <a:pt x="1800" y="796"/>
                  <a:pt x="1798" y="799"/>
                </a:cubicBezTo>
                <a:cubicBezTo>
                  <a:pt x="1802" y="805"/>
                  <a:pt x="1807" y="802"/>
                  <a:pt x="1811" y="802"/>
                </a:cubicBezTo>
                <a:cubicBezTo>
                  <a:pt x="1814" y="796"/>
                  <a:pt x="1805" y="787"/>
                  <a:pt x="1800" y="792"/>
                </a:cubicBezTo>
                <a:close/>
                <a:moveTo>
                  <a:pt x="1877" y="718"/>
                </a:moveTo>
                <a:cubicBezTo>
                  <a:pt x="1879" y="721"/>
                  <a:pt x="1881" y="721"/>
                  <a:pt x="1883" y="722"/>
                </a:cubicBezTo>
                <a:cubicBezTo>
                  <a:pt x="1881" y="720"/>
                  <a:pt x="1883" y="719"/>
                  <a:pt x="1881" y="717"/>
                </a:cubicBezTo>
                <a:cubicBezTo>
                  <a:pt x="1879" y="718"/>
                  <a:pt x="1878" y="717"/>
                  <a:pt x="1877" y="718"/>
                </a:cubicBezTo>
                <a:close/>
                <a:moveTo>
                  <a:pt x="1863" y="717"/>
                </a:moveTo>
                <a:cubicBezTo>
                  <a:pt x="1862" y="723"/>
                  <a:pt x="1866" y="723"/>
                  <a:pt x="1871" y="730"/>
                </a:cubicBezTo>
                <a:cubicBezTo>
                  <a:pt x="1870" y="733"/>
                  <a:pt x="1866" y="734"/>
                  <a:pt x="1870" y="738"/>
                </a:cubicBezTo>
                <a:cubicBezTo>
                  <a:pt x="1871" y="738"/>
                  <a:pt x="1873" y="737"/>
                  <a:pt x="1875" y="737"/>
                </a:cubicBezTo>
                <a:cubicBezTo>
                  <a:pt x="1871" y="734"/>
                  <a:pt x="1876" y="733"/>
                  <a:pt x="1878" y="730"/>
                </a:cubicBezTo>
                <a:cubicBezTo>
                  <a:pt x="1875" y="723"/>
                  <a:pt x="1875" y="722"/>
                  <a:pt x="1870" y="716"/>
                </a:cubicBezTo>
                <a:cubicBezTo>
                  <a:pt x="1867" y="716"/>
                  <a:pt x="1865" y="714"/>
                  <a:pt x="1863" y="717"/>
                </a:cubicBezTo>
                <a:close/>
                <a:moveTo>
                  <a:pt x="1730" y="428"/>
                </a:moveTo>
                <a:cubicBezTo>
                  <a:pt x="1729" y="428"/>
                  <a:pt x="1729" y="428"/>
                  <a:pt x="1728" y="429"/>
                </a:cubicBezTo>
                <a:cubicBezTo>
                  <a:pt x="1728" y="431"/>
                  <a:pt x="1730" y="430"/>
                  <a:pt x="1731" y="433"/>
                </a:cubicBezTo>
                <a:cubicBezTo>
                  <a:pt x="1735" y="431"/>
                  <a:pt x="1732" y="431"/>
                  <a:pt x="1730" y="428"/>
                </a:cubicBezTo>
                <a:close/>
                <a:moveTo>
                  <a:pt x="1688" y="436"/>
                </a:moveTo>
                <a:cubicBezTo>
                  <a:pt x="1690" y="436"/>
                  <a:pt x="1693" y="437"/>
                  <a:pt x="1694" y="434"/>
                </a:cubicBezTo>
                <a:cubicBezTo>
                  <a:pt x="1693" y="430"/>
                  <a:pt x="1686" y="433"/>
                  <a:pt x="1688" y="436"/>
                </a:cubicBezTo>
                <a:close/>
                <a:moveTo>
                  <a:pt x="1647" y="449"/>
                </a:moveTo>
                <a:cubicBezTo>
                  <a:pt x="1646" y="449"/>
                  <a:pt x="1646" y="449"/>
                  <a:pt x="1645" y="449"/>
                </a:cubicBezTo>
                <a:cubicBezTo>
                  <a:pt x="1645" y="450"/>
                  <a:pt x="1645" y="451"/>
                  <a:pt x="1646" y="452"/>
                </a:cubicBezTo>
                <a:cubicBezTo>
                  <a:pt x="1646" y="451"/>
                  <a:pt x="1646" y="450"/>
                  <a:pt x="1647" y="449"/>
                </a:cubicBezTo>
                <a:close/>
                <a:moveTo>
                  <a:pt x="1642" y="448"/>
                </a:moveTo>
                <a:cubicBezTo>
                  <a:pt x="1642" y="449"/>
                  <a:pt x="1641" y="449"/>
                  <a:pt x="1640" y="449"/>
                </a:cubicBezTo>
                <a:cubicBezTo>
                  <a:pt x="1632" y="452"/>
                  <a:pt x="1627" y="457"/>
                  <a:pt x="1620" y="460"/>
                </a:cubicBezTo>
                <a:cubicBezTo>
                  <a:pt x="1619" y="460"/>
                  <a:pt x="1619" y="461"/>
                  <a:pt x="1619" y="461"/>
                </a:cubicBezTo>
                <a:cubicBezTo>
                  <a:pt x="1619" y="461"/>
                  <a:pt x="1619" y="461"/>
                  <a:pt x="1618" y="461"/>
                </a:cubicBezTo>
                <a:cubicBezTo>
                  <a:pt x="1618" y="461"/>
                  <a:pt x="1618" y="461"/>
                  <a:pt x="1617" y="461"/>
                </a:cubicBezTo>
                <a:cubicBezTo>
                  <a:pt x="1616" y="464"/>
                  <a:pt x="1621" y="466"/>
                  <a:pt x="1623" y="466"/>
                </a:cubicBezTo>
                <a:cubicBezTo>
                  <a:pt x="1623" y="464"/>
                  <a:pt x="1622" y="462"/>
                  <a:pt x="1624" y="461"/>
                </a:cubicBezTo>
                <a:cubicBezTo>
                  <a:pt x="1626" y="462"/>
                  <a:pt x="1625" y="463"/>
                  <a:pt x="1624" y="463"/>
                </a:cubicBezTo>
                <a:cubicBezTo>
                  <a:pt x="1628" y="464"/>
                  <a:pt x="1628" y="455"/>
                  <a:pt x="1632" y="457"/>
                </a:cubicBezTo>
                <a:cubicBezTo>
                  <a:pt x="1633" y="460"/>
                  <a:pt x="1632" y="462"/>
                  <a:pt x="1631" y="465"/>
                </a:cubicBezTo>
                <a:cubicBezTo>
                  <a:pt x="1632" y="465"/>
                  <a:pt x="1633" y="465"/>
                  <a:pt x="1634" y="465"/>
                </a:cubicBezTo>
                <a:cubicBezTo>
                  <a:pt x="1638" y="461"/>
                  <a:pt x="1642" y="458"/>
                  <a:pt x="1646" y="456"/>
                </a:cubicBezTo>
                <a:cubicBezTo>
                  <a:pt x="1645" y="455"/>
                  <a:pt x="1645" y="454"/>
                  <a:pt x="1645" y="454"/>
                </a:cubicBezTo>
                <a:cubicBezTo>
                  <a:pt x="1644" y="454"/>
                  <a:pt x="1641" y="453"/>
                  <a:pt x="1639" y="453"/>
                </a:cubicBezTo>
                <a:cubicBezTo>
                  <a:pt x="1639" y="458"/>
                  <a:pt x="1635" y="454"/>
                  <a:pt x="1633" y="459"/>
                </a:cubicBezTo>
                <a:cubicBezTo>
                  <a:pt x="1633" y="458"/>
                  <a:pt x="1633" y="457"/>
                  <a:pt x="1633" y="456"/>
                </a:cubicBezTo>
                <a:cubicBezTo>
                  <a:pt x="1632" y="457"/>
                  <a:pt x="1631" y="457"/>
                  <a:pt x="1631" y="456"/>
                </a:cubicBezTo>
                <a:cubicBezTo>
                  <a:pt x="1633" y="454"/>
                  <a:pt x="1636" y="452"/>
                  <a:pt x="1640" y="451"/>
                </a:cubicBezTo>
                <a:cubicBezTo>
                  <a:pt x="1642" y="450"/>
                  <a:pt x="1644" y="449"/>
                  <a:pt x="1646" y="447"/>
                </a:cubicBezTo>
                <a:cubicBezTo>
                  <a:pt x="1645" y="448"/>
                  <a:pt x="1643" y="448"/>
                  <a:pt x="1642" y="448"/>
                </a:cubicBezTo>
                <a:close/>
                <a:moveTo>
                  <a:pt x="1607" y="457"/>
                </a:moveTo>
                <a:cubicBezTo>
                  <a:pt x="1606" y="458"/>
                  <a:pt x="1606" y="459"/>
                  <a:pt x="1605" y="460"/>
                </a:cubicBezTo>
                <a:cubicBezTo>
                  <a:pt x="1606" y="459"/>
                  <a:pt x="1606" y="459"/>
                  <a:pt x="1607" y="459"/>
                </a:cubicBezTo>
                <a:cubicBezTo>
                  <a:pt x="1607" y="458"/>
                  <a:pt x="1608" y="457"/>
                  <a:pt x="1607" y="457"/>
                </a:cubicBezTo>
                <a:close/>
                <a:moveTo>
                  <a:pt x="1601" y="458"/>
                </a:moveTo>
                <a:cubicBezTo>
                  <a:pt x="1598" y="461"/>
                  <a:pt x="1595" y="463"/>
                  <a:pt x="1591" y="466"/>
                </a:cubicBezTo>
                <a:cubicBezTo>
                  <a:pt x="1593" y="467"/>
                  <a:pt x="1591" y="470"/>
                  <a:pt x="1594" y="469"/>
                </a:cubicBezTo>
                <a:cubicBezTo>
                  <a:pt x="1594" y="468"/>
                  <a:pt x="1593" y="467"/>
                  <a:pt x="1593" y="467"/>
                </a:cubicBezTo>
                <a:cubicBezTo>
                  <a:pt x="1595" y="467"/>
                  <a:pt x="1595" y="466"/>
                  <a:pt x="1596" y="466"/>
                </a:cubicBezTo>
                <a:cubicBezTo>
                  <a:pt x="1596" y="465"/>
                  <a:pt x="1595" y="464"/>
                  <a:pt x="1595" y="464"/>
                </a:cubicBezTo>
                <a:cubicBezTo>
                  <a:pt x="1596" y="464"/>
                  <a:pt x="1597" y="464"/>
                  <a:pt x="1599" y="463"/>
                </a:cubicBezTo>
                <a:cubicBezTo>
                  <a:pt x="1599" y="462"/>
                  <a:pt x="1599" y="462"/>
                  <a:pt x="1599" y="462"/>
                </a:cubicBezTo>
                <a:cubicBezTo>
                  <a:pt x="1600" y="462"/>
                  <a:pt x="1600" y="462"/>
                  <a:pt x="1600" y="462"/>
                </a:cubicBezTo>
                <a:cubicBezTo>
                  <a:pt x="1601" y="462"/>
                  <a:pt x="1602" y="461"/>
                  <a:pt x="1603" y="460"/>
                </a:cubicBezTo>
                <a:cubicBezTo>
                  <a:pt x="1603" y="460"/>
                  <a:pt x="1602" y="460"/>
                  <a:pt x="1601" y="458"/>
                </a:cubicBezTo>
                <a:close/>
                <a:moveTo>
                  <a:pt x="1626" y="421"/>
                </a:moveTo>
                <a:cubicBezTo>
                  <a:pt x="1625" y="423"/>
                  <a:pt x="1620" y="423"/>
                  <a:pt x="1623" y="426"/>
                </a:cubicBezTo>
                <a:cubicBezTo>
                  <a:pt x="1623" y="427"/>
                  <a:pt x="1629" y="423"/>
                  <a:pt x="1626" y="421"/>
                </a:cubicBezTo>
                <a:close/>
                <a:moveTo>
                  <a:pt x="1669" y="388"/>
                </a:moveTo>
                <a:cubicBezTo>
                  <a:pt x="1667" y="387"/>
                  <a:pt x="1664" y="387"/>
                  <a:pt x="1661" y="389"/>
                </a:cubicBezTo>
                <a:cubicBezTo>
                  <a:pt x="1662" y="390"/>
                  <a:pt x="1663" y="391"/>
                  <a:pt x="1664" y="392"/>
                </a:cubicBezTo>
                <a:cubicBezTo>
                  <a:pt x="1666" y="390"/>
                  <a:pt x="1669" y="391"/>
                  <a:pt x="1669" y="388"/>
                </a:cubicBezTo>
                <a:close/>
                <a:moveTo>
                  <a:pt x="1603" y="426"/>
                </a:moveTo>
                <a:cubicBezTo>
                  <a:pt x="1605" y="427"/>
                  <a:pt x="1610" y="425"/>
                  <a:pt x="1610" y="422"/>
                </a:cubicBezTo>
                <a:cubicBezTo>
                  <a:pt x="1607" y="421"/>
                  <a:pt x="1599" y="421"/>
                  <a:pt x="1603" y="426"/>
                </a:cubicBezTo>
                <a:close/>
                <a:moveTo>
                  <a:pt x="1531" y="459"/>
                </a:moveTo>
                <a:cubicBezTo>
                  <a:pt x="1530" y="463"/>
                  <a:pt x="1524" y="464"/>
                  <a:pt x="1523" y="468"/>
                </a:cubicBezTo>
                <a:cubicBezTo>
                  <a:pt x="1525" y="466"/>
                  <a:pt x="1528" y="464"/>
                  <a:pt x="1531" y="462"/>
                </a:cubicBezTo>
                <a:cubicBezTo>
                  <a:pt x="1531" y="461"/>
                  <a:pt x="1530" y="460"/>
                  <a:pt x="1531" y="459"/>
                </a:cubicBezTo>
                <a:close/>
                <a:moveTo>
                  <a:pt x="1487" y="481"/>
                </a:moveTo>
                <a:cubicBezTo>
                  <a:pt x="1485" y="483"/>
                  <a:pt x="1484" y="490"/>
                  <a:pt x="1482" y="485"/>
                </a:cubicBezTo>
                <a:cubicBezTo>
                  <a:pt x="1481" y="486"/>
                  <a:pt x="1481" y="488"/>
                  <a:pt x="1483" y="490"/>
                </a:cubicBezTo>
                <a:cubicBezTo>
                  <a:pt x="1484" y="491"/>
                  <a:pt x="1486" y="489"/>
                  <a:pt x="1487" y="488"/>
                </a:cubicBezTo>
                <a:cubicBezTo>
                  <a:pt x="1487" y="487"/>
                  <a:pt x="1487" y="487"/>
                  <a:pt x="1488" y="487"/>
                </a:cubicBezTo>
                <a:cubicBezTo>
                  <a:pt x="1488" y="486"/>
                  <a:pt x="1488" y="486"/>
                  <a:pt x="1488" y="486"/>
                </a:cubicBezTo>
                <a:cubicBezTo>
                  <a:pt x="1488" y="486"/>
                  <a:pt x="1488" y="486"/>
                  <a:pt x="1488" y="486"/>
                </a:cubicBezTo>
                <a:cubicBezTo>
                  <a:pt x="1489" y="485"/>
                  <a:pt x="1490" y="485"/>
                  <a:pt x="1490" y="484"/>
                </a:cubicBezTo>
                <a:cubicBezTo>
                  <a:pt x="1489" y="483"/>
                  <a:pt x="1488" y="483"/>
                  <a:pt x="1487" y="483"/>
                </a:cubicBezTo>
                <a:cubicBezTo>
                  <a:pt x="1487" y="483"/>
                  <a:pt x="1487" y="482"/>
                  <a:pt x="1487" y="481"/>
                </a:cubicBezTo>
                <a:close/>
                <a:moveTo>
                  <a:pt x="1470" y="481"/>
                </a:moveTo>
                <a:cubicBezTo>
                  <a:pt x="1471" y="483"/>
                  <a:pt x="1467" y="485"/>
                  <a:pt x="1469" y="488"/>
                </a:cubicBezTo>
                <a:cubicBezTo>
                  <a:pt x="1465" y="490"/>
                  <a:pt x="1469" y="485"/>
                  <a:pt x="1465" y="484"/>
                </a:cubicBezTo>
                <a:cubicBezTo>
                  <a:pt x="1464" y="486"/>
                  <a:pt x="1463" y="488"/>
                  <a:pt x="1462" y="491"/>
                </a:cubicBezTo>
                <a:cubicBezTo>
                  <a:pt x="1463" y="490"/>
                  <a:pt x="1464" y="489"/>
                  <a:pt x="1466" y="487"/>
                </a:cubicBezTo>
                <a:cubicBezTo>
                  <a:pt x="1468" y="490"/>
                  <a:pt x="1464" y="490"/>
                  <a:pt x="1466" y="492"/>
                </a:cubicBezTo>
                <a:cubicBezTo>
                  <a:pt x="1468" y="494"/>
                  <a:pt x="1469" y="494"/>
                  <a:pt x="1471" y="494"/>
                </a:cubicBezTo>
                <a:cubicBezTo>
                  <a:pt x="1471" y="493"/>
                  <a:pt x="1471" y="492"/>
                  <a:pt x="1472" y="491"/>
                </a:cubicBezTo>
                <a:cubicBezTo>
                  <a:pt x="1472" y="490"/>
                  <a:pt x="1468" y="492"/>
                  <a:pt x="1470" y="490"/>
                </a:cubicBezTo>
                <a:cubicBezTo>
                  <a:pt x="1474" y="490"/>
                  <a:pt x="1476" y="491"/>
                  <a:pt x="1480" y="488"/>
                </a:cubicBezTo>
                <a:cubicBezTo>
                  <a:pt x="1480" y="488"/>
                  <a:pt x="1480" y="487"/>
                  <a:pt x="1480" y="486"/>
                </a:cubicBezTo>
                <a:cubicBezTo>
                  <a:pt x="1479" y="483"/>
                  <a:pt x="1478" y="488"/>
                  <a:pt x="1476" y="484"/>
                </a:cubicBezTo>
                <a:cubicBezTo>
                  <a:pt x="1480" y="483"/>
                  <a:pt x="1485" y="486"/>
                  <a:pt x="1484" y="480"/>
                </a:cubicBezTo>
                <a:cubicBezTo>
                  <a:pt x="1482" y="479"/>
                  <a:pt x="1483" y="483"/>
                  <a:pt x="1480" y="484"/>
                </a:cubicBezTo>
                <a:cubicBezTo>
                  <a:pt x="1477" y="482"/>
                  <a:pt x="1479" y="481"/>
                  <a:pt x="1481" y="480"/>
                </a:cubicBezTo>
                <a:cubicBezTo>
                  <a:pt x="1478" y="475"/>
                  <a:pt x="1476" y="484"/>
                  <a:pt x="1470" y="481"/>
                </a:cubicBezTo>
                <a:close/>
                <a:moveTo>
                  <a:pt x="1292" y="591"/>
                </a:moveTo>
                <a:cubicBezTo>
                  <a:pt x="1295" y="589"/>
                  <a:pt x="1299" y="591"/>
                  <a:pt x="1297" y="586"/>
                </a:cubicBezTo>
                <a:cubicBezTo>
                  <a:pt x="1296" y="588"/>
                  <a:pt x="1291" y="589"/>
                  <a:pt x="1292" y="591"/>
                </a:cubicBezTo>
                <a:close/>
                <a:moveTo>
                  <a:pt x="1517" y="438"/>
                </a:moveTo>
                <a:cubicBezTo>
                  <a:pt x="1516" y="437"/>
                  <a:pt x="1523" y="437"/>
                  <a:pt x="1519" y="433"/>
                </a:cubicBezTo>
                <a:cubicBezTo>
                  <a:pt x="1517" y="434"/>
                  <a:pt x="1514" y="438"/>
                  <a:pt x="1517" y="438"/>
                </a:cubicBezTo>
                <a:close/>
                <a:moveTo>
                  <a:pt x="1354" y="542"/>
                </a:moveTo>
                <a:cubicBezTo>
                  <a:pt x="1353" y="540"/>
                  <a:pt x="1356" y="540"/>
                  <a:pt x="1354" y="538"/>
                </a:cubicBezTo>
                <a:cubicBezTo>
                  <a:pt x="1354" y="538"/>
                  <a:pt x="1350" y="536"/>
                  <a:pt x="1351" y="539"/>
                </a:cubicBezTo>
                <a:cubicBezTo>
                  <a:pt x="1354" y="538"/>
                  <a:pt x="1351" y="544"/>
                  <a:pt x="1354" y="542"/>
                </a:cubicBezTo>
                <a:close/>
                <a:moveTo>
                  <a:pt x="1482" y="448"/>
                </a:moveTo>
                <a:cubicBezTo>
                  <a:pt x="1484" y="445"/>
                  <a:pt x="1490" y="448"/>
                  <a:pt x="1487" y="443"/>
                </a:cubicBezTo>
                <a:cubicBezTo>
                  <a:pt x="1485" y="445"/>
                  <a:pt x="1481" y="445"/>
                  <a:pt x="1482" y="448"/>
                </a:cubicBezTo>
                <a:close/>
                <a:moveTo>
                  <a:pt x="1425" y="485"/>
                </a:moveTo>
                <a:cubicBezTo>
                  <a:pt x="1426" y="484"/>
                  <a:pt x="1427" y="483"/>
                  <a:pt x="1427" y="482"/>
                </a:cubicBezTo>
                <a:cubicBezTo>
                  <a:pt x="1426" y="478"/>
                  <a:pt x="1421" y="480"/>
                  <a:pt x="1422" y="483"/>
                </a:cubicBezTo>
                <a:cubicBezTo>
                  <a:pt x="1423" y="482"/>
                  <a:pt x="1424" y="483"/>
                  <a:pt x="1425" y="485"/>
                </a:cubicBezTo>
                <a:close/>
                <a:moveTo>
                  <a:pt x="1399" y="500"/>
                </a:moveTo>
                <a:cubicBezTo>
                  <a:pt x="1402" y="498"/>
                  <a:pt x="1405" y="498"/>
                  <a:pt x="1408" y="501"/>
                </a:cubicBezTo>
                <a:cubicBezTo>
                  <a:pt x="1406" y="502"/>
                  <a:pt x="1405" y="502"/>
                  <a:pt x="1405" y="504"/>
                </a:cubicBezTo>
                <a:cubicBezTo>
                  <a:pt x="1407" y="504"/>
                  <a:pt x="1408" y="505"/>
                  <a:pt x="1410" y="505"/>
                </a:cubicBezTo>
                <a:cubicBezTo>
                  <a:pt x="1413" y="500"/>
                  <a:pt x="1413" y="497"/>
                  <a:pt x="1419" y="495"/>
                </a:cubicBezTo>
                <a:cubicBezTo>
                  <a:pt x="1413" y="490"/>
                  <a:pt x="1409" y="497"/>
                  <a:pt x="1401" y="498"/>
                </a:cubicBezTo>
                <a:cubicBezTo>
                  <a:pt x="1400" y="497"/>
                  <a:pt x="1402" y="496"/>
                  <a:pt x="1400" y="494"/>
                </a:cubicBezTo>
                <a:cubicBezTo>
                  <a:pt x="1397" y="495"/>
                  <a:pt x="1396" y="497"/>
                  <a:pt x="1399" y="500"/>
                </a:cubicBezTo>
                <a:close/>
                <a:moveTo>
                  <a:pt x="1394" y="497"/>
                </a:moveTo>
                <a:cubicBezTo>
                  <a:pt x="1392" y="504"/>
                  <a:pt x="1380" y="506"/>
                  <a:pt x="1375" y="515"/>
                </a:cubicBezTo>
                <a:cubicBezTo>
                  <a:pt x="1378" y="517"/>
                  <a:pt x="1393" y="509"/>
                  <a:pt x="1386" y="508"/>
                </a:cubicBezTo>
                <a:cubicBezTo>
                  <a:pt x="1390" y="505"/>
                  <a:pt x="1391" y="504"/>
                  <a:pt x="1396" y="502"/>
                </a:cubicBezTo>
                <a:cubicBezTo>
                  <a:pt x="1395" y="500"/>
                  <a:pt x="1397" y="499"/>
                  <a:pt x="1394" y="497"/>
                </a:cubicBezTo>
                <a:close/>
                <a:moveTo>
                  <a:pt x="1389" y="495"/>
                </a:moveTo>
                <a:cubicBezTo>
                  <a:pt x="1391" y="495"/>
                  <a:pt x="1394" y="496"/>
                  <a:pt x="1393" y="493"/>
                </a:cubicBezTo>
                <a:cubicBezTo>
                  <a:pt x="1392" y="492"/>
                  <a:pt x="1388" y="493"/>
                  <a:pt x="1389" y="495"/>
                </a:cubicBezTo>
                <a:close/>
                <a:moveTo>
                  <a:pt x="1461" y="438"/>
                </a:moveTo>
                <a:cubicBezTo>
                  <a:pt x="1463" y="440"/>
                  <a:pt x="1465" y="437"/>
                  <a:pt x="1467" y="436"/>
                </a:cubicBezTo>
                <a:cubicBezTo>
                  <a:pt x="1467" y="437"/>
                  <a:pt x="1467" y="438"/>
                  <a:pt x="1466" y="438"/>
                </a:cubicBezTo>
                <a:cubicBezTo>
                  <a:pt x="1468" y="437"/>
                  <a:pt x="1469" y="436"/>
                  <a:pt x="1470" y="434"/>
                </a:cubicBezTo>
                <a:cubicBezTo>
                  <a:pt x="1473" y="433"/>
                  <a:pt x="1469" y="437"/>
                  <a:pt x="1472" y="437"/>
                </a:cubicBezTo>
                <a:cubicBezTo>
                  <a:pt x="1473" y="435"/>
                  <a:pt x="1475" y="433"/>
                  <a:pt x="1477" y="431"/>
                </a:cubicBezTo>
                <a:cubicBezTo>
                  <a:pt x="1476" y="432"/>
                  <a:pt x="1475" y="433"/>
                  <a:pt x="1474" y="434"/>
                </a:cubicBezTo>
                <a:cubicBezTo>
                  <a:pt x="1472" y="426"/>
                  <a:pt x="1464" y="437"/>
                  <a:pt x="1461" y="438"/>
                </a:cubicBezTo>
                <a:close/>
                <a:moveTo>
                  <a:pt x="1314" y="535"/>
                </a:moveTo>
                <a:cubicBezTo>
                  <a:pt x="1321" y="539"/>
                  <a:pt x="1329" y="529"/>
                  <a:pt x="1336" y="527"/>
                </a:cubicBezTo>
                <a:cubicBezTo>
                  <a:pt x="1337" y="532"/>
                  <a:pt x="1324" y="532"/>
                  <a:pt x="1323" y="537"/>
                </a:cubicBezTo>
                <a:cubicBezTo>
                  <a:pt x="1328" y="534"/>
                  <a:pt x="1325" y="540"/>
                  <a:pt x="1328" y="542"/>
                </a:cubicBezTo>
                <a:cubicBezTo>
                  <a:pt x="1331" y="543"/>
                  <a:pt x="1337" y="540"/>
                  <a:pt x="1338" y="536"/>
                </a:cubicBezTo>
                <a:cubicBezTo>
                  <a:pt x="1336" y="536"/>
                  <a:pt x="1334" y="540"/>
                  <a:pt x="1333" y="537"/>
                </a:cubicBezTo>
                <a:cubicBezTo>
                  <a:pt x="1336" y="536"/>
                  <a:pt x="1338" y="533"/>
                  <a:pt x="1340" y="529"/>
                </a:cubicBezTo>
                <a:cubicBezTo>
                  <a:pt x="1342" y="531"/>
                  <a:pt x="1341" y="532"/>
                  <a:pt x="1344" y="532"/>
                </a:cubicBezTo>
                <a:cubicBezTo>
                  <a:pt x="1343" y="528"/>
                  <a:pt x="1347" y="531"/>
                  <a:pt x="1349" y="529"/>
                </a:cubicBezTo>
                <a:cubicBezTo>
                  <a:pt x="1348" y="528"/>
                  <a:pt x="1344" y="527"/>
                  <a:pt x="1346" y="525"/>
                </a:cubicBezTo>
                <a:cubicBezTo>
                  <a:pt x="1349" y="527"/>
                  <a:pt x="1352" y="526"/>
                  <a:pt x="1355" y="525"/>
                </a:cubicBezTo>
                <a:cubicBezTo>
                  <a:pt x="1362" y="513"/>
                  <a:pt x="1377" y="506"/>
                  <a:pt x="1383" y="499"/>
                </a:cubicBezTo>
                <a:cubicBezTo>
                  <a:pt x="1382" y="500"/>
                  <a:pt x="1381" y="499"/>
                  <a:pt x="1381" y="497"/>
                </a:cubicBezTo>
                <a:cubicBezTo>
                  <a:pt x="1383" y="495"/>
                  <a:pt x="1387" y="494"/>
                  <a:pt x="1385" y="491"/>
                </a:cubicBezTo>
                <a:cubicBezTo>
                  <a:pt x="1384" y="492"/>
                  <a:pt x="1382" y="492"/>
                  <a:pt x="1380" y="493"/>
                </a:cubicBezTo>
                <a:cubicBezTo>
                  <a:pt x="1379" y="494"/>
                  <a:pt x="1380" y="495"/>
                  <a:pt x="1379" y="496"/>
                </a:cubicBezTo>
                <a:cubicBezTo>
                  <a:pt x="1364" y="501"/>
                  <a:pt x="1350" y="512"/>
                  <a:pt x="1339" y="522"/>
                </a:cubicBezTo>
                <a:cubicBezTo>
                  <a:pt x="1339" y="521"/>
                  <a:pt x="1338" y="520"/>
                  <a:pt x="1337" y="520"/>
                </a:cubicBezTo>
                <a:cubicBezTo>
                  <a:pt x="1330" y="527"/>
                  <a:pt x="1320" y="526"/>
                  <a:pt x="1314" y="535"/>
                </a:cubicBezTo>
                <a:close/>
                <a:moveTo>
                  <a:pt x="1197" y="607"/>
                </a:moveTo>
                <a:cubicBezTo>
                  <a:pt x="1193" y="612"/>
                  <a:pt x="1178" y="620"/>
                  <a:pt x="1175" y="628"/>
                </a:cubicBezTo>
                <a:cubicBezTo>
                  <a:pt x="1182" y="622"/>
                  <a:pt x="1198" y="613"/>
                  <a:pt x="1197" y="607"/>
                </a:cubicBezTo>
                <a:close/>
                <a:moveTo>
                  <a:pt x="1208" y="595"/>
                </a:moveTo>
                <a:cubicBezTo>
                  <a:pt x="1207" y="597"/>
                  <a:pt x="1202" y="599"/>
                  <a:pt x="1203" y="602"/>
                </a:cubicBezTo>
                <a:cubicBezTo>
                  <a:pt x="1205" y="599"/>
                  <a:pt x="1209" y="600"/>
                  <a:pt x="1208" y="595"/>
                </a:cubicBezTo>
                <a:close/>
                <a:moveTo>
                  <a:pt x="1177" y="614"/>
                </a:moveTo>
                <a:cubicBezTo>
                  <a:pt x="1178" y="614"/>
                  <a:pt x="1179" y="615"/>
                  <a:pt x="1179" y="616"/>
                </a:cubicBezTo>
                <a:cubicBezTo>
                  <a:pt x="1181" y="615"/>
                  <a:pt x="1184" y="614"/>
                  <a:pt x="1182" y="611"/>
                </a:cubicBezTo>
                <a:cubicBezTo>
                  <a:pt x="1181" y="611"/>
                  <a:pt x="1179" y="612"/>
                  <a:pt x="1177" y="614"/>
                </a:cubicBezTo>
                <a:close/>
                <a:moveTo>
                  <a:pt x="1181" y="607"/>
                </a:moveTo>
                <a:cubicBezTo>
                  <a:pt x="1181" y="608"/>
                  <a:pt x="1182" y="609"/>
                  <a:pt x="1183" y="610"/>
                </a:cubicBezTo>
                <a:cubicBezTo>
                  <a:pt x="1184" y="609"/>
                  <a:pt x="1185" y="609"/>
                  <a:pt x="1186" y="608"/>
                </a:cubicBezTo>
                <a:cubicBezTo>
                  <a:pt x="1184" y="605"/>
                  <a:pt x="1183" y="607"/>
                  <a:pt x="1181" y="607"/>
                </a:cubicBezTo>
                <a:close/>
                <a:moveTo>
                  <a:pt x="1088" y="658"/>
                </a:moveTo>
                <a:cubicBezTo>
                  <a:pt x="1087" y="659"/>
                  <a:pt x="1086" y="659"/>
                  <a:pt x="1086" y="660"/>
                </a:cubicBezTo>
                <a:cubicBezTo>
                  <a:pt x="1085" y="660"/>
                  <a:pt x="1085" y="660"/>
                  <a:pt x="1085" y="660"/>
                </a:cubicBezTo>
                <a:cubicBezTo>
                  <a:pt x="1085" y="660"/>
                  <a:pt x="1084" y="661"/>
                  <a:pt x="1084" y="661"/>
                </a:cubicBezTo>
                <a:cubicBezTo>
                  <a:pt x="1085" y="662"/>
                  <a:pt x="1085" y="663"/>
                  <a:pt x="1086" y="663"/>
                </a:cubicBezTo>
                <a:cubicBezTo>
                  <a:pt x="1088" y="662"/>
                  <a:pt x="1089" y="662"/>
                  <a:pt x="1090" y="661"/>
                </a:cubicBezTo>
                <a:cubicBezTo>
                  <a:pt x="1089" y="660"/>
                  <a:pt x="1089" y="659"/>
                  <a:pt x="1088" y="658"/>
                </a:cubicBezTo>
                <a:close/>
                <a:moveTo>
                  <a:pt x="1112" y="641"/>
                </a:moveTo>
                <a:cubicBezTo>
                  <a:pt x="1110" y="642"/>
                  <a:pt x="1109" y="643"/>
                  <a:pt x="1108" y="644"/>
                </a:cubicBezTo>
                <a:cubicBezTo>
                  <a:pt x="1109" y="645"/>
                  <a:pt x="1109" y="646"/>
                  <a:pt x="1110" y="646"/>
                </a:cubicBezTo>
                <a:cubicBezTo>
                  <a:pt x="1110" y="645"/>
                  <a:pt x="1114" y="644"/>
                  <a:pt x="1112" y="641"/>
                </a:cubicBezTo>
                <a:close/>
                <a:moveTo>
                  <a:pt x="1177" y="594"/>
                </a:moveTo>
                <a:cubicBezTo>
                  <a:pt x="1178" y="593"/>
                  <a:pt x="1179" y="594"/>
                  <a:pt x="1179" y="596"/>
                </a:cubicBezTo>
                <a:cubicBezTo>
                  <a:pt x="1181" y="595"/>
                  <a:pt x="1182" y="594"/>
                  <a:pt x="1182" y="593"/>
                </a:cubicBezTo>
                <a:cubicBezTo>
                  <a:pt x="1180" y="595"/>
                  <a:pt x="1178" y="587"/>
                  <a:pt x="1178" y="593"/>
                </a:cubicBezTo>
                <a:cubicBezTo>
                  <a:pt x="1177" y="593"/>
                  <a:pt x="1176" y="593"/>
                  <a:pt x="1177" y="594"/>
                </a:cubicBezTo>
                <a:close/>
                <a:moveTo>
                  <a:pt x="1146" y="614"/>
                </a:moveTo>
                <a:cubicBezTo>
                  <a:pt x="1145" y="611"/>
                  <a:pt x="1145" y="610"/>
                  <a:pt x="1142" y="607"/>
                </a:cubicBezTo>
                <a:cubicBezTo>
                  <a:pt x="1139" y="610"/>
                  <a:pt x="1143" y="613"/>
                  <a:pt x="1146" y="614"/>
                </a:cubicBezTo>
                <a:close/>
                <a:moveTo>
                  <a:pt x="1104" y="632"/>
                </a:moveTo>
                <a:cubicBezTo>
                  <a:pt x="1103" y="634"/>
                  <a:pt x="1101" y="635"/>
                  <a:pt x="1101" y="632"/>
                </a:cubicBezTo>
                <a:cubicBezTo>
                  <a:pt x="1100" y="634"/>
                  <a:pt x="1096" y="634"/>
                  <a:pt x="1097" y="636"/>
                </a:cubicBezTo>
                <a:cubicBezTo>
                  <a:pt x="1100" y="635"/>
                  <a:pt x="1106" y="636"/>
                  <a:pt x="1104" y="632"/>
                </a:cubicBezTo>
                <a:close/>
                <a:moveTo>
                  <a:pt x="1127" y="619"/>
                </a:moveTo>
                <a:cubicBezTo>
                  <a:pt x="1125" y="620"/>
                  <a:pt x="1127" y="617"/>
                  <a:pt x="1125" y="616"/>
                </a:cubicBezTo>
                <a:cubicBezTo>
                  <a:pt x="1124" y="616"/>
                  <a:pt x="1123" y="617"/>
                  <a:pt x="1122" y="616"/>
                </a:cubicBezTo>
                <a:cubicBezTo>
                  <a:pt x="1123" y="615"/>
                  <a:pt x="1125" y="615"/>
                  <a:pt x="1125" y="613"/>
                </a:cubicBezTo>
                <a:cubicBezTo>
                  <a:pt x="1121" y="614"/>
                  <a:pt x="1123" y="615"/>
                  <a:pt x="1121" y="617"/>
                </a:cubicBezTo>
                <a:cubicBezTo>
                  <a:pt x="1122" y="618"/>
                  <a:pt x="1127" y="621"/>
                  <a:pt x="1127" y="619"/>
                </a:cubicBezTo>
                <a:close/>
                <a:moveTo>
                  <a:pt x="1142" y="615"/>
                </a:moveTo>
                <a:cubicBezTo>
                  <a:pt x="1142" y="614"/>
                  <a:pt x="1143" y="614"/>
                  <a:pt x="1144" y="614"/>
                </a:cubicBezTo>
                <a:cubicBezTo>
                  <a:pt x="1143" y="612"/>
                  <a:pt x="1142" y="613"/>
                  <a:pt x="1140" y="613"/>
                </a:cubicBezTo>
                <a:cubicBezTo>
                  <a:pt x="1141" y="612"/>
                  <a:pt x="1140" y="611"/>
                  <a:pt x="1139" y="611"/>
                </a:cubicBezTo>
                <a:cubicBezTo>
                  <a:pt x="1139" y="613"/>
                  <a:pt x="1139" y="614"/>
                  <a:pt x="1140" y="614"/>
                </a:cubicBezTo>
                <a:cubicBezTo>
                  <a:pt x="1141" y="614"/>
                  <a:pt x="1141" y="616"/>
                  <a:pt x="1142" y="615"/>
                </a:cubicBezTo>
                <a:close/>
                <a:moveTo>
                  <a:pt x="1100" y="650"/>
                </a:moveTo>
                <a:cubicBezTo>
                  <a:pt x="1097" y="649"/>
                  <a:pt x="1094" y="650"/>
                  <a:pt x="1092" y="651"/>
                </a:cubicBezTo>
                <a:cubicBezTo>
                  <a:pt x="1094" y="651"/>
                  <a:pt x="1094" y="653"/>
                  <a:pt x="1095" y="655"/>
                </a:cubicBezTo>
                <a:cubicBezTo>
                  <a:pt x="1093" y="657"/>
                  <a:pt x="1092" y="655"/>
                  <a:pt x="1090" y="656"/>
                </a:cubicBezTo>
                <a:cubicBezTo>
                  <a:pt x="1090" y="655"/>
                  <a:pt x="1091" y="654"/>
                  <a:pt x="1092" y="653"/>
                </a:cubicBezTo>
                <a:cubicBezTo>
                  <a:pt x="1092" y="653"/>
                  <a:pt x="1092" y="652"/>
                  <a:pt x="1091" y="652"/>
                </a:cubicBezTo>
                <a:cubicBezTo>
                  <a:pt x="1090" y="654"/>
                  <a:pt x="1089" y="656"/>
                  <a:pt x="1089" y="658"/>
                </a:cubicBezTo>
                <a:cubicBezTo>
                  <a:pt x="1093" y="658"/>
                  <a:pt x="1097" y="653"/>
                  <a:pt x="1104" y="650"/>
                </a:cubicBezTo>
                <a:cubicBezTo>
                  <a:pt x="1101" y="643"/>
                  <a:pt x="1108" y="642"/>
                  <a:pt x="1109" y="638"/>
                </a:cubicBezTo>
                <a:cubicBezTo>
                  <a:pt x="1101" y="639"/>
                  <a:pt x="1100" y="644"/>
                  <a:pt x="1100" y="650"/>
                </a:cubicBezTo>
                <a:close/>
                <a:moveTo>
                  <a:pt x="781" y="858"/>
                </a:moveTo>
                <a:cubicBezTo>
                  <a:pt x="782" y="857"/>
                  <a:pt x="784" y="856"/>
                  <a:pt x="784" y="855"/>
                </a:cubicBezTo>
                <a:cubicBezTo>
                  <a:pt x="782" y="855"/>
                  <a:pt x="781" y="853"/>
                  <a:pt x="780" y="855"/>
                </a:cubicBezTo>
                <a:cubicBezTo>
                  <a:pt x="780" y="856"/>
                  <a:pt x="781" y="857"/>
                  <a:pt x="781" y="858"/>
                </a:cubicBezTo>
                <a:close/>
                <a:moveTo>
                  <a:pt x="799" y="851"/>
                </a:moveTo>
                <a:cubicBezTo>
                  <a:pt x="798" y="850"/>
                  <a:pt x="798" y="850"/>
                  <a:pt x="797" y="850"/>
                </a:cubicBezTo>
                <a:cubicBezTo>
                  <a:pt x="797" y="850"/>
                  <a:pt x="797" y="851"/>
                  <a:pt x="797" y="851"/>
                </a:cubicBezTo>
                <a:cubicBezTo>
                  <a:pt x="797" y="851"/>
                  <a:pt x="799" y="851"/>
                  <a:pt x="799" y="851"/>
                </a:cubicBezTo>
                <a:close/>
                <a:moveTo>
                  <a:pt x="826" y="842"/>
                </a:moveTo>
                <a:cubicBezTo>
                  <a:pt x="826" y="845"/>
                  <a:pt x="828" y="844"/>
                  <a:pt x="829" y="846"/>
                </a:cubicBezTo>
                <a:cubicBezTo>
                  <a:pt x="830" y="845"/>
                  <a:pt x="831" y="843"/>
                  <a:pt x="832" y="842"/>
                </a:cubicBezTo>
                <a:cubicBezTo>
                  <a:pt x="835" y="841"/>
                  <a:pt x="829" y="844"/>
                  <a:pt x="831" y="846"/>
                </a:cubicBezTo>
                <a:cubicBezTo>
                  <a:pt x="838" y="840"/>
                  <a:pt x="845" y="835"/>
                  <a:pt x="853" y="830"/>
                </a:cubicBezTo>
                <a:cubicBezTo>
                  <a:pt x="852" y="829"/>
                  <a:pt x="852" y="828"/>
                  <a:pt x="851" y="826"/>
                </a:cubicBezTo>
                <a:cubicBezTo>
                  <a:pt x="851" y="826"/>
                  <a:pt x="851" y="826"/>
                  <a:pt x="851" y="827"/>
                </a:cubicBezTo>
                <a:cubicBezTo>
                  <a:pt x="847" y="830"/>
                  <a:pt x="844" y="834"/>
                  <a:pt x="844" y="836"/>
                </a:cubicBezTo>
                <a:cubicBezTo>
                  <a:pt x="840" y="836"/>
                  <a:pt x="839" y="835"/>
                  <a:pt x="837" y="840"/>
                </a:cubicBezTo>
                <a:cubicBezTo>
                  <a:pt x="837" y="838"/>
                  <a:pt x="836" y="837"/>
                  <a:pt x="837" y="836"/>
                </a:cubicBezTo>
                <a:cubicBezTo>
                  <a:pt x="836" y="836"/>
                  <a:pt x="836" y="836"/>
                  <a:pt x="836" y="836"/>
                </a:cubicBezTo>
                <a:cubicBezTo>
                  <a:pt x="834" y="838"/>
                  <a:pt x="832" y="840"/>
                  <a:pt x="830" y="840"/>
                </a:cubicBezTo>
                <a:cubicBezTo>
                  <a:pt x="829" y="839"/>
                  <a:pt x="829" y="839"/>
                  <a:pt x="829" y="838"/>
                </a:cubicBezTo>
                <a:cubicBezTo>
                  <a:pt x="828" y="839"/>
                  <a:pt x="828" y="840"/>
                  <a:pt x="827" y="840"/>
                </a:cubicBezTo>
                <a:cubicBezTo>
                  <a:pt x="827" y="840"/>
                  <a:pt x="826" y="839"/>
                  <a:pt x="826" y="838"/>
                </a:cubicBezTo>
                <a:cubicBezTo>
                  <a:pt x="826" y="839"/>
                  <a:pt x="826" y="840"/>
                  <a:pt x="826" y="840"/>
                </a:cubicBezTo>
                <a:cubicBezTo>
                  <a:pt x="825" y="838"/>
                  <a:pt x="825" y="838"/>
                  <a:pt x="823" y="838"/>
                </a:cubicBezTo>
                <a:cubicBezTo>
                  <a:pt x="823" y="838"/>
                  <a:pt x="823" y="838"/>
                  <a:pt x="823" y="838"/>
                </a:cubicBezTo>
                <a:cubicBezTo>
                  <a:pt x="824" y="839"/>
                  <a:pt x="825" y="840"/>
                  <a:pt x="824" y="841"/>
                </a:cubicBezTo>
                <a:cubicBezTo>
                  <a:pt x="823" y="840"/>
                  <a:pt x="821" y="838"/>
                  <a:pt x="820" y="841"/>
                </a:cubicBezTo>
                <a:cubicBezTo>
                  <a:pt x="824" y="843"/>
                  <a:pt x="819" y="843"/>
                  <a:pt x="821" y="847"/>
                </a:cubicBezTo>
                <a:cubicBezTo>
                  <a:pt x="823" y="846"/>
                  <a:pt x="825" y="845"/>
                  <a:pt x="826" y="842"/>
                </a:cubicBezTo>
                <a:close/>
                <a:moveTo>
                  <a:pt x="817" y="856"/>
                </a:moveTo>
                <a:cubicBezTo>
                  <a:pt x="817" y="855"/>
                  <a:pt x="817" y="853"/>
                  <a:pt x="818" y="852"/>
                </a:cubicBezTo>
                <a:cubicBezTo>
                  <a:pt x="819" y="853"/>
                  <a:pt x="819" y="852"/>
                  <a:pt x="820" y="852"/>
                </a:cubicBezTo>
                <a:cubicBezTo>
                  <a:pt x="820" y="852"/>
                  <a:pt x="819" y="852"/>
                  <a:pt x="819" y="852"/>
                </a:cubicBezTo>
                <a:cubicBezTo>
                  <a:pt x="817" y="855"/>
                  <a:pt x="815" y="853"/>
                  <a:pt x="813" y="854"/>
                </a:cubicBezTo>
                <a:cubicBezTo>
                  <a:pt x="813" y="856"/>
                  <a:pt x="815" y="856"/>
                  <a:pt x="817" y="856"/>
                </a:cubicBezTo>
                <a:close/>
                <a:moveTo>
                  <a:pt x="643" y="987"/>
                </a:moveTo>
                <a:cubicBezTo>
                  <a:pt x="641" y="987"/>
                  <a:pt x="638" y="986"/>
                  <a:pt x="639" y="990"/>
                </a:cubicBezTo>
                <a:cubicBezTo>
                  <a:pt x="640" y="990"/>
                  <a:pt x="644" y="989"/>
                  <a:pt x="643" y="987"/>
                </a:cubicBezTo>
                <a:close/>
                <a:moveTo>
                  <a:pt x="657" y="983"/>
                </a:moveTo>
                <a:cubicBezTo>
                  <a:pt x="657" y="983"/>
                  <a:pt x="657" y="983"/>
                  <a:pt x="657" y="983"/>
                </a:cubicBezTo>
                <a:cubicBezTo>
                  <a:pt x="657" y="983"/>
                  <a:pt x="656" y="983"/>
                  <a:pt x="656" y="983"/>
                </a:cubicBezTo>
                <a:cubicBezTo>
                  <a:pt x="656" y="983"/>
                  <a:pt x="657" y="983"/>
                  <a:pt x="657" y="983"/>
                </a:cubicBezTo>
                <a:close/>
                <a:moveTo>
                  <a:pt x="684" y="978"/>
                </a:moveTo>
                <a:cubicBezTo>
                  <a:pt x="683" y="975"/>
                  <a:pt x="682" y="973"/>
                  <a:pt x="680" y="971"/>
                </a:cubicBezTo>
                <a:cubicBezTo>
                  <a:pt x="680" y="971"/>
                  <a:pt x="679" y="971"/>
                  <a:pt x="679" y="971"/>
                </a:cubicBezTo>
                <a:cubicBezTo>
                  <a:pt x="678" y="973"/>
                  <a:pt x="676" y="974"/>
                  <a:pt x="676" y="976"/>
                </a:cubicBezTo>
                <a:cubicBezTo>
                  <a:pt x="677" y="975"/>
                  <a:pt x="679" y="975"/>
                  <a:pt x="680" y="977"/>
                </a:cubicBezTo>
                <a:cubicBezTo>
                  <a:pt x="679" y="977"/>
                  <a:pt x="678" y="977"/>
                  <a:pt x="676" y="978"/>
                </a:cubicBezTo>
                <a:cubicBezTo>
                  <a:pt x="676" y="978"/>
                  <a:pt x="676" y="978"/>
                  <a:pt x="676" y="979"/>
                </a:cubicBezTo>
                <a:cubicBezTo>
                  <a:pt x="679" y="977"/>
                  <a:pt x="680" y="978"/>
                  <a:pt x="684" y="978"/>
                </a:cubicBezTo>
                <a:close/>
                <a:moveTo>
                  <a:pt x="711" y="992"/>
                </a:moveTo>
                <a:cubicBezTo>
                  <a:pt x="713" y="990"/>
                  <a:pt x="712" y="987"/>
                  <a:pt x="715" y="985"/>
                </a:cubicBezTo>
                <a:cubicBezTo>
                  <a:pt x="715" y="985"/>
                  <a:pt x="715" y="985"/>
                  <a:pt x="715" y="985"/>
                </a:cubicBezTo>
                <a:cubicBezTo>
                  <a:pt x="716" y="984"/>
                  <a:pt x="719" y="982"/>
                  <a:pt x="720" y="982"/>
                </a:cubicBezTo>
                <a:cubicBezTo>
                  <a:pt x="720" y="981"/>
                  <a:pt x="720" y="981"/>
                  <a:pt x="720" y="981"/>
                </a:cubicBezTo>
                <a:cubicBezTo>
                  <a:pt x="723" y="977"/>
                  <a:pt x="717" y="978"/>
                  <a:pt x="717" y="975"/>
                </a:cubicBezTo>
                <a:cubicBezTo>
                  <a:pt x="716" y="975"/>
                  <a:pt x="715" y="975"/>
                  <a:pt x="714" y="975"/>
                </a:cubicBezTo>
                <a:cubicBezTo>
                  <a:pt x="714" y="977"/>
                  <a:pt x="714" y="979"/>
                  <a:pt x="715" y="981"/>
                </a:cubicBezTo>
                <a:cubicBezTo>
                  <a:pt x="714" y="981"/>
                  <a:pt x="712" y="981"/>
                  <a:pt x="711" y="982"/>
                </a:cubicBezTo>
                <a:cubicBezTo>
                  <a:pt x="711" y="981"/>
                  <a:pt x="712" y="980"/>
                  <a:pt x="713" y="980"/>
                </a:cubicBezTo>
                <a:cubicBezTo>
                  <a:pt x="712" y="980"/>
                  <a:pt x="711" y="980"/>
                  <a:pt x="709" y="980"/>
                </a:cubicBezTo>
                <a:cubicBezTo>
                  <a:pt x="708" y="981"/>
                  <a:pt x="709" y="982"/>
                  <a:pt x="710" y="983"/>
                </a:cubicBezTo>
                <a:cubicBezTo>
                  <a:pt x="710" y="986"/>
                  <a:pt x="704" y="986"/>
                  <a:pt x="706" y="991"/>
                </a:cubicBezTo>
                <a:cubicBezTo>
                  <a:pt x="708" y="992"/>
                  <a:pt x="709" y="989"/>
                  <a:pt x="711" y="992"/>
                </a:cubicBezTo>
                <a:close/>
                <a:moveTo>
                  <a:pt x="724" y="992"/>
                </a:moveTo>
                <a:cubicBezTo>
                  <a:pt x="726" y="991"/>
                  <a:pt x="728" y="989"/>
                  <a:pt x="729" y="987"/>
                </a:cubicBezTo>
                <a:cubicBezTo>
                  <a:pt x="729" y="984"/>
                  <a:pt x="729" y="982"/>
                  <a:pt x="728" y="979"/>
                </a:cubicBezTo>
                <a:cubicBezTo>
                  <a:pt x="729" y="978"/>
                  <a:pt x="730" y="981"/>
                  <a:pt x="731" y="981"/>
                </a:cubicBezTo>
                <a:cubicBezTo>
                  <a:pt x="738" y="977"/>
                  <a:pt x="732" y="971"/>
                  <a:pt x="736" y="967"/>
                </a:cubicBezTo>
                <a:cubicBezTo>
                  <a:pt x="735" y="966"/>
                  <a:pt x="734" y="967"/>
                  <a:pt x="733" y="968"/>
                </a:cubicBezTo>
                <a:cubicBezTo>
                  <a:pt x="733" y="966"/>
                  <a:pt x="733" y="964"/>
                  <a:pt x="733" y="962"/>
                </a:cubicBezTo>
                <a:cubicBezTo>
                  <a:pt x="732" y="963"/>
                  <a:pt x="731" y="963"/>
                  <a:pt x="730" y="964"/>
                </a:cubicBezTo>
                <a:cubicBezTo>
                  <a:pt x="730" y="961"/>
                  <a:pt x="730" y="963"/>
                  <a:pt x="728" y="960"/>
                </a:cubicBezTo>
                <a:cubicBezTo>
                  <a:pt x="730" y="960"/>
                  <a:pt x="731" y="959"/>
                  <a:pt x="732" y="960"/>
                </a:cubicBezTo>
                <a:cubicBezTo>
                  <a:pt x="732" y="958"/>
                  <a:pt x="730" y="955"/>
                  <a:pt x="729" y="954"/>
                </a:cubicBezTo>
                <a:cubicBezTo>
                  <a:pt x="730" y="953"/>
                  <a:pt x="732" y="955"/>
                  <a:pt x="734" y="957"/>
                </a:cubicBezTo>
                <a:cubicBezTo>
                  <a:pt x="736" y="956"/>
                  <a:pt x="741" y="954"/>
                  <a:pt x="741" y="959"/>
                </a:cubicBezTo>
                <a:cubicBezTo>
                  <a:pt x="740" y="959"/>
                  <a:pt x="741" y="957"/>
                  <a:pt x="740" y="956"/>
                </a:cubicBezTo>
                <a:cubicBezTo>
                  <a:pt x="738" y="956"/>
                  <a:pt x="737" y="957"/>
                  <a:pt x="737" y="958"/>
                </a:cubicBezTo>
                <a:cubicBezTo>
                  <a:pt x="737" y="958"/>
                  <a:pt x="737" y="958"/>
                  <a:pt x="738" y="958"/>
                </a:cubicBezTo>
                <a:cubicBezTo>
                  <a:pt x="738" y="959"/>
                  <a:pt x="736" y="960"/>
                  <a:pt x="736" y="961"/>
                </a:cubicBezTo>
                <a:cubicBezTo>
                  <a:pt x="737" y="964"/>
                  <a:pt x="739" y="964"/>
                  <a:pt x="741" y="964"/>
                </a:cubicBezTo>
                <a:cubicBezTo>
                  <a:pt x="742" y="965"/>
                  <a:pt x="740" y="966"/>
                  <a:pt x="739" y="967"/>
                </a:cubicBezTo>
                <a:cubicBezTo>
                  <a:pt x="740" y="967"/>
                  <a:pt x="741" y="968"/>
                  <a:pt x="741" y="968"/>
                </a:cubicBezTo>
                <a:cubicBezTo>
                  <a:pt x="741" y="967"/>
                  <a:pt x="741" y="967"/>
                  <a:pt x="741" y="966"/>
                </a:cubicBezTo>
                <a:cubicBezTo>
                  <a:pt x="741" y="966"/>
                  <a:pt x="742" y="967"/>
                  <a:pt x="743" y="968"/>
                </a:cubicBezTo>
                <a:cubicBezTo>
                  <a:pt x="743" y="969"/>
                  <a:pt x="743" y="969"/>
                  <a:pt x="745" y="973"/>
                </a:cubicBezTo>
                <a:cubicBezTo>
                  <a:pt x="746" y="973"/>
                  <a:pt x="748" y="972"/>
                  <a:pt x="750" y="973"/>
                </a:cubicBezTo>
                <a:cubicBezTo>
                  <a:pt x="751" y="972"/>
                  <a:pt x="752" y="971"/>
                  <a:pt x="752" y="969"/>
                </a:cubicBezTo>
                <a:cubicBezTo>
                  <a:pt x="752" y="968"/>
                  <a:pt x="751" y="969"/>
                  <a:pt x="750" y="969"/>
                </a:cubicBezTo>
                <a:cubicBezTo>
                  <a:pt x="750" y="967"/>
                  <a:pt x="749" y="964"/>
                  <a:pt x="750" y="962"/>
                </a:cubicBezTo>
                <a:cubicBezTo>
                  <a:pt x="752" y="965"/>
                  <a:pt x="755" y="966"/>
                  <a:pt x="758" y="967"/>
                </a:cubicBezTo>
                <a:cubicBezTo>
                  <a:pt x="759" y="964"/>
                  <a:pt x="767" y="962"/>
                  <a:pt x="767" y="958"/>
                </a:cubicBezTo>
                <a:cubicBezTo>
                  <a:pt x="765" y="956"/>
                  <a:pt x="761" y="964"/>
                  <a:pt x="759" y="959"/>
                </a:cubicBezTo>
                <a:cubicBezTo>
                  <a:pt x="765" y="960"/>
                  <a:pt x="764" y="956"/>
                  <a:pt x="765" y="952"/>
                </a:cubicBezTo>
                <a:cubicBezTo>
                  <a:pt x="767" y="955"/>
                  <a:pt x="771" y="953"/>
                  <a:pt x="775" y="950"/>
                </a:cubicBezTo>
                <a:cubicBezTo>
                  <a:pt x="774" y="949"/>
                  <a:pt x="774" y="947"/>
                  <a:pt x="774" y="946"/>
                </a:cubicBezTo>
                <a:cubicBezTo>
                  <a:pt x="773" y="947"/>
                  <a:pt x="773" y="947"/>
                  <a:pt x="773" y="947"/>
                </a:cubicBezTo>
                <a:cubicBezTo>
                  <a:pt x="773" y="946"/>
                  <a:pt x="773" y="946"/>
                  <a:pt x="773" y="946"/>
                </a:cubicBezTo>
                <a:cubicBezTo>
                  <a:pt x="773" y="945"/>
                  <a:pt x="773" y="944"/>
                  <a:pt x="772" y="944"/>
                </a:cubicBezTo>
                <a:cubicBezTo>
                  <a:pt x="770" y="944"/>
                  <a:pt x="766" y="948"/>
                  <a:pt x="768" y="950"/>
                </a:cubicBezTo>
                <a:cubicBezTo>
                  <a:pt x="766" y="950"/>
                  <a:pt x="764" y="951"/>
                  <a:pt x="763" y="949"/>
                </a:cubicBezTo>
                <a:cubicBezTo>
                  <a:pt x="767" y="945"/>
                  <a:pt x="769" y="944"/>
                  <a:pt x="772" y="942"/>
                </a:cubicBezTo>
                <a:cubicBezTo>
                  <a:pt x="771" y="941"/>
                  <a:pt x="771" y="940"/>
                  <a:pt x="770" y="939"/>
                </a:cubicBezTo>
                <a:cubicBezTo>
                  <a:pt x="772" y="938"/>
                  <a:pt x="775" y="939"/>
                  <a:pt x="772" y="936"/>
                </a:cubicBezTo>
                <a:cubicBezTo>
                  <a:pt x="774" y="934"/>
                  <a:pt x="777" y="931"/>
                  <a:pt x="777" y="935"/>
                </a:cubicBezTo>
                <a:cubicBezTo>
                  <a:pt x="778" y="932"/>
                  <a:pt x="775" y="933"/>
                  <a:pt x="775" y="930"/>
                </a:cubicBezTo>
                <a:cubicBezTo>
                  <a:pt x="776" y="930"/>
                  <a:pt x="777" y="931"/>
                  <a:pt x="778" y="931"/>
                </a:cubicBezTo>
                <a:cubicBezTo>
                  <a:pt x="779" y="931"/>
                  <a:pt x="779" y="930"/>
                  <a:pt x="780" y="929"/>
                </a:cubicBezTo>
                <a:cubicBezTo>
                  <a:pt x="781" y="928"/>
                  <a:pt x="782" y="927"/>
                  <a:pt x="785" y="925"/>
                </a:cubicBezTo>
                <a:cubicBezTo>
                  <a:pt x="781" y="925"/>
                  <a:pt x="783" y="924"/>
                  <a:pt x="785" y="924"/>
                </a:cubicBezTo>
                <a:cubicBezTo>
                  <a:pt x="785" y="924"/>
                  <a:pt x="786" y="923"/>
                  <a:pt x="786" y="922"/>
                </a:cubicBezTo>
                <a:cubicBezTo>
                  <a:pt x="786" y="921"/>
                  <a:pt x="787" y="921"/>
                  <a:pt x="788" y="920"/>
                </a:cubicBezTo>
                <a:cubicBezTo>
                  <a:pt x="785" y="918"/>
                  <a:pt x="785" y="921"/>
                  <a:pt x="782" y="923"/>
                </a:cubicBezTo>
                <a:cubicBezTo>
                  <a:pt x="782" y="920"/>
                  <a:pt x="780" y="922"/>
                  <a:pt x="778" y="922"/>
                </a:cubicBezTo>
                <a:cubicBezTo>
                  <a:pt x="777" y="921"/>
                  <a:pt x="777" y="920"/>
                  <a:pt x="778" y="920"/>
                </a:cubicBezTo>
                <a:cubicBezTo>
                  <a:pt x="777" y="920"/>
                  <a:pt x="776" y="919"/>
                  <a:pt x="776" y="919"/>
                </a:cubicBezTo>
                <a:cubicBezTo>
                  <a:pt x="776" y="919"/>
                  <a:pt x="777" y="919"/>
                  <a:pt x="778" y="918"/>
                </a:cubicBezTo>
                <a:cubicBezTo>
                  <a:pt x="778" y="918"/>
                  <a:pt x="778" y="918"/>
                  <a:pt x="778" y="918"/>
                </a:cubicBezTo>
                <a:cubicBezTo>
                  <a:pt x="778" y="918"/>
                  <a:pt x="779" y="918"/>
                  <a:pt x="779" y="918"/>
                </a:cubicBezTo>
                <a:cubicBezTo>
                  <a:pt x="779" y="918"/>
                  <a:pt x="780" y="918"/>
                  <a:pt x="781" y="917"/>
                </a:cubicBezTo>
                <a:cubicBezTo>
                  <a:pt x="781" y="917"/>
                  <a:pt x="781" y="917"/>
                  <a:pt x="782" y="917"/>
                </a:cubicBezTo>
                <a:cubicBezTo>
                  <a:pt x="782" y="917"/>
                  <a:pt x="783" y="917"/>
                  <a:pt x="783" y="917"/>
                </a:cubicBezTo>
                <a:cubicBezTo>
                  <a:pt x="782" y="913"/>
                  <a:pt x="784" y="915"/>
                  <a:pt x="782" y="910"/>
                </a:cubicBezTo>
                <a:cubicBezTo>
                  <a:pt x="781" y="911"/>
                  <a:pt x="780" y="911"/>
                  <a:pt x="780" y="912"/>
                </a:cubicBezTo>
                <a:cubicBezTo>
                  <a:pt x="778" y="916"/>
                  <a:pt x="775" y="918"/>
                  <a:pt x="773" y="921"/>
                </a:cubicBezTo>
                <a:cubicBezTo>
                  <a:pt x="772" y="920"/>
                  <a:pt x="773" y="919"/>
                  <a:pt x="772" y="918"/>
                </a:cubicBezTo>
                <a:cubicBezTo>
                  <a:pt x="767" y="921"/>
                  <a:pt x="768" y="925"/>
                  <a:pt x="765" y="929"/>
                </a:cubicBezTo>
                <a:cubicBezTo>
                  <a:pt x="763" y="927"/>
                  <a:pt x="761" y="928"/>
                  <a:pt x="758" y="929"/>
                </a:cubicBezTo>
                <a:cubicBezTo>
                  <a:pt x="756" y="927"/>
                  <a:pt x="760" y="927"/>
                  <a:pt x="757" y="925"/>
                </a:cubicBezTo>
                <a:cubicBezTo>
                  <a:pt x="759" y="923"/>
                  <a:pt x="761" y="925"/>
                  <a:pt x="761" y="922"/>
                </a:cubicBezTo>
                <a:cubicBezTo>
                  <a:pt x="758" y="920"/>
                  <a:pt x="757" y="925"/>
                  <a:pt x="756" y="926"/>
                </a:cubicBezTo>
                <a:cubicBezTo>
                  <a:pt x="755" y="925"/>
                  <a:pt x="754" y="923"/>
                  <a:pt x="753" y="924"/>
                </a:cubicBezTo>
                <a:cubicBezTo>
                  <a:pt x="755" y="923"/>
                  <a:pt x="755" y="921"/>
                  <a:pt x="754" y="918"/>
                </a:cubicBezTo>
                <a:cubicBezTo>
                  <a:pt x="749" y="921"/>
                  <a:pt x="744" y="924"/>
                  <a:pt x="746" y="928"/>
                </a:cubicBezTo>
                <a:cubicBezTo>
                  <a:pt x="744" y="929"/>
                  <a:pt x="743" y="926"/>
                  <a:pt x="741" y="928"/>
                </a:cubicBezTo>
                <a:cubicBezTo>
                  <a:pt x="740" y="929"/>
                  <a:pt x="741" y="931"/>
                  <a:pt x="742" y="933"/>
                </a:cubicBezTo>
                <a:cubicBezTo>
                  <a:pt x="738" y="930"/>
                  <a:pt x="728" y="940"/>
                  <a:pt x="725" y="942"/>
                </a:cubicBezTo>
                <a:cubicBezTo>
                  <a:pt x="723" y="937"/>
                  <a:pt x="732" y="935"/>
                  <a:pt x="731" y="930"/>
                </a:cubicBezTo>
                <a:cubicBezTo>
                  <a:pt x="724" y="936"/>
                  <a:pt x="716" y="941"/>
                  <a:pt x="714" y="948"/>
                </a:cubicBezTo>
                <a:cubicBezTo>
                  <a:pt x="705" y="949"/>
                  <a:pt x="698" y="955"/>
                  <a:pt x="691" y="961"/>
                </a:cubicBezTo>
                <a:cubicBezTo>
                  <a:pt x="691" y="962"/>
                  <a:pt x="692" y="962"/>
                  <a:pt x="693" y="964"/>
                </a:cubicBezTo>
                <a:cubicBezTo>
                  <a:pt x="695" y="962"/>
                  <a:pt x="696" y="961"/>
                  <a:pt x="697" y="961"/>
                </a:cubicBezTo>
                <a:cubicBezTo>
                  <a:pt x="697" y="964"/>
                  <a:pt x="692" y="965"/>
                  <a:pt x="690" y="967"/>
                </a:cubicBezTo>
                <a:cubicBezTo>
                  <a:pt x="689" y="967"/>
                  <a:pt x="690" y="966"/>
                  <a:pt x="692" y="965"/>
                </a:cubicBezTo>
                <a:cubicBezTo>
                  <a:pt x="691" y="964"/>
                  <a:pt x="690" y="964"/>
                  <a:pt x="690" y="963"/>
                </a:cubicBezTo>
                <a:cubicBezTo>
                  <a:pt x="687" y="965"/>
                  <a:pt x="684" y="968"/>
                  <a:pt x="681" y="970"/>
                </a:cubicBezTo>
                <a:cubicBezTo>
                  <a:pt x="682" y="971"/>
                  <a:pt x="684" y="971"/>
                  <a:pt x="685" y="971"/>
                </a:cubicBezTo>
                <a:cubicBezTo>
                  <a:pt x="688" y="976"/>
                  <a:pt x="685" y="979"/>
                  <a:pt x="681" y="982"/>
                </a:cubicBezTo>
                <a:cubicBezTo>
                  <a:pt x="680" y="982"/>
                  <a:pt x="682" y="984"/>
                  <a:pt x="681" y="984"/>
                </a:cubicBezTo>
                <a:cubicBezTo>
                  <a:pt x="682" y="986"/>
                  <a:pt x="685" y="982"/>
                  <a:pt x="683" y="981"/>
                </a:cubicBezTo>
                <a:cubicBezTo>
                  <a:pt x="687" y="983"/>
                  <a:pt x="689" y="982"/>
                  <a:pt x="691" y="981"/>
                </a:cubicBezTo>
                <a:cubicBezTo>
                  <a:pt x="692" y="982"/>
                  <a:pt x="692" y="984"/>
                  <a:pt x="691" y="984"/>
                </a:cubicBezTo>
                <a:cubicBezTo>
                  <a:pt x="692" y="985"/>
                  <a:pt x="693" y="985"/>
                  <a:pt x="694" y="984"/>
                </a:cubicBezTo>
                <a:cubicBezTo>
                  <a:pt x="695" y="982"/>
                  <a:pt x="691" y="983"/>
                  <a:pt x="692" y="981"/>
                </a:cubicBezTo>
                <a:cubicBezTo>
                  <a:pt x="698" y="982"/>
                  <a:pt x="700" y="977"/>
                  <a:pt x="703" y="972"/>
                </a:cubicBezTo>
                <a:cubicBezTo>
                  <a:pt x="703" y="975"/>
                  <a:pt x="706" y="977"/>
                  <a:pt x="708" y="976"/>
                </a:cubicBezTo>
                <a:cubicBezTo>
                  <a:pt x="708" y="976"/>
                  <a:pt x="708" y="976"/>
                  <a:pt x="708" y="976"/>
                </a:cubicBezTo>
                <a:cubicBezTo>
                  <a:pt x="708" y="975"/>
                  <a:pt x="709" y="974"/>
                  <a:pt x="710" y="974"/>
                </a:cubicBezTo>
                <a:cubicBezTo>
                  <a:pt x="712" y="970"/>
                  <a:pt x="711" y="965"/>
                  <a:pt x="716" y="969"/>
                </a:cubicBezTo>
                <a:cubicBezTo>
                  <a:pt x="716" y="970"/>
                  <a:pt x="716" y="971"/>
                  <a:pt x="715" y="972"/>
                </a:cubicBezTo>
                <a:cubicBezTo>
                  <a:pt x="716" y="972"/>
                  <a:pt x="717" y="972"/>
                  <a:pt x="718" y="972"/>
                </a:cubicBezTo>
                <a:cubicBezTo>
                  <a:pt x="719" y="973"/>
                  <a:pt x="718" y="973"/>
                  <a:pt x="718" y="974"/>
                </a:cubicBezTo>
                <a:cubicBezTo>
                  <a:pt x="722" y="974"/>
                  <a:pt x="721" y="984"/>
                  <a:pt x="726" y="980"/>
                </a:cubicBezTo>
                <a:cubicBezTo>
                  <a:pt x="729" y="984"/>
                  <a:pt x="719" y="980"/>
                  <a:pt x="725" y="986"/>
                </a:cubicBezTo>
                <a:cubicBezTo>
                  <a:pt x="724" y="986"/>
                  <a:pt x="722" y="984"/>
                  <a:pt x="720" y="982"/>
                </a:cubicBezTo>
                <a:cubicBezTo>
                  <a:pt x="719" y="984"/>
                  <a:pt x="717" y="986"/>
                  <a:pt x="715" y="988"/>
                </a:cubicBezTo>
                <a:cubicBezTo>
                  <a:pt x="716" y="990"/>
                  <a:pt x="719" y="990"/>
                  <a:pt x="721" y="988"/>
                </a:cubicBezTo>
                <a:cubicBezTo>
                  <a:pt x="721" y="989"/>
                  <a:pt x="721" y="990"/>
                  <a:pt x="721" y="991"/>
                </a:cubicBezTo>
                <a:cubicBezTo>
                  <a:pt x="722" y="991"/>
                  <a:pt x="723" y="992"/>
                  <a:pt x="724" y="992"/>
                </a:cubicBezTo>
                <a:close/>
                <a:moveTo>
                  <a:pt x="702" y="1020"/>
                </a:moveTo>
                <a:cubicBezTo>
                  <a:pt x="703" y="1019"/>
                  <a:pt x="703" y="1018"/>
                  <a:pt x="704" y="1017"/>
                </a:cubicBezTo>
                <a:cubicBezTo>
                  <a:pt x="701" y="1015"/>
                  <a:pt x="698" y="1016"/>
                  <a:pt x="697" y="1011"/>
                </a:cubicBezTo>
                <a:cubicBezTo>
                  <a:pt x="697" y="1011"/>
                  <a:pt x="696" y="1012"/>
                  <a:pt x="695" y="1013"/>
                </a:cubicBezTo>
                <a:cubicBezTo>
                  <a:pt x="698" y="1016"/>
                  <a:pt x="699" y="1016"/>
                  <a:pt x="702" y="1020"/>
                </a:cubicBezTo>
                <a:close/>
                <a:moveTo>
                  <a:pt x="643" y="1202"/>
                </a:moveTo>
                <a:cubicBezTo>
                  <a:pt x="644" y="1200"/>
                  <a:pt x="645" y="1198"/>
                  <a:pt x="647" y="1196"/>
                </a:cubicBezTo>
                <a:cubicBezTo>
                  <a:pt x="646" y="1192"/>
                  <a:pt x="644" y="1195"/>
                  <a:pt x="642" y="1195"/>
                </a:cubicBezTo>
                <a:cubicBezTo>
                  <a:pt x="642" y="1193"/>
                  <a:pt x="644" y="1191"/>
                  <a:pt x="646" y="1189"/>
                </a:cubicBezTo>
                <a:cubicBezTo>
                  <a:pt x="645" y="1187"/>
                  <a:pt x="644" y="1188"/>
                  <a:pt x="644" y="1186"/>
                </a:cubicBezTo>
                <a:cubicBezTo>
                  <a:pt x="641" y="1187"/>
                  <a:pt x="640" y="1189"/>
                  <a:pt x="641" y="1192"/>
                </a:cubicBezTo>
                <a:cubicBezTo>
                  <a:pt x="640" y="1192"/>
                  <a:pt x="639" y="1193"/>
                  <a:pt x="638" y="1193"/>
                </a:cubicBezTo>
                <a:cubicBezTo>
                  <a:pt x="639" y="1197"/>
                  <a:pt x="641" y="1200"/>
                  <a:pt x="643" y="1202"/>
                </a:cubicBezTo>
                <a:close/>
                <a:moveTo>
                  <a:pt x="669" y="1208"/>
                </a:moveTo>
                <a:cubicBezTo>
                  <a:pt x="669" y="1206"/>
                  <a:pt x="669" y="1204"/>
                  <a:pt x="667" y="1202"/>
                </a:cubicBezTo>
                <a:cubicBezTo>
                  <a:pt x="665" y="1211"/>
                  <a:pt x="657" y="1207"/>
                  <a:pt x="653" y="1200"/>
                </a:cubicBezTo>
                <a:cubicBezTo>
                  <a:pt x="651" y="1200"/>
                  <a:pt x="650" y="1200"/>
                  <a:pt x="650" y="1202"/>
                </a:cubicBezTo>
                <a:cubicBezTo>
                  <a:pt x="647" y="1201"/>
                  <a:pt x="650" y="1199"/>
                  <a:pt x="652" y="1198"/>
                </a:cubicBezTo>
                <a:cubicBezTo>
                  <a:pt x="652" y="1197"/>
                  <a:pt x="651" y="1196"/>
                  <a:pt x="651" y="1196"/>
                </a:cubicBezTo>
                <a:cubicBezTo>
                  <a:pt x="653" y="1194"/>
                  <a:pt x="654" y="1196"/>
                  <a:pt x="655" y="1194"/>
                </a:cubicBezTo>
                <a:cubicBezTo>
                  <a:pt x="656" y="1193"/>
                  <a:pt x="656" y="1193"/>
                  <a:pt x="656" y="1192"/>
                </a:cubicBezTo>
                <a:cubicBezTo>
                  <a:pt x="655" y="1192"/>
                  <a:pt x="655" y="1192"/>
                  <a:pt x="655" y="1192"/>
                </a:cubicBezTo>
                <a:cubicBezTo>
                  <a:pt x="655" y="1191"/>
                  <a:pt x="654" y="1190"/>
                  <a:pt x="653" y="1189"/>
                </a:cubicBezTo>
                <a:cubicBezTo>
                  <a:pt x="653" y="1189"/>
                  <a:pt x="653" y="1189"/>
                  <a:pt x="653" y="1189"/>
                </a:cubicBezTo>
                <a:cubicBezTo>
                  <a:pt x="652" y="1188"/>
                  <a:pt x="650" y="1187"/>
                  <a:pt x="649" y="1187"/>
                </a:cubicBezTo>
                <a:cubicBezTo>
                  <a:pt x="652" y="1194"/>
                  <a:pt x="646" y="1198"/>
                  <a:pt x="645" y="1204"/>
                </a:cubicBezTo>
                <a:cubicBezTo>
                  <a:pt x="649" y="1207"/>
                  <a:pt x="654" y="1210"/>
                  <a:pt x="659" y="1212"/>
                </a:cubicBezTo>
                <a:cubicBezTo>
                  <a:pt x="662" y="1209"/>
                  <a:pt x="665" y="1209"/>
                  <a:pt x="669" y="1208"/>
                </a:cubicBezTo>
                <a:close/>
                <a:moveTo>
                  <a:pt x="682" y="1205"/>
                </a:moveTo>
                <a:cubicBezTo>
                  <a:pt x="684" y="1203"/>
                  <a:pt x="684" y="1200"/>
                  <a:pt x="683" y="1197"/>
                </a:cubicBezTo>
                <a:cubicBezTo>
                  <a:pt x="681" y="1197"/>
                  <a:pt x="679" y="1199"/>
                  <a:pt x="678" y="1197"/>
                </a:cubicBezTo>
                <a:cubicBezTo>
                  <a:pt x="678" y="1195"/>
                  <a:pt x="682" y="1195"/>
                  <a:pt x="681" y="1192"/>
                </a:cubicBezTo>
                <a:cubicBezTo>
                  <a:pt x="680" y="1193"/>
                  <a:pt x="680" y="1193"/>
                  <a:pt x="679" y="1194"/>
                </a:cubicBezTo>
                <a:cubicBezTo>
                  <a:pt x="679" y="1193"/>
                  <a:pt x="679" y="1192"/>
                  <a:pt x="679" y="1191"/>
                </a:cubicBezTo>
                <a:cubicBezTo>
                  <a:pt x="677" y="1191"/>
                  <a:pt x="677" y="1192"/>
                  <a:pt x="676" y="1195"/>
                </a:cubicBezTo>
                <a:cubicBezTo>
                  <a:pt x="673" y="1194"/>
                  <a:pt x="671" y="1192"/>
                  <a:pt x="671" y="1188"/>
                </a:cubicBezTo>
                <a:cubicBezTo>
                  <a:pt x="669" y="1189"/>
                  <a:pt x="669" y="1189"/>
                  <a:pt x="669" y="1190"/>
                </a:cubicBezTo>
                <a:cubicBezTo>
                  <a:pt x="669" y="1190"/>
                  <a:pt x="669" y="1190"/>
                  <a:pt x="669" y="1190"/>
                </a:cubicBezTo>
                <a:cubicBezTo>
                  <a:pt x="669" y="1190"/>
                  <a:pt x="669" y="1190"/>
                  <a:pt x="669" y="1191"/>
                </a:cubicBezTo>
                <a:cubicBezTo>
                  <a:pt x="669" y="1192"/>
                  <a:pt x="670" y="1194"/>
                  <a:pt x="668" y="1194"/>
                </a:cubicBezTo>
                <a:cubicBezTo>
                  <a:pt x="668" y="1194"/>
                  <a:pt x="668" y="1194"/>
                  <a:pt x="668" y="1194"/>
                </a:cubicBezTo>
                <a:cubicBezTo>
                  <a:pt x="676" y="1197"/>
                  <a:pt x="675" y="1203"/>
                  <a:pt x="682" y="1205"/>
                </a:cubicBezTo>
                <a:close/>
                <a:moveTo>
                  <a:pt x="714" y="1197"/>
                </a:moveTo>
                <a:cubicBezTo>
                  <a:pt x="713" y="1193"/>
                  <a:pt x="707" y="1196"/>
                  <a:pt x="708" y="1193"/>
                </a:cubicBezTo>
                <a:cubicBezTo>
                  <a:pt x="710" y="1195"/>
                  <a:pt x="711" y="1193"/>
                  <a:pt x="711" y="1192"/>
                </a:cubicBezTo>
                <a:cubicBezTo>
                  <a:pt x="708" y="1188"/>
                  <a:pt x="706" y="1189"/>
                  <a:pt x="705" y="1193"/>
                </a:cubicBezTo>
                <a:cubicBezTo>
                  <a:pt x="702" y="1191"/>
                  <a:pt x="700" y="1189"/>
                  <a:pt x="698" y="1189"/>
                </a:cubicBezTo>
                <a:cubicBezTo>
                  <a:pt x="698" y="1192"/>
                  <a:pt x="692" y="1192"/>
                  <a:pt x="692" y="1198"/>
                </a:cubicBezTo>
                <a:cubicBezTo>
                  <a:pt x="690" y="1198"/>
                  <a:pt x="687" y="1196"/>
                  <a:pt x="685" y="1197"/>
                </a:cubicBezTo>
                <a:cubicBezTo>
                  <a:pt x="687" y="1200"/>
                  <a:pt x="690" y="1200"/>
                  <a:pt x="690" y="1204"/>
                </a:cubicBezTo>
                <a:cubicBezTo>
                  <a:pt x="693" y="1202"/>
                  <a:pt x="695" y="1204"/>
                  <a:pt x="697" y="1207"/>
                </a:cubicBezTo>
                <a:cubicBezTo>
                  <a:pt x="705" y="1208"/>
                  <a:pt x="707" y="1199"/>
                  <a:pt x="714" y="1197"/>
                </a:cubicBezTo>
                <a:close/>
                <a:moveTo>
                  <a:pt x="495" y="1443"/>
                </a:moveTo>
                <a:cubicBezTo>
                  <a:pt x="499" y="1441"/>
                  <a:pt x="498" y="1440"/>
                  <a:pt x="502" y="1439"/>
                </a:cubicBezTo>
                <a:cubicBezTo>
                  <a:pt x="500" y="1434"/>
                  <a:pt x="495" y="1441"/>
                  <a:pt x="495" y="1443"/>
                </a:cubicBezTo>
                <a:close/>
                <a:moveTo>
                  <a:pt x="476" y="1497"/>
                </a:moveTo>
                <a:cubicBezTo>
                  <a:pt x="477" y="1495"/>
                  <a:pt x="479" y="1493"/>
                  <a:pt x="478" y="1491"/>
                </a:cubicBezTo>
                <a:cubicBezTo>
                  <a:pt x="476" y="1492"/>
                  <a:pt x="474" y="1494"/>
                  <a:pt x="474" y="1496"/>
                </a:cubicBezTo>
                <a:cubicBezTo>
                  <a:pt x="475" y="1496"/>
                  <a:pt x="475" y="1496"/>
                  <a:pt x="476" y="1497"/>
                </a:cubicBezTo>
                <a:close/>
                <a:moveTo>
                  <a:pt x="467" y="1544"/>
                </a:moveTo>
                <a:cubicBezTo>
                  <a:pt x="466" y="1544"/>
                  <a:pt x="466" y="1543"/>
                  <a:pt x="465" y="1542"/>
                </a:cubicBezTo>
                <a:cubicBezTo>
                  <a:pt x="466" y="1542"/>
                  <a:pt x="467" y="1541"/>
                  <a:pt x="467" y="1540"/>
                </a:cubicBezTo>
                <a:cubicBezTo>
                  <a:pt x="465" y="1542"/>
                  <a:pt x="463" y="1541"/>
                  <a:pt x="461" y="1543"/>
                </a:cubicBezTo>
                <a:cubicBezTo>
                  <a:pt x="463" y="1545"/>
                  <a:pt x="461" y="1545"/>
                  <a:pt x="462" y="1547"/>
                </a:cubicBezTo>
                <a:cubicBezTo>
                  <a:pt x="463" y="1547"/>
                  <a:pt x="468" y="1546"/>
                  <a:pt x="467" y="1544"/>
                </a:cubicBezTo>
                <a:close/>
                <a:moveTo>
                  <a:pt x="639" y="1470"/>
                </a:moveTo>
                <a:cubicBezTo>
                  <a:pt x="640" y="1468"/>
                  <a:pt x="643" y="1467"/>
                  <a:pt x="644" y="1467"/>
                </a:cubicBezTo>
                <a:cubicBezTo>
                  <a:pt x="643" y="1462"/>
                  <a:pt x="635" y="1471"/>
                  <a:pt x="639" y="1470"/>
                </a:cubicBezTo>
                <a:close/>
                <a:moveTo>
                  <a:pt x="661" y="1461"/>
                </a:moveTo>
                <a:cubicBezTo>
                  <a:pt x="663" y="1458"/>
                  <a:pt x="664" y="1456"/>
                  <a:pt x="669" y="1454"/>
                </a:cubicBezTo>
                <a:cubicBezTo>
                  <a:pt x="667" y="1450"/>
                  <a:pt x="661" y="1456"/>
                  <a:pt x="661" y="1457"/>
                </a:cubicBezTo>
                <a:cubicBezTo>
                  <a:pt x="664" y="1457"/>
                  <a:pt x="660" y="1460"/>
                  <a:pt x="661" y="1461"/>
                </a:cubicBezTo>
                <a:close/>
                <a:moveTo>
                  <a:pt x="902" y="1326"/>
                </a:moveTo>
                <a:cubicBezTo>
                  <a:pt x="900" y="1321"/>
                  <a:pt x="905" y="1322"/>
                  <a:pt x="906" y="1319"/>
                </a:cubicBezTo>
                <a:cubicBezTo>
                  <a:pt x="901" y="1315"/>
                  <a:pt x="896" y="1326"/>
                  <a:pt x="892" y="1326"/>
                </a:cubicBezTo>
                <a:cubicBezTo>
                  <a:pt x="893" y="1324"/>
                  <a:pt x="893" y="1323"/>
                  <a:pt x="894" y="1322"/>
                </a:cubicBezTo>
                <a:cubicBezTo>
                  <a:pt x="893" y="1322"/>
                  <a:pt x="893" y="1323"/>
                  <a:pt x="893" y="1323"/>
                </a:cubicBezTo>
                <a:cubicBezTo>
                  <a:pt x="895" y="1319"/>
                  <a:pt x="892" y="1320"/>
                  <a:pt x="889" y="1322"/>
                </a:cubicBezTo>
                <a:cubicBezTo>
                  <a:pt x="889" y="1323"/>
                  <a:pt x="888" y="1324"/>
                  <a:pt x="888" y="1325"/>
                </a:cubicBezTo>
                <a:cubicBezTo>
                  <a:pt x="888" y="1324"/>
                  <a:pt x="889" y="1324"/>
                  <a:pt x="890" y="1324"/>
                </a:cubicBezTo>
                <a:cubicBezTo>
                  <a:pt x="890" y="1324"/>
                  <a:pt x="890" y="1325"/>
                  <a:pt x="890" y="1326"/>
                </a:cubicBezTo>
                <a:cubicBezTo>
                  <a:pt x="891" y="1326"/>
                  <a:pt x="893" y="1326"/>
                  <a:pt x="894" y="1327"/>
                </a:cubicBezTo>
                <a:cubicBezTo>
                  <a:pt x="893" y="1328"/>
                  <a:pt x="890" y="1329"/>
                  <a:pt x="892" y="1331"/>
                </a:cubicBezTo>
                <a:cubicBezTo>
                  <a:pt x="893" y="1330"/>
                  <a:pt x="897" y="1327"/>
                  <a:pt x="899" y="1324"/>
                </a:cubicBezTo>
                <a:cubicBezTo>
                  <a:pt x="901" y="1324"/>
                  <a:pt x="900" y="1328"/>
                  <a:pt x="902" y="1326"/>
                </a:cubicBezTo>
                <a:close/>
                <a:moveTo>
                  <a:pt x="889" y="1359"/>
                </a:moveTo>
                <a:cubicBezTo>
                  <a:pt x="888" y="1357"/>
                  <a:pt x="887" y="1356"/>
                  <a:pt x="886" y="1356"/>
                </a:cubicBezTo>
                <a:cubicBezTo>
                  <a:pt x="886" y="1356"/>
                  <a:pt x="886" y="1357"/>
                  <a:pt x="885" y="1357"/>
                </a:cubicBezTo>
                <a:cubicBezTo>
                  <a:pt x="886" y="1358"/>
                  <a:pt x="884" y="1359"/>
                  <a:pt x="885" y="1361"/>
                </a:cubicBezTo>
                <a:cubicBezTo>
                  <a:pt x="886" y="1361"/>
                  <a:pt x="888" y="1360"/>
                  <a:pt x="889" y="1359"/>
                </a:cubicBezTo>
                <a:close/>
                <a:moveTo>
                  <a:pt x="914" y="1352"/>
                </a:moveTo>
                <a:cubicBezTo>
                  <a:pt x="914" y="1352"/>
                  <a:pt x="914" y="1352"/>
                  <a:pt x="913" y="1352"/>
                </a:cubicBezTo>
                <a:cubicBezTo>
                  <a:pt x="914" y="1351"/>
                  <a:pt x="914" y="1351"/>
                  <a:pt x="915" y="1351"/>
                </a:cubicBezTo>
                <a:cubicBezTo>
                  <a:pt x="914" y="1348"/>
                  <a:pt x="909" y="1350"/>
                  <a:pt x="910" y="1352"/>
                </a:cubicBezTo>
                <a:cubicBezTo>
                  <a:pt x="912" y="1352"/>
                  <a:pt x="913" y="1353"/>
                  <a:pt x="914" y="1352"/>
                </a:cubicBezTo>
                <a:close/>
                <a:moveTo>
                  <a:pt x="1006" y="1317"/>
                </a:moveTo>
                <a:cubicBezTo>
                  <a:pt x="1004" y="1320"/>
                  <a:pt x="1005" y="1316"/>
                  <a:pt x="1004" y="1315"/>
                </a:cubicBezTo>
                <a:cubicBezTo>
                  <a:pt x="1002" y="1315"/>
                  <a:pt x="1000" y="1313"/>
                  <a:pt x="997" y="1314"/>
                </a:cubicBezTo>
                <a:cubicBezTo>
                  <a:pt x="998" y="1314"/>
                  <a:pt x="998" y="1315"/>
                  <a:pt x="998" y="1315"/>
                </a:cubicBezTo>
                <a:cubicBezTo>
                  <a:pt x="998" y="1316"/>
                  <a:pt x="998" y="1316"/>
                  <a:pt x="998" y="1317"/>
                </a:cubicBezTo>
                <a:cubicBezTo>
                  <a:pt x="998" y="1316"/>
                  <a:pt x="1005" y="1328"/>
                  <a:pt x="1006" y="1317"/>
                </a:cubicBezTo>
                <a:close/>
                <a:moveTo>
                  <a:pt x="1018" y="1326"/>
                </a:moveTo>
                <a:cubicBezTo>
                  <a:pt x="1016" y="1325"/>
                  <a:pt x="1019" y="1321"/>
                  <a:pt x="1017" y="1322"/>
                </a:cubicBezTo>
                <a:cubicBezTo>
                  <a:pt x="1018" y="1325"/>
                  <a:pt x="1014" y="1321"/>
                  <a:pt x="1013" y="1324"/>
                </a:cubicBezTo>
                <a:cubicBezTo>
                  <a:pt x="1014" y="1326"/>
                  <a:pt x="1016" y="1326"/>
                  <a:pt x="1018" y="1326"/>
                </a:cubicBezTo>
                <a:close/>
                <a:moveTo>
                  <a:pt x="1020" y="1341"/>
                </a:moveTo>
                <a:cubicBezTo>
                  <a:pt x="1017" y="1340"/>
                  <a:pt x="1017" y="1341"/>
                  <a:pt x="1015" y="1343"/>
                </a:cubicBezTo>
                <a:cubicBezTo>
                  <a:pt x="1017" y="1347"/>
                  <a:pt x="1022" y="1343"/>
                  <a:pt x="1020" y="1341"/>
                </a:cubicBezTo>
                <a:close/>
                <a:moveTo>
                  <a:pt x="1017" y="1374"/>
                </a:moveTo>
                <a:cubicBezTo>
                  <a:pt x="1014" y="1372"/>
                  <a:pt x="1013" y="1367"/>
                  <a:pt x="1012" y="1368"/>
                </a:cubicBezTo>
                <a:cubicBezTo>
                  <a:pt x="1013" y="1370"/>
                  <a:pt x="1008" y="1371"/>
                  <a:pt x="1011" y="1373"/>
                </a:cubicBezTo>
                <a:cubicBezTo>
                  <a:pt x="1013" y="1373"/>
                  <a:pt x="1014" y="1375"/>
                  <a:pt x="1017" y="1374"/>
                </a:cubicBezTo>
                <a:close/>
                <a:moveTo>
                  <a:pt x="1042" y="1396"/>
                </a:moveTo>
                <a:cubicBezTo>
                  <a:pt x="1043" y="1395"/>
                  <a:pt x="1044" y="1394"/>
                  <a:pt x="1043" y="1392"/>
                </a:cubicBezTo>
                <a:cubicBezTo>
                  <a:pt x="1042" y="1395"/>
                  <a:pt x="1041" y="1390"/>
                  <a:pt x="1039" y="1393"/>
                </a:cubicBezTo>
                <a:cubicBezTo>
                  <a:pt x="1040" y="1394"/>
                  <a:pt x="1041" y="1395"/>
                  <a:pt x="1042" y="1396"/>
                </a:cubicBezTo>
                <a:close/>
                <a:moveTo>
                  <a:pt x="1070" y="1421"/>
                </a:moveTo>
                <a:cubicBezTo>
                  <a:pt x="1068" y="1422"/>
                  <a:pt x="1064" y="1428"/>
                  <a:pt x="1067" y="1433"/>
                </a:cubicBezTo>
                <a:cubicBezTo>
                  <a:pt x="1067" y="1431"/>
                  <a:pt x="1070" y="1425"/>
                  <a:pt x="1072" y="1425"/>
                </a:cubicBezTo>
                <a:cubicBezTo>
                  <a:pt x="1068" y="1425"/>
                  <a:pt x="1072" y="1423"/>
                  <a:pt x="1070" y="1421"/>
                </a:cubicBezTo>
                <a:close/>
                <a:moveTo>
                  <a:pt x="1086" y="1407"/>
                </a:moveTo>
                <a:cubicBezTo>
                  <a:pt x="1086" y="1410"/>
                  <a:pt x="1087" y="1408"/>
                  <a:pt x="1089" y="1411"/>
                </a:cubicBezTo>
                <a:cubicBezTo>
                  <a:pt x="1094" y="1406"/>
                  <a:pt x="1081" y="1406"/>
                  <a:pt x="1085" y="1408"/>
                </a:cubicBezTo>
                <a:cubicBezTo>
                  <a:pt x="1085" y="1408"/>
                  <a:pt x="1086" y="1408"/>
                  <a:pt x="1086" y="1407"/>
                </a:cubicBezTo>
                <a:close/>
                <a:moveTo>
                  <a:pt x="1188" y="1345"/>
                </a:moveTo>
                <a:cubicBezTo>
                  <a:pt x="1189" y="1346"/>
                  <a:pt x="1192" y="1344"/>
                  <a:pt x="1190" y="1342"/>
                </a:cubicBezTo>
                <a:cubicBezTo>
                  <a:pt x="1188" y="1341"/>
                  <a:pt x="1187" y="1343"/>
                  <a:pt x="1188" y="1345"/>
                </a:cubicBezTo>
                <a:close/>
                <a:moveTo>
                  <a:pt x="1094" y="1402"/>
                </a:moveTo>
                <a:cubicBezTo>
                  <a:pt x="1096" y="1406"/>
                  <a:pt x="1100" y="1403"/>
                  <a:pt x="1098" y="1400"/>
                </a:cubicBezTo>
                <a:cubicBezTo>
                  <a:pt x="1096" y="1402"/>
                  <a:pt x="1094" y="1399"/>
                  <a:pt x="1094" y="1402"/>
                </a:cubicBezTo>
                <a:close/>
                <a:moveTo>
                  <a:pt x="1220" y="1310"/>
                </a:moveTo>
                <a:cubicBezTo>
                  <a:pt x="1221" y="1315"/>
                  <a:pt x="1217" y="1314"/>
                  <a:pt x="1214" y="1316"/>
                </a:cubicBezTo>
                <a:cubicBezTo>
                  <a:pt x="1216" y="1318"/>
                  <a:pt x="1215" y="1319"/>
                  <a:pt x="1217" y="1319"/>
                </a:cubicBezTo>
                <a:cubicBezTo>
                  <a:pt x="1216" y="1315"/>
                  <a:pt x="1219" y="1319"/>
                  <a:pt x="1218" y="1319"/>
                </a:cubicBezTo>
                <a:cubicBezTo>
                  <a:pt x="1221" y="1319"/>
                  <a:pt x="1228" y="1311"/>
                  <a:pt x="1220" y="1310"/>
                </a:cubicBezTo>
                <a:close/>
                <a:moveTo>
                  <a:pt x="1195" y="1335"/>
                </a:moveTo>
                <a:cubicBezTo>
                  <a:pt x="1200" y="1334"/>
                  <a:pt x="1203" y="1327"/>
                  <a:pt x="1207" y="1323"/>
                </a:cubicBezTo>
                <a:cubicBezTo>
                  <a:pt x="1202" y="1322"/>
                  <a:pt x="1195" y="1329"/>
                  <a:pt x="1195" y="1335"/>
                </a:cubicBezTo>
                <a:close/>
                <a:moveTo>
                  <a:pt x="1123" y="1378"/>
                </a:moveTo>
                <a:cubicBezTo>
                  <a:pt x="1125" y="1377"/>
                  <a:pt x="1130" y="1377"/>
                  <a:pt x="1127" y="1374"/>
                </a:cubicBezTo>
                <a:cubicBezTo>
                  <a:pt x="1125" y="1374"/>
                  <a:pt x="1121" y="1375"/>
                  <a:pt x="1123" y="1378"/>
                </a:cubicBezTo>
                <a:close/>
                <a:moveTo>
                  <a:pt x="1118" y="1381"/>
                </a:moveTo>
                <a:cubicBezTo>
                  <a:pt x="1119" y="1380"/>
                  <a:pt x="1120" y="1379"/>
                  <a:pt x="1121" y="1378"/>
                </a:cubicBezTo>
                <a:cubicBezTo>
                  <a:pt x="1119" y="1375"/>
                  <a:pt x="1115" y="1378"/>
                  <a:pt x="1118" y="1381"/>
                </a:cubicBezTo>
                <a:close/>
                <a:moveTo>
                  <a:pt x="1080" y="1401"/>
                </a:moveTo>
                <a:cubicBezTo>
                  <a:pt x="1079" y="1403"/>
                  <a:pt x="1076" y="1404"/>
                  <a:pt x="1078" y="1406"/>
                </a:cubicBezTo>
                <a:cubicBezTo>
                  <a:pt x="1080" y="1405"/>
                  <a:pt x="1081" y="1404"/>
                  <a:pt x="1080" y="1401"/>
                </a:cubicBezTo>
                <a:close/>
                <a:moveTo>
                  <a:pt x="1069" y="1413"/>
                </a:moveTo>
                <a:cubicBezTo>
                  <a:pt x="1068" y="1410"/>
                  <a:pt x="1074" y="1409"/>
                  <a:pt x="1071" y="1406"/>
                </a:cubicBezTo>
                <a:cubicBezTo>
                  <a:pt x="1068" y="1407"/>
                  <a:pt x="1065" y="1412"/>
                  <a:pt x="1069" y="1413"/>
                </a:cubicBezTo>
                <a:close/>
                <a:moveTo>
                  <a:pt x="1126" y="1362"/>
                </a:moveTo>
                <a:cubicBezTo>
                  <a:pt x="1129" y="1356"/>
                  <a:pt x="1138" y="1356"/>
                  <a:pt x="1137" y="1350"/>
                </a:cubicBezTo>
                <a:cubicBezTo>
                  <a:pt x="1132" y="1351"/>
                  <a:pt x="1124" y="1356"/>
                  <a:pt x="1126" y="1362"/>
                </a:cubicBezTo>
                <a:close/>
                <a:moveTo>
                  <a:pt x="1044" y="1414"/>
                </a:moveTo>
                <a:cubicBezTo>
                  <a:pt x="1043" y="1415"/>
                  <a:pt x="1043" y="1413"/>
                  <a:pt x="1044" y="1412"/>
                </a:cubicBezTo>
                <a:cubicBezTo>
                  <a:pt x="1048" y="1412"/>
                  <a:pt x="1048" y="1410"/>
                  <a:pt x="1049" y="1406"/>
                </a:cubicBezTo>
                <a:cubicBezTo>
                  <a:pt x="1045" y="1406"/>
                  <a:pt x="1041" y="1402"/>
                  <a:pt x="1036" y="1402"/>
                </a:cubicBezTo>
                <a:cubicBezTo>
                  <a:pt x="1037" y="1407"/>
                  <a:pt x="1039" y="1409"/>
                  <a:pt x="1041" y="1415"/>
                </a:cubicBezTo>
                <a:cubicBezTo>
                  <a:pt x="1042" y="1415"/>
                  <a:pt x="1047" y="1414"/>
                  <a:pt x="1044" y="1414"/>
                </a:cubicBezTo>
                <a:close/>
                <a:moveTo>
                  <a:pt x="1056" y="1410"/>
                </a:moveTo>
                <a:cubicBezTo>
                  <a:pt x="1061" y="1407"/>
                  <a:pt x="1052" y="1405"/>
                  <a:pt x="1054" y="1401"/>
                </a:cubicBezTo>
                <a:cubicBezTo>
                  <a:pt x="1051" y="1403"/>
                  <a:pt x="1053" y="1407"/>
                  <a:pt x="1056" y="1410"/>
                </a:cubicBezTo>
                <a:close/>
                <a:moveTo>
                  <a:pt x="1065" y="1405"/>
                </a:moveTo>
                <a:cubicBezTo>
                  <a:pt x="1064" y="1394"/>
                  <a:pt x="1076" y="1394"/>
                  <a:pt x="1078" y="1383"/>
                </a:cubicBezTo>
                <a:cubicBezTo>
                  <a:pt x="1074" y="1383"/>
                  <a:pt x="1074" y="1391"/>
                  <a:pt x="1069" y="1385"/>
                </a:cubicBezTo>
                <a:cubicBezTo>
                  <a:pt x="1069" y="1382"/>
                  <a:pt x="1074" y="1384"/>
                  <a:pt x="1071" y="1380"/>
                </a:cubicBezTo>
                <a:cubicBezTo>
                  <a:pt x="1068" y="1383"/>
                  <a:pt x="1066" y="1381"/>
                  <a:pt x="1064" y="1382"/>
                </a:cubicBezTo>
                <a:cubicBezTo>
                  <a:pt x="1062" y="1385"/>
                  <a:pt x="1062" y="1393"/>
                  <a:pt x="1056" y="1392"/>
                </a:cubicBezTo>
                <a:cubicBezTo>
                  <a:pt x="1058" y="1398"/>
                  <a:pt x="1059" y="1400"/>
                  <a:pt x="1061" y="1405"/>
                </a:cubicBezTo>
                <a:cubicBezTo>
                  <a:pt x="1062" y="1402"/>
                  <a:pt x="1063" y="1407"/>
                  <a:pt x="1065" y="1405"/>
                </a:cubicBezTo>
                <a:close/>
                <a:moveTo>
                  <a:pt x="1053" y="1422"/>
                </a:moveTo>
                <a:cubicBezTo>
                  <a:pt x="1052" y="1420"/>
                  <a:pt x="1051" y="1415"/>
                  <a:pt x="1049" y="1416"/>
                </a:cubicBezTo>
                <a:cubicBezTo>
                  <a:pt x="1050" y="1419"/>
                  <a:pt x="1048" y="1421"/>
                  <a:pt x="1048" y="1424"/>
                </a:cubicBezTo>
                <a:cubicBezTo>
                  <a:pt x="1050" y="1423"/>
                  <a:pt x="1051" y="1424"/>
                  <a:pt x="1053" y="1422"/>
                </a:cubicBezTo>
                <a:close/>
                <a:moveTo>
                  <a:pt x="1050" y="1432"/>
                </a:moveTo>
                <a:cubicBezTo>
                  <a:pt x="1051" y="1431"/>
                  <a:pt x="1052" y="1431"/>
                  <a:pt x="1052" y="1430"/>
                </a:cubicBezTo>
                <a:cubicBezTo>
                  <a:pt x="1051" y="1428"/>
                  <a:pt x="1049" y="1429"/>
                  <a:pt x="1049" y="1426"/>
                </a:cubicBezTo>
                <a:cubicBezTo>
                  <a:pt x="1048" y="1427"/>
                  <a:pt x="1047" y="1428"/>
                  <a:pt x="1047" y="1429"/>
                </a:cubicBezTo>
                <a:cubicBezTo>
                  <a:pt x="1050" y="1427"/>
                  <a:pt x="1049" y="1430"/>
                  <a:pt x="1050" y="1432"/>
                </a:cubicBezTo>
                <a:close/>
                <a:moveTo>
                  <a:pt x="1058" y="1431"/>
                </a:moveTo>
                <a:cubicBezTo>
                  <a:pt x="1060" y="1429"/>
                  <a:pt x="1061" y="1431"/>
                  <a:pt x="1062" y="1430"/>
                </a:cubicBezTo>
                <a:cubicBezTo>
                  <a:pt x="1059" y="1428"/>
                  <a:pt x="1063" y="1427"/>
                  <a:pt x="1060" y="1425"/>
                </a:cubicBezTo>
                <a:cubicBezTo>
                  <a:pt x="1059" y="1427"/>
                  <a:pt x="1059" y="1429"/>
                  <a:pt x="1058" y="1431"/>
                </a:cubicBezTo>
                <a:close/>
                <a:moveTo>
                  <a:pt x="999" y="1385"/>
                </a:moveTo>
                <a:cubicBezTo>
                  <a:pt x="998" y="1384"/>
                  <a:pt x="997" y="1383"/>
                  <a:pt x="996" y="1385"/>
                </a:cubicBezTo>
                <a:cubicBezTo>
                  <a:pt x="1000" y="1389"/>
                  <a:pt x="1001" y="1384"/>
                  <a:pt x="1002" y="1383"/>
                </a:cubicBezTo>
                <a:cubicBezTo>
                  <a:pt x="1000" y="1383"/>
                  <a:pt x="999" y="1383"/>
                  <a:pt x="999" y="1385"/>
                </a:cubicBezTo>
                <a:close/>
                <a:moveTo>
                  <a:pt x="1827" y="465"/>
                </a:moveTo>
                <a:cubicBezTo>
                  <a:pt x="1825" y="465"/>
                  <a:pt x="1824" y="464"/>
                  <a:pt x="1822" y="466"/>
                </a:cubicBezTo>
                <a:cubicBezTo>
                  <a:pt x="1823" y="469"/>
                  <a:pt x="1828" y="465"/>
                  <a:pt x="1827" y="465"/>
                </a:cubicBezTo>
                <a:close/>
                <a:moveTo>
                  <a:pt x="1844" y="496"/>
                </a:moveTo>
                <a:cubicBezTo>
                  <a:pt x="1845" y="498"/>
                  <a:pt x="1847" y="497"/>
                  <a:pt x="1848" y="500"/>
                </a:cubicBezTo>
                <a:cubicBezTo>
                  <a:pt x="1847" y="501"/>
                  <a:pt x="1844" y="502"/>
                  <a:pt x="1847" y="504"/>
                </a:cubicBezTo>
                <a:cubicBezTo>
                  <a:pt x="1848" y="502"/>
                  <a:pt x="1849" y="500"/>
                  <a:pt x="1849" y="498"/>
                </a:cubicBezTo>
                <a:cubicBezTo>
                  <a:pt x="1846" y="499"/>
                  <a:pt x="1848" y="495"/>
                  <a:pt x="1847" y="494"/>
                </a:cubicBezTo>
                <a:cubicBezTo>
                  <a:pt x="1846" y="495"/>
                  <a:pt x="1845" y="496"/>
                  <a:pt x="1844" y="496"/>
                </a:cubicBezTo>
                <a:close/>
                <a:moveTo>
                  <a:pt x="1758" y="388"/>
                </a:moveTo>
                <a:cubicBezTo>
                  <a:pt x="1758" y="388"/>
                  <a:pt x="1758" y="388"/>
                  <a:pt x="1759" y="388"/>
                </a:cubicBezTo>
                <a:cubicBezTo>
                  <a:pt x="1759" y="388"/>
                  <a:pt x="1759" y="388"/>
                  <a:pt x="1758" y="388"/>
                </a:cubicBezTo>
                <a:close/>
                <a:moveTo>
                  <a:pt x="1758" y="388"/>
                </a:moveTo>
                <a:cubicBezTo>
                  <a:pt x="1758" y="387"/>
                  <a:pt x="1757" y="386"/>
                  <a:pt x="1757" y="386"/>
                </a:cubicBezTo>
                <a:cubicBezTo>
                  <a:pt x="1751" y="386"/>
                  <a:pt x="1751" y="389"/>
                  <a:pt x="1746" y="389"/>
                </a:cubicBezTo>
                <a:cubicBezTo>
                  <a:pt x="1749" y="391"/>
                  <a:pt x="1756" y="387"/>
                  <a:pt x="1758" y="388"/>
                </a:cubicBezTo>
                <a:close/>
                <a:moveTo>
                  <a:pt x="1626" y="271"/>
                </a:moveTo>
                <a:cubicBezTo>
                  <a:pt x="1629" y="270"/>
                  <a:pt x="1626" y="268"/>
                  <a:pt x="1628" y="267"/>
                </a:cubicBezTo>
                <a:cubicBezTo>
                  <a:pt x="1632" y="271"/>
                  <a:pt x="1633" y="266"/>
                  <a:pt x="1636" y="267"/>
                </a:cubicBezTo>
                <a:cubicBezTo>
                  <a:pt x="1632" y="265"/>
                  <a:pt x="1639" y="266"/>
                  <a:pt x="1640" y="264"/>
                </a:cubicBezTo>
                <a:cubicBezTo>
                  <a:pt x="1633" y="261"/>
                  <a:pt x="1627" y="269"/>
                  <a:pt x="1620" y="271"/>
                </a:cubicBezTo>
                <a:cubicBezTo>
                  <a:pt x="1623" y="275"/>
                  <a:pt x="1623" y="268"/>
                  <a:pt x="1626" y="271"/>
                </a:cubicBezTo>
                <a:close/>
                <a:moveTo>
                  <a:pt x="1728" y="388"/>
                </a:moveTo>
                <a:cubicBezTo>
                  <a:pt x="1726" y="391"/>
                  <a:pt x="1724" y="385"/>
                  <a:pt x="1721" y="389"/>
                </a:cubicBezTo>
                <a:cubicBezTo>
                  <a:pt x="1723" y="390"/>
                  <a:pt x="1728" y="392"/>
                  <a:pt x="1728" y="388"/>
                </a:cubicBezTo>
                <a:close/>
                <a:moveTo>
                  <a:pt x="1895" y="629"/>
                </a:moveTo>
                <a:cubicBezTo>
                  <a:pt x="1894" y="629"/>
                  <a:pt x="1893" y="628"/>
                  <a:pt x="1892" y="627"/>
                </a:cubicBezTo>
                <a:cubicBezTo>
                  <a:pt x="1891" y="628"/>
                  <a:pt x="1889" y="632"/>
                  <a:pt x="1890" y="632"/>
                </a:cubicBezTo>
                <a:cubicBezTo>
                  <a:pt x="1890" y="628"/>
                  <a:pt x="1898" y="631"/>
                  <a:pt x="1895" y="629"/>
                </a:cubicBezTo>
                <a:close/>
                <a:moveTo>
                  <a:pt x="1714" y="420"/>
                </a:moveTo>
                <a:cubicBezTo>
                  <a:pt x="1715" y="422"/>
                  <a:pt x="1710" y="423"/>
                  <a:pt x="1713" y="425"/>
                </a:cubicBezTo>
                <a:cubicBezTo>
                  <a:pt x="1714" y="424"/>
                  <a:pt x="1715" y="423"/>
                  <a:pt x="1716" y="422"/>
                </a:cubicBezTo>
                <a:cubicBezTo>
                  <a:pt x="1715" y="421"/>
                  <a:pt x="1715" y="419"/>
                  <a:pt x="1714" y="420"/>
                </a:cubicBezTo>
                <a:close/>
                <a:moveTo>
                  <a:pt x="1688" y="413"/>
                </a:moveTo>
                <a:cubicBezTo>
                  <a:pt x="1688" y="412"/>
                  <a:pt x="1688" y="413"/>
                  <a:pt x="1687" y="412"/>
                </a:cubicBezTo>
                <a:cubicBezTo>
                  <a:pt x="1688" y="412"/>
                  <a:pt x="1689" y="412"/>
                  <a:pt x="1689" y="411"/>
                </a:cubicBezTo>
                <a:cubicBezTo>
                  <a:pt x="1687" y="410"/>
                  <a:pt x="1683" y="411"/>
                  <a:pt x="1682" y="414"/>
                </a:cubicBezTo>
                <a:cubicBezTo>
                  <a:pt x="1681" y="414"/>
                  <a:pt x="1680" y="414"/>
                  <a:pt x="1679" y="414"/>
                </a:cubicBezTo>
                <a:cubicBezTo>
                  <a:pt x="1678" y="408"/>
                  <a:pt x="1685" y="402"/>
                  <a:pt x="1690" y="406"/>
                </a:cubicBezTo>
                <a:cubicBezTo>
                  <a:pt x="1689" y="408"/>
                  <a:pt x="1688" y="406"/>
                  <a:pt x="1686" y="407"/>
                </a:cubicBezTo>
                <a:cubicBezTo>
                  <a:pt x="1689" y="410"/>
                  <a:pt x="1697" y="405"/>
                  <a:pt x="1694" y="401"/>
                </a:cubicBezTo>
                <a:cubicBezTo>
                  <a:pt x="1690" y="405"/>
                  <a:pt x="1685" y="402"/>
                  <a:pt x="1681" y="401"/>
                </a:cubicBezTo>
                <a:cubicBezTo>
                  <a:pt x="1681" y="402"/>
                  <a:pt x="1683" y="404"/>
                  <a:pt x="1682" y="404"/>
                </a:cubicBezTo>
                <a:cubicBezTo>
                  <a:pt x="1679" y="400"/>
                  <a:pt x="1679" y="406"/>
                  <a:pt x="1676" y="404"/>
                </a:cubicBezTo>
                <a:cubicBezTo>
                  <a:pt x="1679" y="404"/>
                  <a:pt x="1676" y="399"/>
                  <a:pt x="1675" y="401"/>
                </a:cubicBezTo>
                <a:cubicBezTo>
                  <a:pt x="1676" y="403"/>
                  <a:pt x="1674" y="404"/>
                  <a:pt x="1675" y="406"/>
                </a:cubicBezTo>
                <a:cubicBezTo>
                  <a:pt x="1676" y="404"/>
                  <a:pt x="1677" y="407"/>
                  <a:pt x="1678" y="407"/>
                </a:cubicBezTo>
                <a:cubicBezTo>
                  <a:pt x="1677" y="408"/>
                  <a:pt x="1678" y="409"/>
                  <a:pt x="1678" y="410"/>
                </a:cubicBezTo>
                <a:cubicBezTo>
                  <a:pt x="1674" y="408"/>
                  <a:pt x="1673" y="407"/>
                  <a:pt x="1670" y="407"/>
                </a:cubicBezTo>
                <a:cubicBezTo>
                  <a:pt x="1671" y="410"/>
                  <a:pt x="1673" y="409"/>
                  <a:pt x="1673" y="411"/>
                </a:cubicBezTo>
                <a:cubicBezTo>
                  <a:pt x="1675" y="408"/>
                  <a:pt x="1677" y="413"/>
                  <a:pt x="1679" y="412"/>
                </a:cubicBezTo>
                <a:cubicBezTo>
                  <a:pt x="1678" y="412"/>
                  <a:pt x="1678" y="413"/>
                  <a:pt x="1677" y="414"/>
                </a:cubicBezTo>
                <a:cubicBezTo>
                  <a:pt x="1678" y="415"/>
                  <a:pt x="1679" y="416"/>
                  <a:pt x="1679" y="417"/>
                </a:cubicBezTo>
                <a:cubicBezTo>
                  <a:pt x="1682" y="413"/>
                  <a:pt x="1688" y="415"/>
                  <a:pt x="1688" y="413"/>
                </a:cubicBezTo>
                <a:close/>
                <a:moveTo>
                  <a:pt x="1691" y="400"/>
                </a:moveTo>
                <a:cubicBezTo>
                  <a:pt x="1689" y="399"/>
                  <a:pt x="1686" y="398"/>
                  <a:pt x="1684" y="399"/>
                </a:cubicBezTo>
                <a:cubicBezTo>
                  <a:pt x="1686" y="403"/>
                  <a:pt x="1691" y="401"/>
                  <a:pt x="1691" y="400"/>
                </a:cubicBezTo>
                <a:close/>
                <a:moveTo>
                  <a:pt x="1597" y="289"/>
                </a:moveTo>
                <a:cubicBezTo>
                  <a:pt x="1596" y="287"/>
                  <a:pt x="1595" y="288"/>
                  <a:pt x="1593" y="285"/>
                </a:cubicBezTo>
                <a:cubicBezTo>
                  <a:pt x="1587" y="290"/>
                  <a:pt x="1592" y="288"/>
                  <a:pt x="1597" y="289"/>
                </a:cubicBezTo>
                <a:close/>
                <a:moveTo>
                  <a:pt x="1441" y="508"/>
                </a:moveTo>
                <a:cubicBezTo>
                  <a:pt x="1442" y="508"/>
                  <a:pt x="1442" y="509"/>
                  <a:pt x="1443" y="510"/>
                </a:cubicBezTo>
                <a:cubicBezTo>
                  <a:pt x="1444" y="508"/>
                  <a:pt x="1445" y="502"/>
                  <a:pt x="1444" y="502"/>
                </a:cubicBezTo>
                <a:cubicBezTo>
                  <a:pt x="1443" y="504"/>
                  <a:pt x="1440" y="505"/>
                  <a:pt x="1441" y="508"/>
                </a:cubicBezTo>
                <a:close/>
                <a:moveTo>
                  <a:pt x="1413" y="533"/>
                </a:moveTo>
                <a:cubicBezTo>
                  <a:pt x="1419" y="531"/>
                  <a:pt x="1426" y="528"/>
                  <a:pt x="1434" y="524"/>
                </a:cubicBezTo>
                <a:cubicBezTo>
                  <a:pt x="1427" y="521"/>
                  <a:pt x="1425" y="528"/>
                  <a:pt x="1419" y="526"/>
                </a:cubicBezTo>
                <a:cubicBezTo>
                  <a:pt x="1421" y="532"/>
                  <a:pt x="1411" y="527"/>
                  <a:pt x="1413" y="533"/>
                </a:cubicBezTo>
                <a:close/>
                <a:moveTo>
                  <a:pt x="1333" y="447"/>
                </a:moveTo>
                <a:cubicBezTo>
                  <a:pt x="1327" y="449"/>
                  <a:pt x="1322" y="452"/>
                  <a:pt x="1316" y="455"/>
                </a:cubicBezTo>
                <a:cubicBezTo>
                  <a:pt x="1318" y="458"/>
                  <a:pt x="1313" y="459"/>
                  <a:pt x="1316" y="462"/>
                </a:cubicBezTo>
                <a:cubicBezTo>
                  <a:pt x="1315" y="454"/>
                  <a:pt x="1330" y="454"/>
                  <a:pt x="1333" y="447"/>
                </a:cubicBezTo>
                <a:close/>
                <a:moveTo>
                  <a:pt x="1588" y="1049"/>
                </a:moveTo>
                <a:cubicBezTo>
                  <a:pt x="1577" y="1057"/>
                  <a:pt x="1597" y="1047"/>
                  <a:pt x="1592" y="1046"/>
                </a:cubicBezTo>
                <a:cubicBezTo>
                  <a:pt x="1596" y="1045"/>
                  <a:pt x="1599" y="1046"/>
                  <a:pt x="1600" y="1041"/>
                </a:cubicBezTo>
                <a:cubicBezTo>
                  <a:pt x="1596" y="1040"/>
                  <a:pt x="1596" y="1043"/>
                  <a:pt x="1595" y="1045"/>
                </a:cubicBezTo>
                <a:cubicBezTo>
                  <a:pt x="1594" y="1044"/>
                  <a:pt x="1593" y="1043"/>
                  <a:pt x="1592" y="1043"/>
                </a:cubicBezTo>
                <a:cubicBezTo>
                  <a:pt x="1592" y="1046"/>
                  <a:pt x="1588" y="1046"/>
                  <a:pt x="1588" y="1049"/>
                </a:cubicBezTo>
                <a:close/>
                <a:moveTo>
                  <a:pt x="1076" y="613"/>
                </a:moveTo>
                <a:cubicBezTo>
                  <a:pt x="1076" y="613"/>
                  <a:pt x="1076" y="614"/>
                  <a:pt x="1077" y="614"/>
                </a:cubicBezTo>
                <a:cubicBezTo>
                  <a:pt x="1076" y="609"/>
                  <a:pt x="1079" y="610"/>
                  <a:pt x="1082" y="610"/>
                </a:cubicBezTo>
                <a:cubicBezTo>
                  <a:pt x="1081" y="607"/>
                  <a:pt x="1082" y="604"/>
                  <a:pt x="1085" y="606"/>
                </a:cubicBezTo>
                <a:cubicBezTo>
                  <a:pt x="1083" y="599"/>
                  <a:pt x="1080" y="608"/>
                  <a:pt x="1076" y="609"/>
                </a:cubicBezTo>
                <a:cubicBezTo>
                  <a:pt x="1076" y="607"/>
                  <a:pt x="1075" y="609"/>
                  <a:pt x="1073" y="608"/>
                </a:cubicBezTo>
                <a:cubicBezTo>
                  <a:pt x="1068" y="613"/>
                  <a:pt x="1061" y="619"/>
                  <a:pt x="1058" y="622"/>
                </a:cubicBezTo>
                <a:cubicBezTo>
                  <a:pt x="1065" y="622"/>
                  <a:pt x="1069" y="608"/>
                  <a:pt x="1076" y="613"/>
                </a:cubicBezTo>
                <a:close/>
                <a:moveTo>
                  <a:pt x="1456" y="1133"/>
                </a:moveTo>
                <a:cubicBezTo>
                  <a:pt x="1451" y="1137"/>
                  <a:pt x="1445" y="1142"/>
                  <a:pt x="1442" y="1144"/>
                </a:cubicBezTo>
                <a:cubicBezTo>
                  <a:pt x="1442" y="1144"/>
                  <a:pt x="1443" y="1144"/>
                  <a:pt x="1444" y="1146"/>
                </a:cubicBezTo>
                <a:cubicBezTo>
                  <a:pt x="1439" y="1151"/>
                  <a:pt x="1429" y="1149"/>
                  <a:pt x="1428" y="1157"/>
                </a:cubicBezTo>
                <a:cubicBezTo>
                  <a:pt x="1434" y="1156"/>
                  <a:pt x="1436" y="1148"/>
                  <a:pt x="1440" y="1152"/>
                </a:cubicBezTo>
                <a:cubicBezTo>
                  <a:pt x="1448" y="1149"/>
                  <a:pt x="1454" y="1138"/>
                  <a:pt x="1464" y="1138"/>
                </a:cubicBezTo>
                <a:cubicBezTo>
                  <a:pt x="1464" y="1130"/>
                  <a:pt x="1475" y="1127"/>
                  <a:pt x="1479" y="1127"/>
                </a:cubicBezTo>
                <a:cubicBezTo>
                  <a:pt x="1475" y="1126"/>
                  <a:pt x="1468" y="1124"/>
                  <a:pt x="1470" y="1116"/>
                </a:cubicBezTo>
                <a:cubicBezTo>
                  <a:pt x="1466" y="1124"/>
                  <a:pt x="1459" y="1129"/>
                  <a:pt x="1454" y="1133"/>
                </a:cubicBezTo>
                <a:cubicBezTo>
                  <a:pt x="1455" y="1133"/>
                  <a:pt x="1455" y="1132"/>
                  <a:pt x="1456" y="1133"/>
                </a:cubicBezTo>
                <a:close/>
                <a:moveTo>
                  <a:pt x="1429" y="1161"/>
                </a:moveTo>
                <a:cubicBezTo>
                  <a:pt x="1428" y="1159"/>
                  <a:pt x="1426" y="1159"/>
                  <a:pt x="1426" y="1157"/>
                </a:cubicBezTo>
                <a:cubicBezTo>
                  <a:pt x="1424" y="1156"/>
                  <a:pt x="1422" y="1160"/>
                  <a:pt x="1420" y="1159"/>
                </a:cubicBezTo>
                <a:cubicBezTo>
                  <a:pt x="1425" y="1165"/>
                  <a:pt x="1413" y="1161"/>
                  <a:pt x="1416" y="1166"/>
                </a:cubicBezTo>
                <a:cubicBezTo>
                  <a:pt x="1420" y="1162"/>
                  <a:pt x="1426" y="1162"/>
                  <a:pt x="1428" y="1161"/>
                </a:cubicBezTo>
                <a:cubicBezTo>
                  <a:pt x="1428" y="1161"/>
                  <a:pt x="1429" y="1162"/>
                  <a:pt x="1429" y="1161"/>
                </a:cubicBezTo>
                <a:close/>
                <a:moveTo>
                  <a:pt x="898" y="651"/>
                </a:moveTo>
                <a:cubicBezTo>
                  <a:pt x="897" y="650"/>
                  <a:pt x="897" y="649"/>
                  <a:pt x="897" y="648"/>
                </a:cubicBezTo>
                <a:cubicBezTo>
                  <a:pt x="896" y="651"/>
                  <a:pt x="895" y="651"/>
                  <a:pt x="892" y="651"/>
                </a:cubicBezTo>
                <a:cubicBezTo>
                  <a:pt x="894" y="653"/>
                  <a:pt x="896" y="652"/>
                  <a:pt x="898" y="651"/>
                </a:cubicBezTo>
                <a:close/>
                <a:moveTo>
                  <a:pt x="891" y="652"/>
                </a:moveTo>
                <a:cubicBezTo>
                  <a:pt x="889" y="653"/>
                  <a:pt x="890" y="655"/>
                  <a:pt x="891" y="657"/>
                </a:cubicBezTo>
                <a:cubicBezTo>
                  <a:pt x="892" y="656"/>
                  <a:pt x="896" y="655"/>
                  <a:pt x="893" y="655"/>
                </a:cubicBezTo>
                <a:cubicBezTo>
                  <a:pt x="891" y="656"/>
                  <a:pt x="893" y="653"/>
                  <a:pt x="891" y="652"/>
                </a:cubicBezTo>
                <a:close/>
                <a:moveTo>
                  <a:pt x="1312" y="1240"/>
                </a:moveTo>
                <a:cubicBezTo>
                  <a:pt x="1309" y="1241"/>
                  <a:pt x="1310" y="1244"/>
                  <a:pt x="1308" y="1246"/>
                </a:cubicBezTo>
                <a:cubicBezTo>
                  <a:pt x="1310" y="1249"/>
                  <a:pt x="1314" y="1247"/>
                  <a:pt x="1314" y="1246"/>
                </a:cubicBezTo>
                <a:cubicBezTo>
                  <a:pt x="1312" y="1246"/>
                  <a:pt x="1310" y="1245"/>
                  <a:pt x="1311" y="1243"/>
                </a:cubicBezTo>
                <a:cubicBezTo>
                  <a:pt x="1313" y="1243"/>
                  <a:pt x="1321" y="1244"/>
                  <a:pt x="1317" y="1239"/>
                </a:cubicBezTo>
                <a:cubicBezTo>
                  <a:pt x="1315" y="1241"/>
                  <a:pt x="1314" y="1244"/>
                  <a:pt x="1312" y="1240"/>
                </a:cubicBezTo>
                <a:close/>
                <a:moveTo>
                  <a:pt x="890" y="695"/>
                </a:moveTo>
                <a:cubicBezTo>
                  <a:pt x="894" y="691"/>
                  <a:pt x="886" y="689"/>
                  <a:pt x="883" y="688"/>
                </a:cubicBezTo>
                <a:cubicBezTo>
                  <a:pt x="888" y="696"/>
                  <a:pt x="888" y="689"/>
                  <a:pt x="890" y="695"/>
                </a:cubicBezTo>
                <a:close/>
                <a:moveTo>
                  <a:pt x="1308" y="1249"/>
                </a:moveTo>
                <a:cubicBezTo>
                  <a:pt x="1303" y="1250"/>
                  <a:pt x="1305" y="1245"/>
                  <a:pt x="1304" y="1242"/>
                </a:cubicBezTo>
                <a:cubicBezTo>
                  <a:pt x="1300" y="1248"/>
                  <a:pt x="1294" y="1251"/>
                  <a:pt x="1295" y="1259"/>
                </a:cubicBezTo>
                <a:cubicBezTo>
                  <a:pt x="1294" y="1258"/>
                  <a:pt x="1292" y="1261"/>
                  <a:pt x="1291" y="1259"/>
                </a:cubicBezTo>
                <a:cubicBezTo>
                  <a:pt x="1292" y="1258"/>
                  <a:pt x="1294" y="1257"/>
                  <a:pt x="1293" y="1256"/>
                </a:cubicBezTo>
                <a:cubicBezTo>
                  <a:pt x="1292" y="1258"/>
                  <a:pt x="1290" y="1256"/>
                  <a:pt x="1289" y="1258"/>
                </a:cubicBezTo>
                <a:cubicBezTo>
                  <a:pt x="1294" y="1261"/>
                  <a:pt x="1294" y="1260"/>
                  <a:pt x="1297" y="1265"/>
                </a:cubicBezTo>
                <a:cubicBezTo>
                  <a:pt x="1293" y="1256"/>
                  <a:pt x="1304" y="1250"/>
                  <a:pt x="1308" y="1249"/>
                </a:cubicBezTo>
                <a:close/>
                <a:moveTo>
                  <a:pt x="1259" y="1286"/>
                </a:moveTo>
                <a:cubicBezTo>
                  <a:pt x="1261" y="1285"/>
                  <a:pt x="1264" y="1287"/>
                  <a:pt x="1266" y="1287"/>
                </a:cubicBezTo>
                <a:cubicBezTo>
                  <a:pt x="1264" y="1283"/>
                  <a:pt x="1259" y="1284"/>
                  <a:pt x="1259" y="1286"/>
                </a:cubicBezTo>
                <a:close/>
                <a:moveTo>
                  <a:pt x="838" y="788"/>
                </a:moveTo>
                <a:cubicBezTo>
                  <a:pt x="832" y="790"/>
                  <a:pt x="826" y="791"/>
                  <a:pt x="822" y="794"/>
                </a:cubicBezTo>
                <a:cubicBezTo>
                  <a:pt x="823" y="798"/>
                  <a:pt x="825" y="795"/>
                  <a:pt x="826" y="796"/>
                </a:cubicBezTo>
                <a:cubicBezTo>
                  <a:pt x="824" y="796"/>
                  <a:pt x="825" y="801"/>
                  <a:pt x="827" y="800"/>
                </a:cubicBezTo>
                <a:cubicBezTo>
                  <a:pt x="826" y="797"/>
                  <a:pt x="826" y="795"/>
                  <a:pt x="827" y="794"/>
                </a:cubicBezTo>
                <a:cubicBezTo>
                  <a:pt x="831" y="791"/>
                  <a:pt x="838" y="793"/>
                  <a:pt x="838" y="788"/>
                </a:cubicBezTo>
                <a:close/>
                <a:moveTo>
                  <a:pt x="819" y="797"/>
                </a:moveTo>
                <a:cubicBezTo>
                  <a:pt x="819" y="800"/>
                  <a:pt x="818" y="802"/>
                  <a:pt x="820" y="806"/>
                </a:cubicBezTo>
                <a:cubicBezTo>
                  <a:pt x="822" y="802"/>
                  <a:pt x="821" y="802"/>
                  <a:pt x="819" y="797"/>
                </a:cubicBezTo>
                <a:close/>
                <a:moveTo>
                  <a:pt x="763" y="854"/>
                </a:moveTo>
                <a:cubicBezTo>
                  <a:pt x="760" y="854"/>
                  <a:pt x="757" y="858"/>
                  <a:pt x="756" y="853"/>
                </a:cubicBezTo>
                <a:cubicBezTo>
                  <a:pt x="753" y="852"/>
                  <a:pt x="747" y="855"/>
                  <a:pt x="751" y="860"/>
                </a:cubicBezTo>
                <a:cubicBezTo>
                  <a:pt x="757" y="858"/>
                  <a:pt x="758" y="858"/>
                  <a:pt x="763" y="854"/>
                </a:cubicBezTo>
                <a:close/>
                <a:moveTo>
                  <a:pt x="715" y="871"/>
                </a:moveTo>
                <a:cubicBezTo>
                  <a:pt x="713" y="872"/>
                  <a:pt x="712" y="871"/>
                  <a:pt x="711" y="872"/>
                </a:cubicBezTo>
                <a:cubicBezTo>
                  <a:pt x="712" y="875"/>
                  <a:pt x="717" y="875"/>
                  <a:pt x="717" y="874"/>
                </a:cubicBezTo>
                <a:cubicBezTo>
                  <a:pt x="715" y="874"/>
                  <a:pt x="715" y="872"/>
                  <a:pt x="715" y="871"/>
                </a:cubicBezTo>
                <a:close/>
                <a:moveTo>
                  <a:pt x="746" y="965"/>
                </a:moveTo>
                <a:cubicBezTo>
                  <a:pt x="746" y="966"/>
                  <a:pt x="747" y="966"/>
                  <a:pt x="747" y="966"/>
                </a:cubicBezTo>
                <a:cubicBezTo>
                  <a:pt x="747" y="971"/>
                  <a:pt x="742" y="963"/>
                  <a:pt x="746" y="962"/>
                </a:cubicBezTo>
                <a:cubicBezTo>
                  <a:pt x="746" y="962"/>
                  <a:pt x="746" y="962"/>
                  <a:pt x="746" y="963"/>
                </a:cubicBezTo>
                <a:cubicBezTo>
                  <a:pt x="747" y="962"/>
                  <a:pt x="748" y="961"/>
                  <a:pt x="750" y="961"/>
                </a:cubicBezTo>
                <a:cubicBezTo>
                  <a:pt x="750" y="964"/>
                  <a:pt x="747" y="963"/>
                  <a:pt x="746" y="965"/>
                </a:cubicBezTo>
                <a:close/>
                <a:moveTo>
                  <a:pt x="745" y="965"/>
                </a:moveTo>
                <a:cubicBezTo>
                  <a:pt x="745" y="965"/>
                  <a:pt x="746" y="965"/>
                  <a:pt x="746" y="965"/>
                </a:cubicBezTo>
                <a:cubicBezTo>
                  <a:pt x="746" y="965"/>
                  <a:pt x="745" y="965"/>
                  <a:pt x="745" y="965"/>
                </a:cubicBezTo>
                <a:cubicBezTo>
                  <a:pt x="745" y="965"/>
                  <a:pt x="745" y="965"/>
                  <a:pt x="745" y="965"/>
                </a:cubicBezTo>
                <a:close/>
                <a:moveTo>
                  <a:pt x="1007" y="1341"/>
                </a:moveTo>
                <a:cubicBezTo>
                  <a:pt x="1004" y="1343"/>
                  <a:pt x="1002" y="1342"/>
                  <a:pt x="1002" y="1338"/>
                </a:cubicBezTo>
                <a:cubicBezTo>
                  <a:pt x="1000" y="1340"/>
                  <a:pt x="999" y="1345"/>
                  <a:pt x="1003" y="1344"/>
                </a:cubicBezTo>
                <a:cubicBezTo>
                  <a:pt x="1001" y="1339"/>
                  <a:pt x="1004" y="1345"/>
                  <a:pt x="1005" y="1345"/>
                </a:cubicBezTo>
                <a:cubicBezTo>
                  <a:pt x="1003" y="1343"/>
                  <a:pt x="1009" y="1343"/>
                  <a:pt x="1007" y="1341"/>
                </a:cubicBezTo>
                <a:close/>
                <a:moveTo>
                  <a:pt x="1001" y="1357"/>
                </a:moveTo>
                <a:cubicBezTo>
                  <a:pt x="1003" y="1359"/>
                  <a:pt x="1000" y="1363"/>
                  <a:pt x="1003" y="1362"/>
                </a:cubicBezTo>
                <a:cubicBezTo>
                  <a:pt x="1004" y="1359"/>
                  <a:pt x="1009" y="1356"/>
                  <a:pt x="1008" y="1352"/>
                </a:cubicBezTo>
                <a:cubicBezTo>
                  <a:pt x="1005" y="1355"/>
                  <a:pt x="1006" y="1360"/>
                  <a:pt x="1001" y="1357"/>
                </a:cubicBezTo>
                <a:close/>
                <a:moveTo>
                  <a:pt x="1068" y="1440"/>
                </a:moveTo>
                <a:cubicBezTo>
                  <a:pt x="1067" y="1438"/>
                  <a:pt x="1066" y="1437"/>
                  <a:pt x="1066" y="1435"/>
                </a:cubicBezTo>
                <a:cubicBezTo>
                  <a:pt x="1063" y="1436"/>
                  <a:pt x="1066" y="1439"/>
                  <a:pt x="1064" y="1440"/>
                </a:cubicBezTo>
                <a:cubicBezTo>
                  <a:pt x="1063" y="1439"/>
                  <a:pt x="1063" y="1439"/>
                  <a:pt x="1063" y="1440"/>
                </a:cubicBezTo>
                <a:cubicBezTo>
                  <a:pt x="1064" y="1440"/>
                  <a:pt x="1064" y="1440"/>
                  <a:pt x="1064" y="1440"/>
                </a:cubicBezTo>
                <a:cubicBezTo>
                  <a:pt x="1064" y="1441"/>
                  <a:pt x="1063" y="1441"/>
                  <a:pt x="1064" y="1442"/>
                </a:cubicBezTo>
                <a:cubicBezTo>
                  <a:pt x="1065" y="1440"/>
                  <a:pt x="1067" y="1442"/>
                  <a:pt x="1068" y="1440"/>
                </a:cubicBezTo>
                <a:close/>
                <a:moveTo>
                  <a:pt x="979" y="1369"/>
                </a:moveTo>
                <a:cubicBezTo>
                  <a:pt x="983" y="1367"/>
                  <a:pt x="986" y="1374"/>
                  <a:pt x="986" y="1368"/>
                </a:cubicBezTo>
                <a:cubicBezTo>
                  <a:pt x="988" y="1369"/>
                  <a:pt x="997" y="1372"/>
                  <a:pt x="994" y="1365"/>
                </a:cubicBezTo>
                <a:cubicBezTo>
                  <a:pt x="989" y="1366"/>
                  <a:pt x="982" y="1366"/>
                  <a:pt x="979" y="1369"/>
                </a:cubicBezTo>
                <a:close/>
                <a:moveTo>
                  <a:pt x="974" y="1378"/>
                </a:moveTo>
                <a:cubicBezTo>
                  <a:pt x="974" y="1382"/>
                  <a:pt x="969" y="1378"/>
                  <a:pt x="967" y="1379"/>
                </a:cubicBezTo>
                <a:cubicBezTo>
                  <a:pt x="968" y="1377"/>
                  <a:pt x="967" y="1374"/>
                  <a:pt x="965" y="1375"/>
                </a:cubicBezTo>
                <a:cubicBezTo>
                  <a:pt x="965" y="1373"/>
                  <a:pt x="966" y="1372"/>
                  <a:pt x="968" y="1370"/>
                </a:cubicBezTo>
                <a:cubicBezTo>
                  <a:pt x="967" y="1370"/>
                  <a:pt x="966" y="1369"/>
                  <a:pt x="966" y="1368"/>
                </a:cubicBezTo>
                <a:cubicBezTo>
                  <a:pt x="964" y="1369"/>
                  <a:pt x="963" y="1372"/>
                  <a:pt x="962" y="1369"/>
                </a:cubicBezTo>
                <a:cubicBezTo>
                  <a:pt x="961" y="1370"/>
                  <a:pt x="959" y="1370"/>
                  <a:pt x="959" y="1372"/>
                </a:cubicBezTo>
                <a:cubicBezTo>
                  <a:pt x="958" y="1371"/>
                  <a:pt x="956" y="1369"/>
                  <a:pt x="954" y="1368"/>
                </a:cubicBezTo>
                <a:cubicBezTo>
                  <a:pt x="954" y="1366"/>
                  <a:pt x="956" y="1366"/>
                  <a:pt x="958" y="1365"/>
                </a:cubicBezTo>
                <a:cubicBezTo>
                  <a:pt x="960" y="1370"/>
                  <a:pt x="959" y="1365"/>
                  <a:pt x="962" y="1367"/>
                </a:cubicBezTo>
                <a:cubicBezTo>
                  <a:pt x="961" y="1364"/>
                  <a:pt x="960" y="1365"/>
                  <a:pt x="959" y="1363"/>
                </a:cubicBezTo>
                <a:cubicBezTo>
                  <a:pt x="960" y="1361"/>
                  <a:pt x="962" y="1363"/>
                  <a:pt x="964" y="1363"/>
                </a:cubicBezTo>
                <a:cubicBezTo>
                  <a:pt x="964" y="1364"/>
                  <a:pt x="964" y="1365"/>
                  <a:pt x="963" y="1366"/>
                </a:cubicBezTo>
                <a:cubicBezTo>
                  <a:pt x="966" y="1368"/>
                  <a:pt x="969" y="1368"/>
                  <a:pt x="971" y="1367"/>
                </a:cubicBezTo>
                <a:cubicBezTo>
                  <a:pt x="972" y="1365"/>
                  <a:pt x="971" y="1362"/>
                  <a:pt x="974" y="1363"/>
                </a:cubicBezTo>
                <a:cubicBezTo>
                  <a:pt x="975" y="1366"/>
                  <a:pt x="970" y="1368"/>
                  <a:pt x="975" y="1370"/>
                </a:cubicBezTo>
                <a:cubicBezTo>
                  <a:pt x="974" y="1371"/>
                  <a:pt x="973" y="1370"/>
                  <a:pt x="972" y="1371"/>
                </a:cubicBezTo>
                <a:cubicBezTo>
                  <a:pt x="971" y="1373"/>
                  <a:pt x="972" y="1374"/>
                  <a:pt x="974" y="1376"/>
                </a:cubicBezTo>
                <a:cubicBezTo>
                  <a:pt x="974" y="1372"/>
                  <a:pt x="980" y="1372"/>
                  <a:pt x="977" y="1368"/>
                </a:cubicBezTo>
                <a:cubicBezTo>
                  <a:pt x="978" y="1368"/>
                  <a:pt x="979" y="1369"/>
                  <a:pt x="981" y="1371"/>
                </a:cubicBezTo>
                <a:cubicBezTo>
                  <a:pt x="980" y="1371"/>
                  <a:pt x="979" y="1372"/>
                  <a:pt x="979" y="1373"/>
                </a:cubicBezTo>
                <a:cubicBezTo>
                  <a:pt x="980" y="1375"/>
                  <a:pt x="982" y="1372"/>
                  <a:pt x="983" y="1373"/>
                </a:cubicBezTo>
                <a:cubicBezTo>
                  <a:pt x="983" y="1374"/>
                  <a:pt x="985" y="1377"/>
                  <a:pt x="983" y="1378"/>
                </a:cubicBezTo>
                <a:cubicBezTo>
                  <a:pt x="981" y="1372"/>
                  <a:pt x="976" y="1377"/>
                  <a:pt x="972" y="1377"/>
                </a:cubicBezTo>
                <a:cubicBezTo>
                  <a:pt x="972" y="1378"/>
                  <a:pt x="973" y="1379"/>
                  <a:pt x="974" y="1378"/>
                </a:cubicBezTo>
                <a:close/>
                <a:moveTo>
                  <a:pt x="969" y="1370"/>
                </a:moveTo>
                <a:cubicBezTo>
                  <a:pt x="970" y="1371"/>
                  <a:pt x="967" y="1372"/>
                  <a:pt x="969" y="1374"/>
                </a:cubicBezTo>
                <a:cubicBezTo>
                  <a:pt x="972" y="1374"/>
                  <a:pt x="971" y="1369"/>
                  <a:pt x="969" y="1370"/>
                </a:cubicBezTo>
                <a:close/>
                <a:moveTo>
                  <a:pt x="1049" y="1444"/>
                </a:moveTo>
                <a:cubicBezTo>
                  <a:pt x="1045" y="1445"/>
                  <a:pt x="1042" y="1445"/>
                  <a:pt x="1040" y="1441"/>
                </a:cubicBezTo>
                <a:cubicBezTo>
                  <a:pt x="1041" y="1443"/>
                  <a:pt x="1038" y="1444"/>
                  <a:pt x="1040" y="1445"/>
                </a:cubicBezTo>
                <a:cubicBezTo>
                  <a:pt x="1042" y="1445"/>
                  <a:pt x="1041" y="1449"/>
                  <a:pt x="1044" y="1448"/>
                </a:cubicBezTo>
                <a:cubicBezTo>
                  <a:pt x="1042" y="1444"/>
                  <a:pt x="1050" y="1446"/>
                  <a:pt x="1049" y="1444"/>
                </a:cubicBezTo>
                <a:close/>
                <a:moveTo>
                  <a:pt x="691" y="972"/>
                </a:moveTo>
                <a:cubicBezTo>
                  <a:pt x="690" y="973"/>
                  <a:pt x="689" y="972"/>
                  <a:pt x="688" y="972"/>
                </a:cubicBezTo>
                <a:cubicBezTo>
                  <a:pt x="689" y="971"/>
                  <a:pt x="689" y="971"/>
                  <a:pt x="689" y="970"/>
                </a:cubicBezTo>
                <a:cubicBezTo>
                  <a:pt x="688" y="971"/>
                  <a:pt x="688" y="971"/>
                  <a:pt x="687" y="971"/>
                </a:cubicBezTo>
                <a:cubicBezTo>
                  <a:pt x="687" y="972"/>
                  <a:pt x="686" y="972"/>
                  <a:pt x="687" y="973"/>
                </a:cubicBezTo>
                <a:cubicBezTo>
                  <a:pt x="690" y="972"/>
                  <a:pt x="689" y="973"/>
                  <a:pt x="690" y="975"/>
                </a:cubicBezTo>
                <a:cubicBezTo>
                  <a:pt x="691" y="975"/>
                  <a:pt x="691" y="975"/>
                  <a:pt x="692" y="974"/>
                </a:cubicBezTo>
                <a:cubicBezTo>
                  <a:pt x="691" y="973"/>
                  <a:pt x="691" y="973"/>
                  <a:pt x="691" y="972"/>
                </a:cubicBezTo>
                <a:close/>
                <a:moveTo>
                  <a:pt x="893" y="1373"/>
                </a:moveTo>
                <a:cubicBezTo>
                  <a:pt x="894" y="1373"/>
                  <a:pt x="894" y="1374"/>
                  <a:pt x="894" y="1375"/>
                </a:cubicBezTo>
                <a:cubicBezTo>
                  <a:pt x="896" y="1373"/>
                  <a:pt x="896" y="1374"/>
                  <a:pt x="895" y="1376"/>
                </a:cubicBezTo>
                <a:cubicBezTo>
                  <a:pt x="898" y="1380"/>
                  <a:pt x="902" y="1381"/>
                  <a:pt x="906" y="1374"/>
                </a:cubicBezTo>
                <a:cubicBezTo>
                  <a:pt x="905" y="1379"/>
                  <a:pt x="901" y="1380"/>
                  <a:pt x="899" y="1383"/>
                </a:cubicBezTo>
                <a:cubicBezTo>
                  <a:pt x="898" y="1381"/>
                  <a:pt x="896" y="1378"/>
                  <a:pt x="895" y="1376"/>
                </a:cubicBezTo>
                <a:cubicBezTo>
                  <a:pt x="893" y="1377"/>
                  <a:pt x="892" y="1378"/>
                  <a:pt x="890" y="1379"/>
                </a:cubicBezTo>
                <a:cubicBezTo>
                  <a:pt x="889" y="1379"/>
                  <a:pt x="890" y="1380"/>
                  <a:pt x="891" y="1381"/>
                </a:cubicBezTo>
                <a:cubicBezTo>
                  <a:pt x="889" y="1383"/>
                  <a:pt x="887" y="1381"/>
                  <a:pt x="886" y="1383"/>
                </a:cubicBezTo>
                <a:cubicBezTo>
                  <a:pt x="883" y="1381"/>
                  <a:pt x="885" y="1380"/>
                  <a:pt x="887" y="1380"/>
                </a:cubicBezTo>
                <a:cubicBezTo>
                  <a:pt x="886" y="1379"/>
                  <a:pt x="887" y="1379"/>
                  <a:pt x="887" y="1378"/>
                </a:cubicBezTo>
                <a:cubicBezTo>
                  <a:pt x="887" y="1377"/>
                  <a:pt x="888" y="1377"/>
                  <a:pt x="889" y="1377"/>
                </a:cubicBezTo>
                <a:cubicBezTo>
                  <a:pt x="890" y="1375"/>
                  <a:pt x="892" y="1374"/>
                  <a:pt x="893" y="1373"/>
                </a:cubicBezTo>
                <a:close/>
                <a:moveTo>
                  <a:pt x="893" y="1375"/>
                </a:moveTo>
                <a:cubicBezTo>
                  <a:pt x="893" y="1375"/>
                  <a:pt x="893" y="1375"/>
                  <a:pt x="892" y="1375"/>
                </a:cubicBezTo>
                <a:cubicBezTo>
                  <a:pt x="892" y="1375"/>
                  <a:pt x="892" y="1376"/>
                  <a:pt x="892" y="1376"/>
                </a:cubicBezTo>
                <a:cubicBezTo>
                  <a:pt x="893" y="1376"/>
                  <a:pt x="893" y="1375"/>
                  <a:pt x="893" y="1375"/>
                </a:cubicBezTo>
                <a:close/>
                <a:moveTo>
                  <a:pt x="880" y="1407"/>
                </a:moveTo>
                <a:cubicBezTo>
                  <a:pt x="881" y="1406"/>
                  <a:pt x="883" y="1400"/>
                  <a:pt x="882" y="1403"/>
                </a:cubicBezTo>
                <a:cubicBezTo>
                  <a:pt x="881" y="1404"/>
                  <a:pt x="880" y="1404"/>
                  <a:pt x="879" y="1404"/>
                </a:cubicBezTo>
                <a:cubicBezTo>
                  <a:pt x="880" y="1408"/>
                  <a:pt x="872" y="1412"/>
                  <a:pt x="880" y="1407"/>
                </a:cubicBezTo>
                <a:close/>
                <a:moveTo>
                  <a:pt x="660" y="1243"/>
                </a:moveTo>
                <a:cubicBezTo>
                  <a:pt x="659" y="1244"/>
                  <a:pt x="660" y="1245"/>
                  <a:pt x="659" y="1245"/>
                </a:cubicBezTo>
                <a:cubicBezTo>
                  <a:pt x="658" y="1244"/>
                  <a:pt x="658" y="1243"/>
                  <a:pt x="656" y="1244"/>
                </a:cubicBezTo>
                <a:cubicBezTo>
                  <a:pt x="657" y="1245"/>
                  <a:pt x="654" y="1245"/>
                  <a:pt x="655" y="1247"/>
                </a:cubicBezTo>
                <a:cubicBezTo>
                  <a:pt x="658" y="1247"/>
                  <a:pt x="663" y="1244"/>
                  <a:pt x="660" y="1243"/>
                </a:cubicBezTo>
                <a:close/>
                <a:moveTo>
                  <a:pt x="778" y="1398"/>
                </a:moveTo>
                <a:cubicBezTo>
                  <a:pt x="771" y="1401"/>
                  <a:pt x="767" y="1405"/>
                  <a:pt x="761" y="1407"/>
                </a:cubicBezTo>
                <a:cubicBezTo>
                  <a:pt x="760" y="1408"/>
                  <a:pt x="763" y="1410"/>
                  <a:pt x="760" y="1411"/>
                </a:cubicBezTo>
                <a:cubicBezTo>
                  <a:pt x="760" y="1410"/>
                  <a:pt x="759" y="1410"/>
                  <a:pt x="760" y="1411"/>
                </a:cubicBezTo>
                <a:cubicBezTo>
                  <a:pt x="762" y="1410"/>
                  <a:pt x="761" y="1412"/>
                  <a:pt x="763" y="1414"/>
                </a:cubicBezTo>
                <a:cubicBezTo>
                  <a:pt x="766" y="1413"/>
                  <a:pt x="761" y="1411"/>
                  <a:pt x="763" y="1410"/>
                </a:cubicBezTo>
                <a:cubicBezTo>
                  <a:pt x="764" y="1411"/>
                  <a:pt x="765" y="1407"/>
                  <a:pt x="767" y="1411"/>
                </a:cubicBezTo>
                <a:cubicBezTo>
                  <a:pt x="768" y="1413"/>
                  <a:pt x="765" y="1414"/>
                  <a:pt x="767" y="1416"/>
                </a:cubicBezTo>
                <a:cubicBezTo>
                  <a:pt x="769" y="1417"/>
                  <a:pt x="771" y="1414"/>
                  <a:pt x="773" y="1414"/>
                </a:cubicBezTo>
                <a:cubicBezTo>
                  <a:pt x="769" y="1411"/>
                  <a:pt x="780" y="1405"/>
                  <a:pt x="778" y="1398"/>
                </a:cubicBezTo>
                <a:close/>
                <a:moveTo>
                  <a:pt x="692" y="1530"/>
                </a:moveTo>
                <a:cubicBezTo>
                  <a:pt x="679" y="1523"/>
                  <a:pt x="666" y="1534"/>
                  <a:pt x="652" y="1534"/>
                </a:cubicBezTo>
                <a:cubicBezTo>
                  <a:pt x="654" y="1536"/>
                  <a:pt x="655" y="1534"/>
                  <a:pt x="656" y="1536"/>
                </a:cubicBezTo>
                <a:cubicBezTo>
                  <a:pt x="656" y="1539"/>
                  <a:pt x="652" y="1538"/>
                  <a:pt x="650" y="1541"/>
                </a:cubicBezTo>
                <a:cubicBezTo>
                  <a:pt x="654" y="1543"/>
                  <a:pt x="658" y="1543"/>
                  <a:pt x="662" y="1543"/>
                </a:cubicBezTo>
                <a:cubicBezTo>
                  <a:pt x="663" y="1545"/>
                  <a:pt x="662" y="1547"/>
                  <a:pt x="664" y="1549"/>
                </a:cubicBezTo>
                <a:cubicBezTo>
                  <a:pt x="675" y="1549"/>
                  <a:pt x="697" y="1546"/>
                  <a:pt x="692" y="1530"/>
                </a:cubicBezTo>
                <a:close/>
                <a:moveTo>
                  <a:pt x="645" y="1534"/>
                </a:moveTo>
                <a:cubicBezTo>
                  <a:pt x="645" y="1536"/>
                  <a:pt x="647" y="1538"/>
                  <a:pt x="644" y="1539"/>
                </a:cubicBezTo>
                <a:cubicBezTo>
                  <a:pt x="640" y="1536"/>
                  <a:pt x="641" y="1535"/>
                  <a:pt x="642" y="1533"/>
                </a:cubicBezTo>
                <a:cubicBezTo>
                  <a:pt x="640" y="1535"/>
                  <a:pt x="639" y="1533"/>
                  <a:pt x="637" y="1535"/>
                </a:cubicBezTo>
                <a:cubicBezTo>
                  <a:pt x="640" y="1539"/>
                  <a:pt x="643" y="1539"/>
                  <a:pt x="646" y="1541"/>
                </a:cubicBezTo>
                <a:cubicBezTo>
                  <a:pt x="646" y="1539"/>
                  <a:pt x="649" y="1537"/>
                  <a:pt x="650" y="1535"/>
                </a:cubicBezTo>
                <a:cubicBezTo>
                  <a:pt x="649" y="1534"/>
                  <a:pt x="647" y="1533"/>
                  <a:pt x="645" y="1534"/>
                </a:cubicBezTo>
                <a:close/>
                <a:moveTo>
                  <a:pt x="1971" y="358"/>
                </a:moveTo>
                <a:cubicBezTo>
                  <a:pt x="1973" y="361"/>
                  <a:pt x="1974" y="358"/>
                  <a:pt x="1976" y="361"/>
                </a:cubicBezTo>
                <a:cubicBezTo>
                  <a:pt x="1974" y="364"/>
                  <a:pt x="1972" y="362"/>
                  <a:pt x="1970" y="364"/>
                </a:cubicBezTo>
                <a:cubicBezTo>
                  <a:pt x="1970" y="365"/>
                  <a:pt x="1970" y="370"/>
                  <a:pt x="1973" y="369"/>
                </a:cubicBezTo>
                <a:cubicBezTo>
                  <a:pt x="1972" y="365"/>
                  <a:pt x="1977" y="366"/>
                  <a:pt x="1979" y="364"/>
                </a:cubicBezTo>
                <a:cubicBezTo>
                  <a:pt x="1977" y="363"/>
                  <a:pt x="1978" y="362"/>
                  <a:pt x="1978" y="361"/>
                </a:cubicBezTo>
                <a:cubicBezTo>
                  <a:pt x="1975" y="362"/>
                  <a:pt x="1975" y="354"/>
                  <a:pt x="1971" y="358"/>
                </a:cubicBezTo>
                <a:close/>
                <a:moveTo>
                  <a:pt x="1580" y="311"/>
                </a:moveTo>
                <a:cubicBezTo>
                  <a:pt x="1578" y="312"/>
                  <a:pt x="1578" y="316"/>
                  <a:pt x="1580" y="317"/>
                </a:cubicBezTo>
                <a:cubicBezTo>
                  <a:pt x="1582" y="316"/>
                  <a:pt x="1581" y="315"/>
                  <a:pt x="1581" y="314"/>
                </a:cubicBezTo>
                <a:cubicBezTo>
                  <a:pt x="1584" y="317"/>
                  <a:pt x="1590" y="319"/>
                  <a:pt x="1589" y="314"/>
                </a:cubicBezTo>
                <a:cubicBezTo>
                  <a:pt x="1597" y="317"/>
                  <a:pt x="1607" y="317"/>
                  <a:pt x="1613" y="308"/>
                </a:cubicBezTo>
                <a:cubicBezTo>
                  <a:pt x="1619" y="307"/>
                  <a:pt x="1628" y="308"/>
                  <a:pt x="1630" y="301"/>
                </a:cubicBezTo>
                <a:cubicBezTo>
                  <a:pt x="1633" y="304"/>
                  <a:pt x="1636" y="298"/>
                  <a:pt x="1639" y="298"/>
                </a:cubicBezTo>
                <a:cubicBezTo>
                  <a:pt x="1638" y="297"/>
                  <a:pt x="1637" y="296"/>
                  <a:pt x="1639" y="296"/>
                </a:cubicBezTo>
                <a:cubicBezTo>
                  <a:pt x="1652" y="294"/>
                  <a:pt x="1660" y="283"/>
                  <a:pt x="1673" y="280"/>
                </a:cubicBezTo>
                <a:cubicBezTo>
                  <a:pt x="1670" y="276"/>
                  <a:pt x="1677" y="276"/>
                  <a:pt x="1677" y="273"/>
                </a:cubicBezTo>
                <a:cubicBezTo>
                  <a:pt x="1674" y="274"/>
                  <a:pt x="1671" y="273"/>
                  <a:pt x="1668" y="274"/>
                </a:cubicBezTo>
                <a:cubicBezTo>
                  <a:pt x="1669" y="275"/>
                  <a:pt x="1670" y="276"/>
                  <a:pt x="1669" y="277"/>
                </a:cubicBezTo>
                <a:cubicBezTo>
                  <a:pt x="1668" y="277"/>
                  <a:pt x="1666" y="277"/>
                  <a:pt x="1665" y="275"/>
                </a:cubicBezTo>
                <a:cubicBezTo>
                  <a:pt x="1662" y="273"/>
                  <a:pt x="1668" y="272"/>
                  <a:pt x="1665" y="270"/>
                </a:cubicBezTo>
                <a:cubicBezTo>
                  <a:pt x="1658" y="286"/>
                  <a:pt x="1636" y="273"/>
                  <a:pt x="1629" y="287"/>
                </a:cubicBezTo>
                <a:cubicBezTo>
                  <a:pt x="1628" y="286"/>
                  <a:pt x="1627" y="286"/>
                  <a:pt x="1626" y="286"/>
                </a:cubicBezTo>
                <a:cubicBezTo>
                  <a:pt x="1627" y="292"/>
                  <a:pt x="1617" y="288"/>
                  <a:pt x="1618" y="294"/>
                </a:cubicBezTo>
                <a:cubicBezTo>
                  <a:pt x="1615" y="289"/>
                  <a:pt x="1611" y="295"/>
                  <a:pt x="1610" y="297"/>
                </a:cubicBezTo>
                <a:cubicBezTo>
                  <a:pt x="1601" y="295"/>
                  <a:pt x="1597" y="305"/>
                  <a:pt x="1589" y="305"/>
                </a:cubicBezTo>
                <a:cubicBezTo>
                  <a:pt x="1589" y="307"/>
                  <a:pt x="1587" y="308"/>
                  <a:pt x="1588" y="310"/>
                </a:cubicBezTo>
                <a:cubicBezTo>
                  <a:pt x="1585" y="306"/>
                  <a:pt x="1584" y="309"/>
                  <a:pt x="1587" y="310"/>
                </a:cubicBezTo>
                <a:cubicBezTo>
                  <a:pt x="1586" y="311"/>
                  <a:pt x="1585" y="312"/>
                  <a:pt x="1585" y="313"/>
                </a:cubicBezTo>
                <a:cubicBezTo>
                  <a:pt x="1583" y="311"/>
                  <a:pt x="1584" y="310"/>
                  <a:pt x="1582" y="309"/>
                </a:cubicBezTo>
                <a:cubicBezTo>
                  <a:pt x="1579" y="309"/>
                  <a:pt x="1583" y="314"/>
                  <a:pt x="1580" y="311"/>
                </a:cubicBezTo>
                <a:close/>
                <a:moveTo>
                  <a:pt x="879" y="691"/>
                </a:moveTo>
                <a:cubicBezTo>
                  <a:pt x="878" y="684"/>
                  <a:pt x="884" y="687"/>
                  <a:pt x="884" y="681"/>
                </a:cubicBezTo>
                <a:cubicBezTo>
                  <a:pt x="886" y="682"/>
                  <a:pt x="885" y="685"/>
                  <a:pt x="887" y="683"/>
                </a:cubicBezTo>
                <a:cubicBezTo>
                  <a:pt x="887" y="681"/>
                  <a:pt x="886" y="681"/>
                  <a:pt x="884" y="679"/>
                </a:cubicBezTo>
                <a:cubicBezTo>
                  <a:pt x="888" y="679"/>
                  <a:pt x="884" y="674"/>
                  <a:pt x="883" y="676"/>
                </a:cubicBezTo>
                <a:cubicBezTo>
                  <a:pt x="884" y="671"/>
                  <a:pt x="887" y="670"/>
                  <a:pt x="888" y="664"/>
                </a:cubicBezTo>
                <a:cubicBezTo>
                  <a:pt x="884" y="665"/>
                  <a:pt x="884" y="663"/>
                  <a:pt x="878" y="665"/>
                </a:cubicBezTo>
                <a:cubicBezTo>
                  <a:pt x="876" y="663"/>
                  <a:pt x="881" y="659"/>
                  <a:pt x="876" y="658"/>
                </a:cubicBezTo>
                <a:cubicBezTo>
                  <a:pt x="877" y="662"/>
                  <a:pt x="871" y="668"/>
                  <a:pt x="877" y="665"/>
                </a:cubicBezTo>
                <a:cubicBezTo>
                  <a:pt x="869" y="670"/>
                  <a:pt x="872" y="674"/>
                  <a:pt x="870" y="680"/>
                </a:cubicBezTo>
                <a:cubicBezTo>
                  <a:pt x="872" y="678"/>
                  <a:pt x="875" y="677"/>
                  <a:pt x="877" y="678"/>
                </a:cubicBezTo>
                <a:cubicBezTo>
                  <a:pt x="880" y="683"/>
                  <a:pt x="871" y="682"/>
                  <a:pt x="871" y="685"/>
                </a:cubicBezTo>
                <a:cubicBezTo>
                  <a:pt x="872" y="685"/>
                  <a:pt x="876" y="688"/>
                  <a:pt x="872" y="690"/>
                </a:cubicBezTo>
                <a:cubicBezTo>
                  <a:pt x="876" y="691"/>
                  <a:pt x="880" y="699"/>
                  <a:pt x="883" y="691"/>
                </a:cubicBezTo>
                <a:cubicBezTo>
                  <a:pt x="881" y="692"/>
                  <a:pt x="880" y="691"/>
                  <a:pt x="879" y="691"/>
                </a:cubicBezTo>
                <a:close/>
                <a:moveTo>
                  <a:pt x="857" y="786"/>
                </a:moveTo>
                <a:cubicBezTo>
                  <a:pt x="856" y="784"/>
                  <a:pt x="855" y="783"/>
                  <a:pt x="854" y="782"/>
                </a:cubicBezTo>
                <a:cubicBezTo>
                  <a:pt x="854" y="784"/>
                  <a:pt x="852" y="786"/>
                  <a:pt x="853" y="789"/>
                </a:cubicBezTo>
                <a:cubicBezTo>
                  <a:pt x="855" y="788"/>
                  <a:pt x="856" y="787"/>
                  <a:pt x="857" y="786"/>
                </a:cubicBezTo>
                <a:close/>
                <a:moveTo>
                  <a:pt x="734" y="1517"/>
                </a:moveTo>
                <a:cubicBezTo>
                  <a:pt x="733" y="1515"/>
                  <a:pt x="735" y="1514"/>
                  <a:pt x="733" y="1512"/>
                </a:cubicBezTo>
                <a:cubicBezTo>
                  <a:pt x="731" y="1514"/>
                  <a:pt x="730" y="1511"/>
                  <a:pt x="729" y="1511"/>
                </a:cubicBezTo>
                <a:cubicBezTo>
                  <a:pt x="726" y="1516"/>
                  <a:pt x="724" y="1514"/>
                  <a:pt x="720" y="1514"/>
                </a:cubicBezTo>
                <a:cubicBezTo>
                  <a:pt x="719" y="1516"/>
                  <a:pt x="721" y="1517"/>
                  <a:pt x="719" y="1519"/>
                </a:cubicBezTo>
                <a:cubicBezTo>
                  <a:pt x="715" y="1519"/>
                  <a:pt x="711" y="1517"/>
                  <a:pt x="707" y="1518"/>
                </a:cubicBezTo>
                <a:cubicBezTo>
                  <a:pt x="710" y="1524"/>
                  <a:pt x="712" y="1521"/>
                  <a:pt x="716" y="1526"/>
                </a:cubicBezTo>
                <a:cubicBezTo>
                  <a:pt x="718" y="1525"/>
                  <a:pt x="721" y="1522"/>
                  <a:pt x="723" y="1524"/>
                </a:cubicBezTo>
                <a:cubicBezTo>
                  <a:pt x="720" y="1525"/>
                  <a:pt x="721" y="1527"/>
                  <a:pt x="722" y="1529"/>
                </a:cubicBezTo>
                <a:cubicBezTo>
                  <a:pt x="724" y="1527"/>
                  <a:pt x="726" y="1525"/>
                  <a:pt x="728" y="1528"/>
                </a:cubicBezTo>
                <a:cubicBezTo>
                  <a:pt x="734" y="1524"/>
                  <a:pt x="736" y="1520"/>
                  <a:pt x="738" y="1515"/>
                </a:cubicBezTo>
                <a:cubicBezTo>
                  <a:pt x="737" y="1514"/>
                  <a:pt x="735" y="1518"/>
                  <a:pt x="734" y="1517"/>
                </a:cubicBezTo>
                <a:close/>
                <a:moveTo>
                  <a:pt x="67" y="1681"/>
                </a:moveTo>
                <a:cubicBezTo>
                  <a:pt x="67" y="1681"/>
                  <a:pt x="66" y="1682"/>
                  <a:pt x="66" y="1683"/>
                </a:cubicBezTo>
                <a:cubicBezTo>
                  <a:pt x="71" y="1679"/>
                  <a:pt x="70" y="1674"/>
                  <a:pt x="73" y="1670"/>
                </a:cubicBezTo>
                <a:cubicBezTo>
                  <a:pt x="68" y="1673"/>
                  <a:pt x="66" y="1679"/>
                  <a:pt x="67" y="1681"/>
                </a:cubicBezTo>
                <a:close/>
                <a:moveTo>
                  <a:pt x="131" y="1706"/>
                </a:moveTo>
                <a:cubicBezTo>
                  <a:pt x="135" y="1707"/>
                  <a:pt x="136" y="1703"/>
                  <a:pt x="138" y="1700"/>
                </a:cubicBezTo>
                <a:cubicBezTo>
                  <a:pt x="136" y="1702"/>
                  <a:pt x="131" y="1703"/>
                  <a:pt x="131" y="1706"/>
                </a:cubicBezTo>
                <a:close/>
                <a:moveTo>
                  <a:pt x="144" y="1686"/>
                </a:moveTo>
                <a:cubicBezTo>
                  <a:pt x="142" y="1688"/>
                  <a:pt x="138" y="1689"/>
                  <a:pt x="139" y="1692"/>
                </a:cubicBezTo>
                <a:cubicBezTo>
                  <a:pt x="141" y="1690"/>
                  <a:pt x="146" y="1689"/>
                  <a:pt x="144" y="1686"/>
                </a:cubicBezTo>
                <a:close/>
                <a:moveTo>
                  <a:pt x="163" y="1681"/>
                </a:moveTo>
                <a:cubicBezTo>
                  <a:pt x="157" y="1683"/>
                  <a:pt x="159" y="1687"/>
                  <a:pt x="153" y="1689"/>
                </a:cubicBezTo>
                <a:cubicBezTo>
                  <a:pt x="153" y="1689"/>
                  <a:pt x="152" y="1688"/>
                  <a:pt x="152" y="1687"/>
                </a:cubicBezTo>
                <a:cubicBezTo>
                  <a:pt x="152" y="1689"/>
                  <a:pt x="145" y="1692"/>
                  <a:pt x="147" y="1692"/>
                </a:cubicBezTo>
                <a:cubicBezTo>
                  <a:pt x="153" y="1691"/>
                  <a:pt x="164" y="1688"/>
                  <a:pt x="163" y="1681"/>
                </a:cubicBezTo>
                <a:close/>
                <a:moveTo>
                  <a:pt x="149" y="1680"/>
                </a:moveTo>
                <a:cubicBezTo>
                  <a:pt x="147" y="1682"/>
                  <a:pt x="143" y="1683"/>
                  <a:pt x="145" y="1686"/>
                </a:cubicBezTo>
                <a:cubicBezTo>
                  <a:pt x="147" y="1684"/>
                  <a:pt x="148" y="1682"/>
                  <a:pt x="149" y="1680"/>
                </a:cubicBezTo>
                <a:close/>
                <a:moveTo>
                  <a:pt x="159" y="1677"/>
                </a:moveTo>
                <a:cubicBezTo>
                  <a:pt x="154" y="1676"/>
                  <a:pt x="151" y="1680"/>
                  <a:pt x="150" y="1684"/>
                </a:cubicBezTo>
                <a:cubicBezTo>
                  <a:pt x="154" y="1680"/>
                  <a:pt x="159" y="1680"/>
                  <a:pt x="159" y="1677"/>
                </a:cubicBezTo>
                <a:close/>
                <a:moveTo>
                  <a:pt x="56" y="1536"/>
                </a:moveTo>
                <a:cubicBezTo>
                  <a:pt x="56" y="1536"/>
                  <a:pt x="55" y="1537"/>
                  <a:pt x="55" y="1537"/>
                </a:cubicBezTo>
                <a:cubicBezTo>
                  <a:pt x="54" y="1537"/>
                  <a:pt x="54" y="1536"/>
                  <a:pt x="53" y="1537"/>
                </a:cubicBezTo>
                <a:cubicBezTo>
                  <a:pt x="56" y="1539"/>
                  <a:pt x="51" y="1540"/>
                  <a:pt x="53" y="1542"/>
                </a:cubicBezTo>
                <a:cubicBezTo>
                  <a:pt x="55" y="1540"/>
                  <a:pt x="57" y="1539"/>
                  <a:pt x="56" y="1536"/>
                </a:cubicBezTo>
                <a:close/>
                <a:moveTo>
                  <a:pt x="69" y="1535"/>
                </a:moveTo>
                <a:cubicBezTo>
                  <a:pt x="66" y="1536"/>
                  <a:pt x="65" y="1538"/>
                  <a:pt x="66" y="1541"/>
                </a:cubicBezTo>
                <a:cubicBezTo>
                  <a:pt x="68" y="1539"/>
                  <a:pt x="69" y="1537"/>
                  <a:pt x="69" y="1535"/>
                </a:cubicBezTo>
                <a:close/>
                <a:moveTo>
                  <a:pt x="7" y="1432"/>
                </a:moveTo>
                <a:cubicBezTo>
                  <a:pt x="5" y="1434"/>
                  <a:pt x="1" y="1435"/>
                  <a:pt x="0" y="1439"/>
                </a:cubicBezTo>
                <a:cubicBezTo>
                  <a:pt x="2" y="1437"/>
                  <a:pt x="7" y="1435"/>
                  <a:pt x="7" y="1432"/>
                </a:cubicBezTo>
                <a:close/>
                <a:moveTo>
                  <a:pt x="182" y="1671"/>
                </a:moveTo>
                <a:cubicBezTo>
                  <a:pt x="179" y="1671"/>
                  <a:pt x="173" y="1671"/>
                  <a:pt x="172" y="1677"/>
                </a:cubicBezTo>
                <a:cubicBezTo>
                  <a:pt x="175" y="1673"/>
                  <a:pt x="181" y="1674"/>
                  <a:pt x="182" y="1671"/>
                </a:cubicBezTo>
                <a:close/>
                <a:moveTo>
                  <a:pt x="86" y="1524"/>
                </a:moveTo>
                <a:cubicBezTo>
                  <a:pt x="85" y="1521"/>
                  <a:pt x="87" y="1519"/>
                  <a:pt x="87" y="1517"/>
                </a:cubicBezTo>
                <a:cubicBezTo>
                  <a:pt x="86" y="1519"/>
                  <a:pt x="81" y="1520"/>
                  <a:pt x="82" y="1522"/>
                </a:cubicBezTo>
                <a:cubicBezTo>
                  <a:pt x="85" y="1522"/>
                  <a:pt x="79" y="1526"/>
                  <a:pt x="81" y="1528"/>
                </a:cubicBezTo>
                <a:cubicBezTo>
                  <a:pt x="84" y="1526"/>
                  <a:pt x="83" y="1523"/>
                  <a:pt x="86" y="1524"/>
                </a:cubicBezTo>
                <a:close/>
                <a:moveTo>
                  <a:pt x="24" y="1425"/>
                </a:moveTo>
                <a:cubicBezTo>
                  <a:pt x="29" y="1422"/>
                  <a:pt x="32" y="1420"/>
                  <a:pt x="35" y="1418"/>
                </a:cubicBezTo>
                <a:cubicBezTo>
                  <a:pt x="33" y="1415"/>
                  <a:pt x="22" y="1425"/>
                  <a:pt x="24" y="1425"/>
                </a:cubicBezTo>
                <a:close/>
                <a:moveTo>
                  <a:pt x="109" y="1503"/>
                </a:moveTo>
                <a:cubicBezTo>
                  <a:pt x="111" y="1501"/>
                  <a:pt x="115" y="1501"/>
                  <a:pt x="114" y="1499"/>
                </a:cubicBezTo>
                <a:cubicBezTo>
                  <a:pt x="112" y="1498"/>
                  <a:pt x="110" y="1501"/>
                  <a:pt x="109" y="1503"/>
                </a:cubicBezTo>
                <a:close/>
                <a:moveTo>
                  <a:pt x="222" y="1652"/>
                </a:moveTo>
                <a:cubicBezTo>
                  <a:pt x="220" y="1651"/>
                  <a:pt x="214" y="1650"/>
                  <a:pt x="216" y="1655"/>
                </a:cubicBezTo>
                <a:cubicBezTo>
                  <a:pt x="218" y="1652"/>
                  <a:pt x="222" y="1656"/>
                  <a:pt x="222" y="1652"/>
                </a:cubicBezTo>
                <a:close/>
                <a:moveTo>
                  <a:pt x="265" y="1621"/>
                </a:moveTo>
                <a:cubicBezTo>
                  <a:pt x="264" y="1620"/>
                  <a:pt x="257" y="1625"/>
                  <a:pt x="261" y="1624"/>
                </a:cubicBezTo>
                <a:cubicBezTo>
                  <a:pt x="263" y="1621"/>
                  <a:pt x="266" y="1626"/>
                  <a:pt x="265" y="1621"/>
                </a:cubicBezTo>
                <a:close/>
                <a:moveTo>
                  <a:pt x="256" y="1612"/>
                </a:moveTo>
                <a:cubicBezTo>
                  <a:pt x="257" y="1614"/>
                  <a:pt x="254" y="1614"/>
                  <a:pt x="255" y="1616"/>
                </a:cubicBezTo>
                <a:cubicBezTo>
                  <a:pt x="258" y="1613"/>
                  <a:pt x="261" y="1611"/>
                  <a:pt x="264" y="1609"/>
                </a:cubicBezTo>
                <a:cubicBezTo>
                  <a:pt x="265" y="1606"/>
                  <a:pt x="258" y="1613"/>
                  <a:pt x="256" y="1612"/>
                </a:cubicBezTo>
                <a:close/>
                <a:moveTo>
                  <a:pt x="302" y="1600"/>
                </a:moveTo>
                <a:cubicBezTo>
                  <a:pt x="307" y="1597"/>
                  <a:pt x="311" y="1595"/>
                  <a:pt x="316" y="1594"/>
                </a:cubicBezTo>
                <a:cubicBezTo>
                  <a:pt x="312" y="1590"/>
                  <a:pt x="302" y="1598"/>
                  <a:pt x="302" y="1600"/>
                </a:cubicBezTo>
                <a:close/>
                <a:moveTo>
                  <a:pt x="225" y="1444"/>
                </a:moveTo>
                <a:cubicBezTo>
                  <a:pt x="214" y="1450"/>
                  <a:pt x="225" y="1450"/>
                  <a:pt x="225" y="1444"/>
                </a:cubicBezTo>
                <a:close/>
                <a:moveTo>
                  <a:pt x="357" y="1572"/>
                </a:moveTo>
                <a:cubicBezTo>
                  <a:pt x="351" y="1574"/>
                  <a:pt x="346" y="1575"/>
                  <a:pt x="347" y="1581"/>
                </a:cubicBezTo>
                <a:cubicBezTo>
                  <a:pt x="349" y="1577"/>
                  <a:pt x="357" y="1577"/>
                  <a:pt x="357" y="1572"/>
                </a:cubicBezTo>
                <a:close/>
                <a:moveTo>
                  <a:pt x="275" y="1436"/>
                </a:moveTo>
                <a:cubicBezTo>
                  <a:pt x="273" y="1437"/>
                  <a:pt x="273" y="1439"/>
                  <a:pt x="273" y="1440"/>
                </a:cubicBezTo>
                <a:cubicBezTo>
                  <a:pt x="276" y="1439"/>
                  <a:pt x="275" y="1444"/>
                  <a:pt x="279" y="1442"/>
                </a:cubicBezTo>
                <a:cubicBezTo>
                  <a:pt x="277" y="1439"/>
                  <a:pt x="278" y="1436"/>
                  <a:pt x="275" y="1436"/>
                </a:cubicBezTo>
                <a:close/>
                <a:moveTo>
                  <a:pt x="322" y="1408"/>
                </a:moveTo>
                <a:cubicBezTo>
                  <a:pt x="325" y="1406"/>
                  <a:pt x="329" y="1407"/>
                  <a:pt x="327" y="1403"/>
                </a:cubicBezTo>
                <a:cubicBezTo>
                  <a:pt x="326" y="1405"/>
                  <a:pt x="321" y="1405"/>
                  <a:pt x="322" y="1408"/>
                </a:cubicBezTo>
                <a:close/>
                <a:moveTo>
                  <a:pt x="420" y="1538"/>
                </a:moveTo>
                <a:cubicBezTo>
                  <a:pt x="418" y="1534"/>
                  <a:pt x="414" y="1540"/>
                  <a:pt x="415" y="1542"/>
                </a:cubicBezTo>
                <a:cubicBezTo>
                  <a:pt x="418" y="1539"/>
                  <a:pt x="417" y="1538"/>
                  <a:pt x="420" y="1538"/>
                </a:cubicBezTo>
                <a:close/>
                <a:moveTo>
                  <a:pt x="296" y="1361"/>
                </a:moveTo>
                <a:cubicBezTo>
                  <a:pt x="299" y="1360"/>
                  <a:pt x="300" y="1362"/>
                  <a:pt x="303" y="1359"/>
                </a:cubicBezTo>
                <a:cubicBezTo>
                  <a:pt x="302" y="1356"/>
                  <a:pt x="294" y="1359"/>
                  <a:pt x="296" y="1361"/>
                </a:cubicBezTo>
                <a:close/>
                <a:moveTo>
                  <a:pt x="435" y="1523"/>
                </a:moveTo>
                <a:cubicBezTo>
                  <a:pt x="427" y="1529"/>
                  <a:pt x="426" y="1527"/>
                  <a:pt x="423" y="1535"/>
                </a:cubicBezTo>
                <a:cubicBezTo>
                  <a:pt x="428" y="1531"/>
                  <a:pt x="435" y="1528"/>
                  <a:pt x="435" y="1523"/>
                </a:cubicBezTo>
                <a:close/>
                <a:moveTo>
                  <a:pt x="448" y="1541"/>
                </a:moveTo>
                <a:cubicBezTo>
                  <a:pt x="450" y="1543"/>
                  <a:pt x="456" y="1542"/>
                  <a:pt x="456" y="1539"/>
                </a:cubicBezTo>
                <a:cubicBezTo>
                  <a:pt x="453" y="1542"/>
                  <a:pt x="448" y="1539"/>
                  <a:pt x="448" y="1541"/>
                </a:cubicBezTo>
                <a:close/>
                <a:moveTo>
                  <a:pt x="459" y="1534"/>
                </a:moveTo>
                <a:cubicBezTo>
                  <a:pt x="460" y="1536"/>
                  <a:pt x="457" y="1536"/>
                  <a:pt x="458" y="1538"/>
                </a:cubicBezTo>
                <a:cubicBezTo>
                  <a:pt x="460" y="1537"/>
                  <a:pt x="461" y="1537"/>
                  <a:pt x="462" y="1537"/>
                </a:cubicBezTo>
                <a:cubicBezTo>
                  <a:pt x="461" y="1535"/>
                  <a:pt x="461" y="1533"/>
                  <a:pt x="459" y="1534"/>
                </a:cubicBezTo>
                <a:close/>
                <a:moveTo>
                  <a:pt x="456" y="1508"/>
                </a:moveTo>
                <a:cubicBezTo>
                  <a:pt x="451" y="1511"/>
                  <a:pt x="448" y="1516"/>
                  <a:pt x="443" y="1515"/>
                </a:cubicBezTo>
                <a:cubicBezTo>
                  <a:pt x="449" y="1520"/>
                  <a:pt x="455" y="1513"/>
                  <a:pt x="456" y="1508"/>
                </a:cubicBezTo>
                <a:close/>
                <a:moveTo>
                  <a:pt x="579" y="1699"/>
                </a:moveTo>
                <a:cubicBezTo>
                  <a:pt x="578" y="1699"/>
                  <a:pt x="574" y="1700"/>
                  <a:pt x="577" y="1702"/>
                </a:cubicBezTo>
                <a:cubicBezTo>
                  <a:pt x="578" y="1703"/>
                  <a:pt x="586" y="1694"/>
                  <a:pt x="579" y="1699"/>
                </a:cubicBezTo>
                <a:close/>
                <a:moveTo>
                  <a:pt x="364" y="1384"/>
                </a:moveTo>
                <a:cubicBezTo>
                  <a:pt x="363" y="1382"/>
                  <a:pt x="369" y="1382"/>
                  <a:pt x="366" y="1379"/>
                </a:cubicBezTo>
                <a:cubicBezTo>
                  <a:pt x="363" y="1380"/>
                  <a:pt x="361" y="1384"/>
                  <a:pt x="364" y="1384"/>
                </a:cubicBezTo>
                <a:close/>
                <a:moveTo>
                  <a:pt x="450" y="1462"/>
                </a:moveTo>
                <a:cubicBezTo>
                  <a:pt x="447" y="1463"/>
                  <a:pt x="442" y="1466"/>
                  <a:pt x="444" y="1470"/>
                </a:cubicBezTo>
                <a:cubicBezTo>
                  <a:pt x="444" y="1465"/>
                  <a:pt x="451" y="1466"/>
                  <a:pt x="450" y="1462"/>
                </a:cubicBezTo>
                <a:close/>
                <a:moveTo>
                  <a:pt x="461" y="1487"/>
                </a:moveTo>
                <a:cubicBezTo>
                  <a:pt x="462" y="1487"/>
                  <a:pt x="461" y="1489"/>
                  <a:pt x="461" y="1490"/>
                </a:cubicBezTo>
                <a:cubicBezTo>
                  <a:pt x="462" y="1489"/>
                  <a:pt x="462" y="1490"/>
                  <a:pt x="463" y="1491"/>
                </a:cubicBezTo>
                <a:cubicBezTo>
                  <a:pt x="464" y="1490"/>
                  <a:pt x="465" y="1489"/>
                  <a:pt x="465" y="1488"/>
                </a:cubicBezTo>
                <a:cubicBezTo>
                  <a:pt x="464" y="1486"/>
                  <a:pt x="460" y="1485"/>
                  <a:pt x="461" y="1487"/>
                </a:cubicBezTo>
                <a:close/>
                <a:moveTo>
                  <a:pt x="456" y="1449"/>
                </a:moveTo>
                <a:cubicBezTo>
                  <a:pt x="456" y="1448"/>
                  <a:pt x="456" y="1448"/>
                  <a:pt x="456" y="1448"/>
                </a:cubicBezTo>
                <a:cubicBezTo>
                  <a:pt x="457" y="1447"/>
                  <a:pt x="457" y="1447"/>
                  <a:pt x="457" y="1446"/>
                </a:cubicBezTo>
                <a:cubicBezTo>
                  <a:pt x="456" y="1445"/>
                  <a:pt x="449" y="1450"/>
                  <a:pt x="452" y="1449"/>
                </a:cubicBezTo>
                <a:cubicBezTo>
                  <a:pt x="454" y="1447"/>
                  <a:pt x="455" y="1449"/>
                  <a:pt x="456" y="1449"/>
                </a:cubicBezTo>
                <a:close/>
                <a:moveTo>
                  <a:pt x="411" y="1350"/>
                </a:moveTo>
                <a:cubicBezTo>
                  <a:pt x="409" y="1352"/>
                  <a:pt x="401" y="1356"/>
                  <a:pt x="404" y="1356"/>
                </a:cubicBezTo>
                <a:cubicBezTo>
                  <a:pt x="407" y="1353"/>
                  <a:pt x="411" y="1354"/>
                  <a:pt x="411" y="1350"/>
                </a:cubicBezTo>
                <a:close/>
                <a:moveTo>
                  <a:pt x="442" y="1386"/>
                </a:moveTo>
                <a:cubicBezTo>
                  <a:pt x="441" y="1387"/>
                  <a:pt x="440" y="1387"/>
                  <a:pt x="439" y="1388"/>
                </a:cubicBezTo>
                <a:cubicBezTo>
                  <a:pt x="440" y="1392"/>
                  <a:pt x="445" y="1389"/>
                  <a:pt x="442" y="1386"/>
                </a:cubicBezTo>
                <a:close/>
                <a:moveTo>
                  <a:pt x="453" y="1376"/>
                </a:moveTo>
                <a:cubicBezTo>
                  <a:pt x="455" y="1376"/>
                  <a:pt x="461" y="1373"/>
                  <a:pt x="461" y="1370"/>
                </a:cubicBezTo>
                <a:cubicBezTo>
                  <a:pt x="458" y="1373"/>
                  <a:pt x="451" y="1370"/>
                  <a:pt x="453" y="1376"/>
                </a:cubicBezTo>
                <a:close/>
                <a:moveTo>
                  <a:pt x="570" y="1508"/>
                </a:moveTo>
                <a:cubicBezTo>
                  <a:pt x="568" y="1509"/>
                  <a:pt x="567" y="1507"/>
                  <a:pt x="565" y="1509"/>
                </a:cubicBezTo>
                <a:cubicBezTo>
                  <a:pt x="566" y="1512"/>
                  <a:pt x="572" y="1510"/>
                  <a:pt x="570" y="1508"/>
                </a:cubicBezTo>
                <a:close/>
                <a:moveTo>
                  <a:pt x="514" y="1382"/>
                </a:moveTo>
                <a:cubicBezTo>
                  <a:pt x="516" y="1380"/>
                  <a:pt x="519" y="1379"/>
                  <a:pt x="520" y="1376"/>
                </a:cubicBezTo>
                <a:cubicBezTo>
                  <a:pt x="518" y="1377"/>
                  <a:pt x="514" y="1379"/>
                  <a:pt x="514" y="1382"/>
                </a:cubicBezTo>
                <a:close/>
                <a:moveTo>
                  <a:pt x="525" y="1375"/>
                </a:moveTo>
                <a:cubicBezTo>
                  <a:pt x="527" y="1374"/>
                  <a:pt x="534" y="1370"/>
                  <a:pt x="534" y="1366"/>
                </a:cubicBezTo>
                <a:cubicBezTo>
                  <a:pt x="532" y="1370"/>
                  <a:pt x="524" y="1371"/>
                  <a:pt x="525" y="1375"/>
                </a:cubicBezTo>
                <a:close/>
                <a:moveTo>
                  <a:pt x="622" y="1482"/>
                </a:moveTo>
                <a:cubicBezTo>
                  <a:pt x="624" y="1479"/>
                  <a:pt x="626" y="1484"/>
                  <a:pt x="628" y="1482"/>
                </a:cubicBezTo>
                <a:cubicBezTo>
                  <a:pt x="627" y="1478"/>
                  <a:pt x="622" y="1479"/>
                  <a:pt x="622" y="1482"/>
                </a:cubicBezTo>
                <a:close/>
                <a:moveTo>
                  <a:pt x="555" y="1366"/>
                </a:moveTo>
                <a:cubicBezTo>
                  <a:pt x="550" y="1366"/>
                  <a:pt x="557" y="1363"/>
                  <a:pt x="555" y="1361"/>
                </a:cubicBezTo>
                <a:cubicBezTo>
                  <a:pt x="552" y="1363"/>
                  <a:pt x="547" y="1365"/>
                  <a:pt x="549" y="1369"/>
                </a:cubicBezTo>
                <a:cubicBezTo>
                  <a:pt x="550" y="1367"/>
                  <a:pt x="555" y="1369"/>
                  <a:pt x="555" y="1366"/>
                </a:cubicBezTo>
                <a:close/>
                <a:moveTo>
                  <a:pt x="561" y="1360"/>
                </a:moveTo>
                <a:cubicBezTo>
                  <a:pt x="561" y="1358"/>
                  <a:pt x="562" y="1357"/>
                  <a:pt x="560" y="1356"/>
                </a:cubicBezTo>
                <a:cubicBezTo>
                  <a:pt x="563" y="1356"/>
                  <a:pt x="568" y="1354"/>
                  <a:pt x="566" y="1350"/>
                </a:cubicBezTo>
                <a:cubicBezTo>
                  <a:pt x="565" y="1355"/>
                  <a:pt x="559" y="1352"/>
                  <a:pt x="559" y="1356"/>
                </a:cubicBezTo>
                <a:cubicBezTo>
                  <a:pt x="559" y="1356"/>
                  <a:pt x="559" y="1356"/>
                  <a:pt x="560" y="1356"/>
                </a:cubicBezTo>
                <a:cubicBezTo>
                  <a:pt x="558" y="1357"/>
                  <a:pt x="559" y="1358"/>
                  <a:pt x="559" y="1359"/>
                </a:cubicBezTo>
                <a:cubicBezTo>
                  <a:pt x="558" y="1360"/>
                  <a:pt x="557" y="1360"/>
                  <a:pt x="556" y="1360"/>
                </a:cubicBezTo>
                <a:cubicBezTo>
                  <a:pt x="558" y="1363"/>
                  <a:pt x="560" y="1360"/>
                  <a:pt x="561" y="1360"/>
                </a:cubicBezTo>
                <a:close/>
                <a:moveTo>
                  <a:pt x="481" y="1201"/>
                </a:moveTo>
                <a:cubicBezTo>
                  <a:pt x="480" y="1200"/>
                  <a:pt x="474" y="1201"/>
                  <a:pt x="477" y="1204"/>
                </a:cubicBezTo>
                <a:cubicBezTo>
                  <a:pt x="478" y="1202"/>
                  <a:pt x="482" y="1204"/>
                  <a:pt x="481" y="1201"/>
                </a:cubicBezTo>
                <a:close/>
                <a:moveTo>
                  <a:pt x="540" y="1263"/>
                </a:moveTo>
                <a:cubicBezTo>
                  <a:pt x="542" y="1261"/>
                  <a:pt x="543" y="1261"/>
                  <a:pt x="544" y="1261"/>
                </a:cubicBezTo>
                <a:cubicBezTo>
                  <a:pt x="544" y="1257"/>
                  <a:pt x="537" y="1260"/>
                  <a:pt x="540" y="1263"/>
                </a:cubicBezTo>
                <a:close/>
                <a:moveTo>
                  <a:pt x="533" y="1208"/>
                </a:moveTo>
                <a:cubicBezTo>
                  <a:pt x="530" y="1208"/>
                  <a:pt x="528" y="1211"/>
                  <a:pt x="528" y="1213"/>
                </a:cubicBezTo>
                <a:cubicBezTo>
                  <a:pt x="529" y="1211"/>
                  <a:pt x="534" y="1211"/>
                  <a:pt x="533" y="1208"/>
                </a:cubicBezTo>
                <a:close/>
                <a:moveTo>
                  <a:pt x="443" y="1057"/>
                </a:moveTo>
                <a:cubicBezTo>
                  <a:pt x="444" y="1056"/>
                  <a:pt x="445" y="1056"/>
                  <a:pt x="446" y="1055"/>
                </a:cubicBezTo>
                <a:cubicBezTo>
                  <a:pt x="445" y="1054"/>
                  <a:pt x="444" y="1054"/>
                  <a:pt x="443" y="1053"/>
                </a:cubicBezTo>
                <a:cubicBezTo>
                  <a:pt x="441" y="1054"/>
                  <a:pt x="440" y="1055"/>
                  <a:pt x="441" y="1056"/>
                </a:cubicBezTo>
                <a:cubicBezTo>
                  <a:pt x="443" y="1055"/>
                  <a:pt x="443" y="1055"/>
                  <a:pt x="443" y="1057"/>
                </a:cubicBezTo>
                <a:close/>
                <a:moveTo>
                  <a:pt x="663" y="1246"/>
                </a:moveTo>
                <a:cubicBezTo>
                  <a:pt x="651" y="1253"/>
                  <a:pt x="639" y="1257"/>
                  <a:pt x="631" y="1267"/>
                </a:cubicBezTo>
                <a:cubicBezTo>
                  <a:pt x="639" y="1257"/>
                  <a:pt x="658" y="1262"/>
                  <a:pt x="663" y="1246"/>
                </a:cubicBezTo>
                <a:close/>
                <a:moveTo>
                  <a:pt x="531" y="1120"/>
                </a:moveTo>
                <a:cubicBezTo>
                  <a:pt x="532" y="1119"/>
                  <a:pt x="533" y="1119"/>
                  <a:pt x="534" y="1118"/>
                </a:cubicBezTo>
                <a:cubicBezTo>
                  <a:pt x="532" y="1114"/>
                  <a:pt x="529" y="1118"/>
                  <a:pt x="531" y="1120"/>
                </a:cubicBezTo>
                <a:close/>
                <a:moveTo>
                  <a:pt x="516" y="1076"/>
                </a:moveTo>
                <a:cubicBezTo>
                  <a:pt x="515" y="1076"/>
                  <a:pt x="510" y="1078"/>
                  <a:pt x="511" y="1080"/>
                </a:cubicBezTo>
                <a:cubicBezTo>
                  <a:pt x="512" y="1078"/>
                  <a:pt x="517" y="1080"/>
                  <a:pt x="516" y="1076"/>
                </a:cubicBezTo>
                <a:close/>
                <a:moveTo>
                  <a:pt x="548" y="1104"/>
                </a:moveTo>
                <a:cubicBezTo>
                  <a:pt x="546" y="1106"/>
                  <a:pt x="545" y="1108"/>
                  <a:pt x="544" y="1110"/>
                </a:cubicBezTo>
                <a:cubicBezTo>
                  <a:pt x="546" y="1108"/>
                  <a:pt x="551" y="1107"/>
                  <a:pt x="548" y="1104"/>
                </a:cubicBezTo>
                <a:close/>
                <a:moveTo>
                  <a:pt x="551" y="1090"/>
                </a:moveTo>
                <a:cubicBezTo>
                  <a:pt x="550" y="1086"/>
                  <a:pt x="542" y="1093"/>
                  <a:pt x="547" y="1093"/>
                </a:cubicBezTo>
                <a:cubicBezTo>
                  <a:pt x="546" y="1090"/>
                  <a:pt x="550" y="1092"/>
                  <a:pt x="551" y="1090"/>
                </a:cubicBezTo>
                <a:close/>
                <a:moveTo>
                  <a:pt x="552" y="1089"/>
                </a:moveTo>
                <a:cubicBezTo>
                  <a:pt x="556" y="1087"/>
                  <a:pt x="555" y="1085"/>
                  <a:pt x="558" y="1085"/>
                </a:cubicBezTo>
                <a:cubicBezTo>
                  <a:pt x="557" y="1081"/>
                  <a:pt x="550" y="1087"/>
                  <a:pt x="552" y="1089"/>
                </a:cubicBezTo>
                <a:close/>
                <a:moveTo>
                  <a:pt x="589" y="1060"/>
                </a:moveTo>
                <a:cubicBezTo>
                  <a:pt x="587" y="1060"/>
                  <a:pt x="587" y="1061"/>
                  <a:pt x="584" y="1060"/>
                </a:cubicBezTo>
                <a:cubicBezTo>
                  <a:pt x="585" y="1061"/>
                  <a:pt x="583" y="1061"/>
                  <a:pt x="584" y="1062"/>
                </a:cubicBezTo>
                <a:cubicBezTo>
                  <a:pt x="585" y="1063"/>
                  <a:pt x="590" y="1063"/>
                  <a:pt x="589" y="1060"/>
                </a:cubicBezTo>
                <a:close/>
                <a:moveTo>
                  <a:pt x="539" y="990"/>
                </a:moveTo>
                <a:cubicBezTo>
                  <a:pt x="541" y="988"/>
                  <a:pt x="545" y="987"/>
                  <a:pt x="543" y="984"/>
                </a:cubicBezTo>
                <a:cubicBezTo>
                  <a:pt x="542" y="986"/>
                  <a:pt x="536" y="987"/>
                  <a:pt x="539" y="990"/>
                </a:cubicBezTo>
                <a:close/>
                <a:moveTo>
                  <a:pt x="850" y="1379"/>
                </a:moveTo>
                <a:cubicBezTo>
                  <a:pt x="848" y="1380"/>
                  <a:pt x="851" y="1376"/>
                  <a:pt x="849" y="1376"/>
                </a:cubicBezTo>
                <a:cubicBezTo>
                  <a:pt x="848" y="1378"/>
                  <a:pt x="847" y="1380"/>
                  <a:pt x="848" y="1383"/>
                </a:cubicBezTo>
                <a:cubicBezTo>
                  <a:pt x="850" y="1382"/>
                  <a:pt x="851" y="1380"/>
                  <a:pt x="850" y="1379"/>
                </a:cubicBezTo>
                <a:close/>
                <a:moveTo>
                  <a:pt x="874" y="1392"/>
                </a:moveTo>
                <a:cubicBezTo>
                  <a:pt x="878" y="1391"/>
                  <a:pt x="884" y="1388"/>
                  <a:pt x="883" y="1383"/>
                </a:cubicBezTo>
                <a:cubicBezTo>
                  <a:pt x="878" y="1387"/>
                  <a:pt x="878" y="1389"/>
                  <a:pt x="873" y="1389"/>
                </a:cubicBezTo>
                <a:cubicBezTo>
                  <a:pt x="873" y="1390"/>
                  <a:pt x="873" y="1391"/>
                  <a:pt x="874" y="1392"/>
                </a:cubicBezTo>
                <a:close/>
                <a:moveTo>
                  <a:pt x="856" y="1357"/>
                </a:moveTo>
                <a:cubicBezTo>
                  <a:pt x="861" y="1353"/>
                  <a:pt x="864" y="1352"/>
                  <a:pt x="864" y="1349"/>
                </a:cubicBezTo>
                <a:cubicBezTo>
                  <a:pt x="861" y="1351"/>
                  <a:pt x="856" y="1353"/>
                  <a:pt x="856" y="1357"/>
                </a:cubicBezTo>
                <a:close/>
                <a:moveTo>
                  <a:pt x="901" y="1373"/>
                </a:moveTo>
                <a:cubicBezTo>
                  <a:pt x="904" y="1371"/>
                  <a:pt x="906" y="1369"/>
                  <a:pt x="905" y="1367"/>
                </a:cubicBezTo>
                <a:cubicBezTo>
                  <a:pt x="903" y="1369"/>
                  <a:pt x="900" y="1370"/>
                  <a:pt x="901" y="1373"/>
                </a:cubicBezTo>
                <a:close/>
                <a:moveTo>
                  <a:pt x="910" y="1364"/>
                </a:moveTo>
                <a:cubicBezTo>
                  <a:pt x="908" y="1365"/>
                  <a:pt x="906" y="1366"/>
                  <a:pt x="909" y="1369"/>
                </a:cubicBezTo>
                <a:cubicBezTo>
                  <a:pt x="912" y="1368"/>
                  <a:pt x="911" y="1366"/>
                  <a:pt x="910" y="1364"/>
                </a:cubicBezTo>
                <a:close/>
                <a:moveTo>
                  <a:pt x="677" y="914"/>
                </a:moveTo>
                <a:cubicBezTo>
                  <a:pt x="676" y="914"/>
                  <a:pt x="675" y="915"/>
                  <a:pt x="674" y="915"/>
                </a:cubicBezTo>
                <a:cubicBezTo>
                  <a:pt x="675" y="918"/>
                  <a:pt x="677" y="916"/>
                  <a:pt x="678" y="919"/>
                </a:cubicBezTo>
                <a:cubicBezTo>
                  <a:pt x="680" y="918"/>
                  <a:pt x="678" y="914"/>
                  <a:pt x="677" y="914"/>
                </a:cubicBezTo>
                <a:close/>
                <a:moveTo>
                  <a:pt x="716" y="920"/>
                </a:moveTo>
                <a:cubicBezTo>
                  <a:pt x="718" y="921"/>
                  <a:pt x="728" y="916"/>
                  <a:pt x="725" y="912"/>
                </a:cubicBezTo>
                <a:cubicBezTo>
                  <a:pt x="722" y="918"/>
                  <a:pt x="718" y="914"/>
                  <a:pt x="716" y="920"/>
                </a:cubicBezTo>
                <a:close/>
                <a:moveTo>
                  <a:pt x="751" y="960"/>
                </a:moveTo>
                <a:cubicBezTo>
                  <a:pt x="752" y="956"/>
                  <a:pt x="756" y="963"/>
                  <a:pt x="756" y="958"/>
                </a:cubicBezTo>
                <a:cubicBezTo>
                  <a:pt x="755" y="959"/>
                  <a:pt x="755" y="958"/>
                  <a:pt x="756" y="957"/>
                </a:cubicBezTo>
                <a:cubicBezTo>
                  <a:pt x="758" y="957"/>
                  <a:pt x="762" y="953"/>
                  <a:pt x="762" y="951"/>
                </a:cubicBezTo>
                <a:cubicBezTo>
                  <a:pt x="760" y="953"/>
                  <a:pt x="756" y="953"/>
                  <a:pt x="755" y="955"/>
                </a:cubicBezTo>
                <a:cubicBezTo>
                  <a:pt x="753" y="957"/>
                  <a:pt x="753" y="954"/>
                  <a:pt x="753" y="953"/>
                </a:cubicBezTo>
                <a:cubicBezTo>
                  <a:pt x="752" y="955"/>
                  <a:pt x="750" y="958"/>
                  <a:pt x="751" y="960"/>
                </a:cubicBezTo>
                <a:close/>
                <a:moveTo>
                  <a:pt x="744" y="950"/>
                </a:moveTo>
                <a:cubicBezTo>
                  <a:pt x="747" y="945"/>
                  <a:pt x="752" y="949"/>
                  <a:pt x="755" y="943"/>
                </a:cubicBezTo>
                <a:cubicBezTo>
                  <a:pt x="752" y="945"/>
                  <a:pt x="743" y="945"/>
                  <a:pt x="744" y="950"/>
                </a:cubicBezTo>
                <a:close/>
                <a:moveTo>
                  <a:pt x="752" y="879"/>
                </a:moveTo>
                <a:cubicBezTo>
                  <a:pt x="753" y="878"/>
                  <a:pt x="755" y="878"/>
                  <a:pt x="756" y="877"/>
                </a:cubicBezTo>
                <a:cubicBezTo>
                  <a:pt x="755" y="873"/>
                  <a:pt x="749" y="878"/>
                  <a:pt x="752" y="879"/>
                </a:cubicBezTo>
                <a:close/>
                <a:moveTo>
                  <a:pt x="760" y="885"/>
                </a:moveTo>
                <a:cubicBezTo>
                  <a:pt x="762" y="884"/>
                  <a:pt x="763" y="884"/>
                  <a:pt x="767" y="883"/>
                </a:cubicBezTo>
                <a:cubicBezTo>
                  <a:pt x="766" y="882"/>
                  <a:pt x="765" y="880"/>
                  <a:pt x="764" y="880"/>
                </a:cubicBezTo>
                <a:cubicBezTo>
                  <a:pt x="767" y="885"/>
                  <a:pt x="758" y="880"/>
                  <a:pt x="760" y="885"/>
                </a:cubicBezTo>
                <a:close/>
                <a:moveTo>
                  <a:pt x="1198" y="573"/>
                </a:moveTo>
                <a:cubicBezTo>
                  <a:pt x="1200" y="569"/>
                  <a:pt x="1205" y="569"/>
                  <a:pt x="1206" y="566"/>
                </a:cubicBezTo>
                <a:cubicBezTo>
                  <a:pt x="1205" y="567"/>
                  <a:pt x="1204" y="567"/>
                  <a:pt x="1203" y="566"/>
                </a:cubicBezTo>
                <a:cubicBezTo>
                  <a:pt x="1200" y="569"/>
                  <a:pt x="1197" y="570"/>
                  <a:pt x="1198" y="573"/>
                </a:cubicBezTo>
                <a:close/>
                <a:moveTo>
                  <a:pt x="1275" y="520"/>
                </a:moveTo>
                <a:cubicBezTo>
                  <a:pt x="1277" y="518"/>
                  <a:pt x="1280" y="517"/>
                  <a:pt x="1277" y="515"/>
                </a:cubicBezTo>
                <a:cubicBezTo>
                  <a:pt x="1275" y="516"/>
                  <a:pt x="1274" y="518"/>
                  <a:pt x="1275" y="520"/>
                </a:cubicBezTo>
                <a:close/>
                <a:moveTo>
                  <a:pt x="1340" y="461"/>
                </a:moveTo>
                <a:cubicBezTo>
                  <a:pt x="1341" y="461"/>
                  <a:pt x="1340" y="463"/>
                  <a:pt x="1340" y="464"/>
                </a:cubicBezTo>
                <a:cubicBezTo>
                  <a:pt x="1345" y="459"/>
                  <a:pt x="1348" y="457"/>
                  <a:pt x="1351" y="453"/>
                </a:cubicBezTo>
                <a:cubicBezTo>
                  <a:pt x="1347" y="454"/>
                  <a:pt x="1341" y="457"/>
                  <a:pt x="1340" y="461"/>
                </a:cubicBezTo>
                <a:close/>
                <a:moveTo>
                  <a:pt x="1352" y="464"/>
                </a:moveTo>
                <a:cubicBezTo>
                  <a:pt x="1351" y="468"/>
                  <a:pt x="1349" y="470"/>
                  <a:pt x="1349" y="474"/>
                </a:cubicBezTo>
                <a:cubicBezTo>
                  <a:pt x="1352" y="471"/>
                  <a:pt x="1354" y="470"/>
                  <a:pt x="1352" y="464"/>
                </a:cubicBezTo>
                <a:close/>
                <a:moveTo>
                  <a:pt x="1356" y="452"/>
                </a:moveTo>
                <a:cubicBezTo>
                  <a:pt x="1357" y="455"/>
                  <a:pt x="1353" y="457"/>
                  <a:pt x="1354" y="460"/>
                </a:cubicBezTo>
                <a:cubicBezTo>
                  <a:pt x="1355" y="460"/>
                  <a:pt x="1356" y="459"/>
                  <a:pt x="1357" y="459"/>
                </a:cubicBezTo>
                <a:cubicBezTo>
                  <a:pt x="1357" y="463"/>
                  <a:pt x="1352" y="459"/>
                  <a:pt x="1352" y="463"/>
                </a:cubicBezTo>
                <a:cubicBezTo>
                  <a:pt x="1353" y="465"/>
                  <a:pt x="1354" y="466"/>
                  <a:pt x="1356" y="466"/>
                </a:cubicBezTo>
                <a:cubicBezTo>
                  <a:pt x="1357" y="464"/>
                  <a:pt x="1359" y="461"/>
                  <a:pt x="1361" y="459"/>
                </a:cubicBezTo>
                <a:cubicBezTo>
                  <a:pt x="1358" y="457"/>
                  <a:pt x="1360" y="457"/>
                  <a:pt x="1357" y="454"/>
                </a:cubicBezTo>
                <a:cubicBezTo>
                  <a:pt x="1358" y="454"/>
                  <a:pt x="1358" y="452"/>
                  <a:pt x="1356" y="452"/>
                </a:cubicBezTo>
                <a:close/>
                <a:moveTo>
                  <a:pt x="1359" y="444"/>
                </a:moveTo>
                <a:cubicBezTo>
                  <a:pt x="1358" y="446"/>
                  <a:pt x="1354" y="445"/>
                  <a:pt x="1355" y="449"/>
                </a:cubicBezTo>
                <a:cubicBezTo>
                  <a:pt x="1358" y="446"/>
                  <a:pt x="1361" y="446"/>
                  <a:pt x="1362" y="442"/>
                </a:cubicBezTo>
                <a:cubicBezTo>
                  <a:pt x="1355" y="440"/>
                  <a:pt x="1361" y="441"/>
                  <a:pt x="1359" y="444"/>
                </a:cubicBezTo>
                <a:close/>
                <a:moveTo>
                  <a:pt x="1706" y="937"/>
                </a:moveTo>
                <a:cubicBezTo>
                  <a:pt x="1705" y="942"/>
                  <a:pt x="1698" y="937"/>
                  <a:pt x="1701" y="943"/>
                </a:cubicBezTo>
                <a:cubicBezTo>
                  <a:pt x="1702" y="941"/>
                  <a:pt x="1708" y="940"/>
                  <a:pt x="1706" y="937"/>
                </a:cubicBezTo>
                <a:close/>
                <a:moveTo>
                  <a:pt x="1379" y="433"/>
                </a:moveTo>
                <a:cubicBezTo>
                  <a:pt x="1382" y="431"/>
                  <a:pt x="1385" y="429"/>
                  <a:pt x="1386" y="426"/>
                </a:cubicBezTo>
                <a:cubicBezTo>
                  <a:pt x="1383" y="428"/>
                  <a:pt x="1377" y="433"/>
                  <a:pt x="1379" y="433"/>
                </a:cubicBezTo>
                <a:close/>
                <a:moveTo>
                  <a:pt x="1401" y="426"/>
                </a:moveTo>
                <a:cubicBezTo>
                  <a:pt x="1400" y="428"/>
                  <a:pt x="1400" y="430"/>
                  <a:pt x="1398" y="429"/>
                </a:cubicBezTo>
                <a:cubicBezTo>
                  <a:pt x="1399" y="433"/>
                  <a:pt x="1404" y="429"/>
                  <a:pt x="1401" y="426"/>
                </a:cubicBezTo>
                <a:close/>
                <a:moveTo>
                  <a:pt x="1415" y="438"/>
                </a:moveTo>
                <a:cubicBezTo>
                  <a:pt x="1416" y="439"/>
                  <a:pt x="1422" y="437"/>
                  <a:pt x="1419" y="434"/>
                </a:cubicBezTo>
                <a:cubicBezTo>
                  <a:pt x="1417" y="437"/>
                  <a:pt x="1415" y="436"/>
                  <a:pt x="1415" y="438"/>
                </a:cubicBezTo>
                <a:close/>
                <a:moveTo>
                  <a:pt x="1772" y="915"/>
                </a:moveTo>
                <a:cubicBezTo>
                  <a:pt x="1770" y="918"/>
                  <a:pt x="1770" y="920"/>
                  <a:pt x="1767" y="920"/>
                </a:cubicBezTo>
                <a:cubicBezTo>
                  <a:pt x="1770" y="925"/>
                  <a:pt x="1774" y="918"/>
                  <a:pt x="1772" y="915"/>
                </a:cubicBezTo>
                <a:close/>
                <a:moveTo>
                  <a:pt x="1505" y="464"/>
                </a:moveTo>
                <a:cubicBezTo>
                  <a:pt x="1505" y="464"/>
                  <a:pt x="1504" y="464"/>
                  <a:pt x="1503" y="463"/>
                </a:cubicBezTo>
                <a:cubicBezTo>
                  <a:pt x="1502" y="464"/>
                  <a:pt x="1501" y="465"/>
                  <a:pt x="1502" y="467"/>
                </a:cubicBezTo>
                <a:cubicBezTo>
                  <a:pt x="1502" y="467"/>
                  <a:pt x="1506" y="466"/>
                  <a:pt x="1505" y="464"/>
                </a:cubicBezTo>
                <a:close/>
                <a:moveTo>
                  <a:pt x="1501" y="461"/>
                </a:moveTo>
                <a:cubicBezTo>
                  <a:pt x="1502" y="461"/>
                  <a:pt x="1502" y="461"/>
                  <a:pt x="1503" y="462"/>
                </a:cubicBezTo>
                <a:cubicBezTo>
                  <a:pt x="1505" y="461"/>
                  <a:pt x="1508" y="459"/>
                  <a:pt x="1506" y="456"/>
                </a:cubicBezTo>
                <a:cubicBezTo>
                  <a:pt x="1504" y="459"/>
                  <a:pt x="1501" y="459"/>
                  <a:pt x="1501" y="461"/>
                </a:cubicBezTo>
                <a:close/>
                <a:moveTo>
                  <a:pt x="1500" y="423"/>
                </a:moveTo>
                <a:cubicBezTo>
                  <a:pt x="1499" y="423"/>
                  <a:pt x="1498" y="423"/>
                  <a:pt x="1498" y="422"/>
                </a:cubicBezTo>
                <a:cubicBezTo>
                  <a:pt x="1498" y="421"/>
                  <a:pt x="1498" y="421"/>
                  <a:pt x="1497" y="420"/>
                </a:cubicBezTo>
                <a:cubicBezTo>
                  <a:pt x="1496" y="422"/>
                  <a:pt x="1493" y="424"/>
                  <a:pt x="1493" y="426"/>
                </a:cubicBezTo>
                <a:cubicBezTo>
                  <a:pt x="1494" y="426"/>
                  <a:pt x="1495" y="426"/>
                  <a:pt x="1495" y="425"/>
                </a:cubicBezTo>
                <a:cubicBezTo>
                  <a:pt x="1494" y="427"/>
                  <a:pt x="1494" y="428"/>
                  <a:pt x="1493" y="430"/>
                </a:cubicBezTo>
                <a:cubicBezTo>
                  <a:pt x="1497" y="428"/>
                  <a:pt x="1496" y="427"/>
                  <a:pt x="1499" y="427"/>
                </a:cubicBezTo>
                <a:cubicBezTo>
                  <a:pt x="1496" y="424"/>
                  <a:pt x="1502" y="424"/>
                  <a:pt x="1500" y="423"/>
                </a:cubicBezTo>
                <a:close/>
                <a:moveTo>
                  <a:pt x="1847" y="866"/>
                </a:moveTo>
                <a:cubicBezTo>
                  <a:pt x="1849" y="864"/>
                  <a:pt x="1854" y="871"/>
                  <a:pt x="1855" y="866"/>
                </a:cubicBezTo>
                <a:cubicBezTo>
                  <a:pt x="1850" y="866"/>
                  <a:pt x="1852" y="860"/>
                  <a:pt x="1849" y="859"/>
                </a:cubicBezTo>
                <a:cubicBezTo>
                  <a:pt x="1851" y="864"/>
                  <a:pt x="1843" y="861"/>
                  <a:pt x="1847" y="866"/>
                </a:cubicBezTo>
                <a:close/>
                <a:moveTo>
                  <a:pt x="1860" y="838"/>
                </a:moveTo>
                <a:cubicBezTo>
                  <a:pt x="1864" y="838"/>
                  <a:pt x="1862" y="836"/>
                  <a:pt x="1864" y="834"/>
                </a:cubicBezTo>
                <a:cubicBezTo>
                  <a:pt x="1863" y="833"/>
                  <a:pt x="1862" y="831"/>
                  <a:pt x="1861" y="830"/>
                </a:cubicBezTo>
                <a:cubicBezTo>
                  <a:pt x="1857" y="833"/>
                  <a:pt x="1859" y="834"/>
                  <a:pt x="1860" y="835"/>
                </a:cubicBezTo>
                <a:cubicBezTo>
                  <a:pt x="1855" y="839"/>
                  <a:pt x="1849" y="837"/>
                  <a:pt x="1846" y="841"/>
                </a:cubicBezTo>
                <a:cubicBezTo>
                  <a:pt x="1851" y="842"/>
                  <a:pt x="1857" y="840"/>
                  <a:pt x="1860" y="836"/>
                </a:cubicBezTo>
                <a:cubicBezTo>
                  <a:pt x="1861" y="836"/>
                  <a:pt x="1861" y="837"/>
                  <a:pt x="1860" y="838"/>
                </a:cubicBezTo>
                <a:close/>
                <a:moveTo>
                  <a:pt x="1858" y="826"/>
                </a:moveTo>
                <a:cubicBezTo>
                  <a:pt x="1864" y="823"/>
                  <a:pt x="1865" y="830"/>
                  <a:pt x="1867" y="832"/>
                </a:cubicBezTo>
                <a:cubicBezTo>
                  <a:pt x="1868" y="830"/>
                  <a:pt x="1870" y="828"/>
                  <a:pt x="1871" y="825"/>
                </a:cubicBezTo>
                <a:cubicBezTo>
                  <a:pt x="1872" y="827"/>
                  <a:pt x="1873" y="826"/>
                  <a:pt x="1874" y="828"/>
                </a:cubicBezTo>
                <a:cubicBezTo>
                  <a:pt x="1869" y="832"/>
                  <a:pt x="1872" y="838"/>
                  <a:pt x="1868" y="842"/>
                </a:cubicBezTo>
                <a:cubicBezTo>
                  <a:pt x="1872" y="840"/>
                  <a:pt x="1873" y="841"/>
                  <a:pt x="1873" y="838"/>
                </a:cubicBezTo>
                <a:cubicBezTo>
                  <a:pt x="1875" y="840"/>
                  <a:pt x="1877" y="840"/>
                  <a:pt x="1880" y="838"/>
                </a:cubicBezTo>
                <a:cubicBezTo>
                  <a:pt x="1881" y="835"/>
                  <a:pt x="1881" y="832"/>
                  <a:pt x="1881" y="829"/>
                </a:cubicBezTo>
                <a:cubicBezTo>
                  <a:pt x="1878" y="828"/>
                  <a:pt x="1875" y="827"/>
                  <a:pt x="1873" y="823"/>
                </a:cubicBezTo>
                <a:cubicBezTo>
                  <a:pt x="1868" y="828"/>
                  <a:pt x="1859" y="819"/>
                  <a:pt x="1858" y="826"/>
                </a:cubicBezTo>
                <a:close/>
                <a:moveTo>
                  <a:pt x="1868" y="811"/>
                </a:moveTo>
                <a:cubicBezTo>
                  <a:pt x="1863" y="815"/>
                  <a:pt x="1864" y="805"/>
                  <a:pt x="1859" y="810"/>
                </a:cubicBezTo>
                <a:cubicBezTo>
                  <a:pt x="1861" y="814"/>
                  <a:pt x="1864" y="812"/>
                  <a:pt x="1866" y="816"/>
                </a:cubicBezTo>
                <a:cubicBezTo>
                  <a:pt x="1867" y="815"/>
                  <a:pt x="1867" y="813"/>
                  <a:pt x="1868" y="811"/>
                </a:cubicBezTo>
                <a:close/>
                <a:moveTo>
                  <a:pt x="1598" y="363"/>
                </a:moveTo>
                <a:cubicBezTo>
                  <a:pt x="1599" y="360"/>
                  <a:pt x="1601" y="364"/>
                  <a:pt x="1602" y="362"/>
                </a:cubicBezTo>
                <a:cubicBezTo>
                  <a:pt x="1600" y="357"/>
                  <a:pt x="1598" y="360"/>
                  <a:pt x="1598" y="363"/>
                </a:cubicBezTo>
                <a:close/>
                <a:moveTo>
                  <a:pt x="1615" y="323"/>
                </a:moveTo>
                <a:cubicBezTo>
                  <a:pt x="1613" y="323"/>
                  <a:pt x="1605" y="326"/>
                  <a:pt x="1608" y="329"/>
                </a:cubicBezTo>
                <a:cubicBezTo>
                  <a:pt x="1611" y="329"/>
                  <a:pt x="1612" y="326"/>
                  <a:pt x="1614" y="325"/>
                </a:cubicBezTo>
                <a:cubicBezTo>
                  <a:pt x="1614" y="328"/>
                  <a:pt x="1622" y="324"/>
                  <a:pt x="1622" y="322"/>
                </a:cubicBezTo>
                <a:cubicBezTo>
                  <a:pt x="1619" y="320"/>
                  <a:pt x="1616" y="317"/>
                  <a:pt x="1613" y="317"/>
                </a:cubicBezTo>
                <a:cubicBezTo>
                  <a:pt x="1614" y="319"/>
                  <a:pt x="1616" y="321"/>
                  <a:pt x="1615" y="323"/>
                </a:cubicBezTo>
                <a:close/>
                <a:moveTo>
                  <a:pt x="1723" y="413"/>
                </a:moveTo>
                <a:cubicBezTo>
                  <a:pt x="1721" y="416"/>
                  <a:pt x="1721" y="419"/>
                  <a:pt x="1719" y="421"/>
                </a:cubicBezTo>
                <a:cubicBezTo>
                  <a:pt x="1722" y="420"/>
                  <a:pt x="1726" y="418"/>
                  <a:pt x="1723" y="413"/>
                </a:cubicBezTo>
                <a:close/>
                <a:moveTo>
                  <a:pt x="1807" y="533"/>
                </a:moveTo>
                <a:cubicBezTo>
                  <a:pt x="1806" y="531"/>
                  <a:pt x="1805" y="534"/>
                  <a:pt x="1803" y="535"/>
                </a:cubicBezTo>
                <a:cubicBezTo>
                  <a:pt x="1804" y="535"/>
                  <a:pt x="1804" y="536"/>
                  <a:pt x="1805" y="537"/>
                </a:cubicBezTo>
                <a:cubicBezTo>
                  <a:pt x="1806" y="536"/>
                  <a:pt x="1810" y="535"/>
                  <a:pt x="1807" y="533"/>
                </a:cubicBezTo>
                <a:close/>
                <a:moveTo>
                  <a:pt x="1820" y="540"/>
                </a:moveTo>
                <a:cubicBezTo>
                  <a:pt x="1820" y="536"/>
                  <a:pt x="1817" y="538"/>
                  <a:pt x="1815" y="535"/>
                </a:cubicBezTo>
                <a:cubicBezTo>
                  <a:pt x="1814" y="537"/>
                  <a:pt x="1813" y="539"/>
                  <a:pt x="1814" y="541"/>
                </a:cubicBezTo>
                <a:cubicBezTo>
                  <a:pt x="1816" y="538"/>
                  <a:pt x="1818" y="542"/>
                  <a:pt x="1820" y="540"/>
                </a:cubicBezTo>
                <a:close/>
                <a:moveTo>
                  <a:pt x="1994" y="771"/>
                </a:moveTo>
                <a:cubicBezTo>
                  <a:pt x="1992" y="769"/>
                  <a:pt x="1993" y="768"/>
                  <a:pt x="1993" y="766"/>
                </a:cubicBezTo>
                <a:cubicBezTo>
                  <a:pt x="1994" y="767"/>
                  <a:pt x="1996" y="766"/>
                  <a:pt x="1996" y="765"/>
                </a:cubicBezTo>
                <a:cubicBezTo>
                  <a:pt x="1991" y="764"/>
                  <a:pt x="1991" y="767"/>
                  <a:pt x="1988" y="770"/>
                </a:cubicBezTo>
                <a:cubicBezTo>
                  <a:pt x="1990" y="772"/>
                  <a:pt x="1992" y="772"/>
                  <a:pt x="1994" y="771"/>
                </a:cubicBezTo>
                <a:close/>
                <a:moveTo>
                  <a:pt x="2014" y="770"/>
                </a:moveTo>
                <a:cubicBezTo>
                  <a:pt x="2006" y="766"/>
                  <a:pt x="2000" y="774"/>
                  <a:pt x="1993" y="773"/>
                </a:cubicBezTo>
                <a:cubicBezTo>
                  <a:pt x="1999" y="778"/>
                  <a:pt x="2009" y="770"/>
                  <a:pt x="2014" y="770"/>
                </a:cubicBezTo>
                <a:close/>
                <a:moveTo>
                  <a:pt x="1789" y="450"/>
                </a:moveTo>
                <a:cubicBezTo>
                  <a:pt x="1791" y="448"/>
                  <a:pt x="1793" y="449"/>
                  <a:pt x="1796" y="448"/>
                </a:cubicBezTo>
                <a:cubicBezTo>
                  <a:pt x="1793" y="444"/>
                  <a:pt x="1790" y="448"/>
                  <a:pt x="1789" y="450"/>
                </a:cubicBezTo>
                <a:close/>
                <a:moveTo>
                  <a:pt x="2005" y="742"/>
                </a:moveTo>
                <a:cubicBezTo>
                  <a:pt x="2006" y="741"/>
                  <a:pt x="2007" y="741"/>
                  <a:pt x="2008" y="741"/>
                </a:cubicBezTo>
                <a:cubicBezTo>
                  <a:pt x="2008" y="739"/>
                  <a:pt x="2006" y="737"/>
                  <a:pt x="2005" y="735"/>
                </a:cubicBezTo>
                <a:cubicBezTo>
                  <a:pt x="2002" y="736"/>
                  <a:pt x="2003" y="739"/>
                  <a:pt x="2005" y="742"/>
                </a:cubicBezTo>
                <a:close/>
                <a:moveTo>
                  <a:pt x="1851" y="469"/>
                </a:moveTo>
                <a:cubicBezTo>
                  <a:pt x="1843" y="463"/>
                  <a:pt x="1828" y="466"/>
                  <a:pt x="1824" y="475"/>
                </a:cubicBezTo>
                <a:cubicBezTo>
                  <a:pt x="1833" y="468"/>
                  <a:pt x="1845" y="472"/>
                  <a:pt x="1851" y="469"/>
                </a:cubicBezTo>
                <a:close/>
                <a:moveTo>
                  <a:pt x="1881" y="482"/>
                </a:moveTo>
                <a:cubicBezTo>
                  <a:pt x="1878" y="485"/>
                  <a:pt x="1874" y="483"/>
                  <a:pt x="1875" y="487"/>
                </a:cubicBezTo>
                <a:cubicBezTo>
                  <a:pt x="1879" y="487"/>
                  <a:pt x="1882" y="489"/>
                  <a:pt x="1886" y="486"/>
                </a:cubicBezTo>
                <a:cubicBezTo>
                  <a:pt x="1883" y="484"/>
                  <a:pt x="1887" y="483"/>
                  <a:pt x="1884" y="481"/>
                </a:cubicBezTo>
                <a:cubicBezTo>
                  <a:pt x="1882" y="480"/>
                  <a:pt x="1877" y="477"/>
                  <a:pt x="1877" y="481"/>
                </a:cubicBezTo>
                <a:cubicBezTo>
                  <a:pt x="1878" y="480"/>
                  <a:pt x="1880" y="480"/>
                  <a:pt x="1881" y="482"/>
                </a:cubicBezTo>
                <a:close/>
                <a:moveTo>
                  <a:pt x="2034" y="657"/>
                </a:moveTo>
                <a:cubicBezTo>
                  <a:pt x="2031" y="658"/>
                  <a:pt x="2023" y="658"/>
                  <a:pt x="2022" y="662"/>
                </a:cubicBezTo>
                <a:cubicBezTo>
                  <a:pt x="2026" y="659"/>
                  <a:pt x="2033" y="662"/>
                  <a:pt x="2034" y="657"/>
                </a:cubicBezTo>
                <a:close/>
                <a:moveTo>
                  <a:pt x="2118" y="575"/>
                </a:moveTo>
                <a:cubicBezTo>
                  <a:pt x="2117" y="571"/>
                  <a:pt x="2114" y="571"/>
                  <a:pt x="2111" y="571"/>
                </a:cubicBezTo>
                <a:cubicBezTo>
                  <a:pt x="2111" y="572"/>
                  <a:pt x="2111" y="574"/>
                  <a:pt x="2111" y="575"/>
                </a:cubicBezTo>
                <a:cubicBezTo>
                  <a:pt x="2114" y="575"/>
                  <a:pt x="2115" y="576"/>
                  <a:pt x="2118" y="575"/>
                </a:cubicBezTo>
                <a:close/>
                <a:moveTo>
                  <a:pt x="71" y="1658"/>
                </a:moveTo>
                <a:cubicBezTo>
                  <a:pt x="69" y="1659"/>
                  <a:pt x="71" y="1661"/>
                  <a:pt x="70" y="1663"/>
                </a:cubicBezTo>
                <a:cubicBezTo>
                  <a:pt x="71" y="1662"/>
                  <a:pt x="72" y="1663"/>
                  <a:pt x="72" y="1665"/>
                </a:cubicBezTo>
                <a:cubicBezTo>
                  <a:pt x="74" y="1664"/>
                  <a:pt x="75" y="1663"/>
                  <a:pt x="76" y="1662"/>
                </a:cubicBezTo>
                <a:cubicBezTo>
                  <a:pt x="77" y="1663"/>
                  <a:pt x="78" y="1665"/>
                  <a:pt x="78" y="1666"/>
                </a:cubicBezTo>
                <a:cubicBezTo>
                  <a:pt x="82" y="1661"/>
                  <a:pt x="73" y="1662"/>
                  <a:pt x="71" y="1658"/>
                </a:cubicBezTo>
                <a:close/>
                <a:moveTo>
                  <a:pt x="256" y="1651"/>
                </a:moveTo>
                <a:cubicBezTo>
                  <a:pt x="261" y="1649"/>
                  <a:pt x="266" y="1646"/>
                  <a:pt x="269" y="1645"/>
                </a:cubicBezTo>
                <a:cubicBezTo>
                  <a:pt x="266" y="1643"/>
                  <a:pt x="258" y="1647"/>
                  <a:pt x="256" y="1651"/>
                </a:cubicBezTo>
                <a:close/>
                <a:moveTo>
                  <a:pt x="278" y="1600"/>
                </a:moveTo>
                <a:cubicBezTo>
                  <a:pt x="277" y="1603"/>
                  <a:pt x="275" y="1605"/>
                  <a:pt x="273" y="1608"/>
                </a:cubicBezTo>
                <a:cubicBezTo>
                  <a:pt x="277" y="1604"/>
                  <a:pt x="278" y="1608"/>
                  <a:pt x="279" y="1611"/>
                </a:cubicBezTo>
                <a:cubicBezTo>
                  <a:pt x="281" y="1609"/>
                  <a:pt x="283" y="1611"/>
                  <a:pt x="285" y="1610"/>
                </a:cubicBezTo>
                <a:cubicBezTo>
                  <a:pt x="283" y="1608"/>
                  <a:pt x="289" y="1605"/>
                  <a:pt x="285" y="1606"/>
                </a:cubicBezTo>
                <a:cubicBezTo>
                  <a:pt x="284" y="1607"/>
                  <a:pt x="283" y="1610"/>
                  <a:pt x="281" y="1608"/>
                </a:cubicBezTo>
                <a:cubicBezTo>
                  <a:pt x="285" y="1605"/>
                  <a:pt x="279" y="1604"/>
                  <a:pt x="278" y="1600"/>
                </a:cubicBezTo>
                <a:close/>
                <a:moveTo>
                  <a:pt x="354" y="1614"/>
                </a:moveTo>
                <a:cubicBezTo>
                  <a:pt x="351" y="1611"/>
                  <a:pt x="345" y="1617"/>
                  <a:pt x="349" y="1621"/>
                </a:cubicBezTo>
                <a:cubicBezTo>
                  <a:pt x="351" y="1617"/>
                  <a:pt x="346" y="1617"/>
                  <a:pt x="354" y="1614"/>
                </a:cubicBezTo>
                <a:close/>
                <a:moveTo>
                  <a:pt x="337" y="1582"/>
                </a:moveTo>
                <a:cubicBezTo>
                  <a:pt x="334" y="1585"/>
                  <a:pt x="333" y="1585"/>
                  <a:pt x="331" y="1583"/>
                </a:cubicBezTo>
                <a:cubicBezTo>
                  <a:pt x="332" y="1584"/>
                  <a:pt x="331" y="1585"/>
                  <a:pt x="332" y="1587"/>
                </a:cubicBezTo>
                <a:cubicBezTo>
                  <a:pt x="333" y="1587"/>
                  <a:pt x="339" y="1584"/>
                  <a:pt x="337" y="1582"/>
                </a:cubicBezTo>
                <a:close/>
                <a:moveTo>
                  <a:pt x="1601" y="1002"/>
                </a:moveTo>
                <a:cubicBezTo>
                  <a:pt x="1601" y="1002"/>
                  <a:pt x="1601" y="1002"/>
                  <a:pt x="1601" y="1002"/>
                </a:cubicBezTo>
                <a:cubicBezTo>
                  <a:pt x="1601" y="1002"/>
                  <a:pt x="1601" y="1002"/>
                  <a:pt x="1601" y="1002"/>
                </a:cubicBezTo>
                <a:cubicBezTo>
                  <a:pt x="1601" y="1002"/>
                  <a:pt x="1601" y="1002"/>
                  <a:pt x="1601" y="1002"/>
                </a:cubicBezTo>
                <a:close/>
                <a:moveTo>
                  <a:pt x="1601" y="1003"/>
                </a:moveTo>
                <a:cubicBezTo>
                  <a:pt x="1601" y="1003"/>
                  <a:pt x="1601" y="1002"/>
                  <a:pt x="1601" y="1002"/>
                </a:cubicBezTo>
                <a:cubicBezTo>
                  <a:pt x="1601" y="1002"/>
                  <a:pt x="1601" y="1003"/>
                  <a:pt x="1601" y="1003"/>
                </a:cubicBezTo>
                <a:close/>
                <a:moveTo>
                  <a:pt x="742" y="933"/>
                </a:moveTo>
                <a:cubicBezTo>
                  <a:pt x="743" y="933"/>
                  <a:pt x="743" y="934"/>
                  <a:pt x="743" y="934"/>
                </a:cubicBezTo>
                <a:cubicBezTo>
                  <a:pt x="743" y="933"/>
                  <a:pt x="743" y="933"/>
                  <a:pt x="742" y="933"/>
                </a:cubicBezTo>
                <a:close/>
                <a:moveTo>
                  <a:pt x="1340" y="523"/>
                </a:moveTo>
                <a:cubicBezTo>
                  <a:pt x="1340" y="523"/>
                  <a:pt x="1339" y="522"/>
                  <a:pt x="1339" y="522"/>
                </a:cubicBezTo>
                <a:cubicBezTo>
                  <a:pt x="1338" y="523"/>
                  <a:pt x="1337" y="524"/>
                  <a:pt x="1336" y="526"/>
                </a:cubicBezTo>
                <a:cubicBezTo>
                  <a:pt x="1337" y="525"/>
                  <a:pt x="1339" y="524"/>
                  <a:pt x="1340" y="523"/>
                </a:cubicBezTo>
                <a:close/>
                <a:moveTo>
                  <a:pt x="437" y="1524"/>
                </a:moveTo>
                <a:cubicBezTo>
                  <a:pt x="440" y="1521"/>
                  <a:pt x="440" y="1520"/>
                  <a:pt x="444" y="1519"/>
                </a:cubicBezTo>
                <a:cubicBezTo>
                  <a:pt x="441" y="1516"/>
                  <a:pt x="438" y="1522"/>
                  <a:pt x="437" y="1524"/>
                </a:cubicBezTo>
                <a:close/>
                <a:moveTo>
                  <a:pt x="284" y="1252"/>
                </a:moveTo>
                <a:cubicBezTo>
                  <a:pt x="284" y="1256"/>
                  <a:pt x="275" y="1259"/>
                  <a:pt x="275" y="1260"/>
                </a:cubicBezTo>
                <a:cubicBezTo>
                  <a:pt x="277" y="1260"/>
                  <a:pt x="289" y="1254"/>
                  <a:pt x="284" y="1252"/>
                </a:cubicBezTo>
                <a:close/>
                <a:moveTo>
                  <a:pt x="473" y="1433"/>
                </a:moveTo>
                <a:cubicBezTo>
                  <a:pt x="470" y="1435"/>
                  <a:pt x="471" y="1437"/>
                  <a:pt x="470" y="1439"/>
                </a:cubicBezTo>
                <a:cubicBezTo>
                  <a:pt x="473" y="1436"/>
                  <a:pt x="475" y="1436"/>
                  <a:pt x="478" y="1436"/>
                </a:cubicBezTo>
                <a:cubicBezTo>
                  <a:pt x="477" y="1434"/>
                  <a:pt x="475" y="1436"/>
                  <a:pt x="473" y="1433"/>
                </a:cubicBezTo>
                <a:close/>
                <a:moveTo>
                  <a:pt x="472" y="1360"/>
                </a:moveTo>
                <a:cubicBezTo>
                  <a:pt x="473" y="1362"/>
                  <a:pt x="472" y="1363"/>
                  <a:pt x="472" y="1364"/>
                </a:cubicBezTo>
                <a:cubicBezTo>
                  <a:pt x="471" y="1361"/>
                  <a:pt x="466" y="1362"/>
                  <a:pt x="467" y="1365"/>
                </a:cubicBezTo>
                <a:cubicBezTo>
                  <a:pt x="469" y="1362"/>
                  <a:pt x="471" y="1366"/>
                  <a:pt x="473" y="1364"/>
                </a:cubicBezTo>
                <a:cubicBezTo>
                  <a:pt x="474" y="1362"/>
                  <a:pt x="475" y="1359"/>
                  <a:pt x="472" y="1360"/>
                </a:cubicBezTo>
                <a:close/>
                <a:moveTo>
                  <a:pt x="519" y="1251"/>
                </a:moveTo>
                <a:cubicBezTo>
                  <a:pt x="518" y="1253"/>
                  <a:pt x="517" y="1255"/>
                  <a:pt x="519" y="1257"/>
                </a:cubicBezTo>
                <a:cubicBezTo>
                  <a:pt x="518" y="1251"/>
                  <a:pt x="531" y="1246"/>
                  <a:pt x="519" y="1251"/>
                </a:cubicBezTo>
                <a:close/>
                <a:moveTo>
                  <a:pt x="513" y="1225"/>
                </a:moveTo>
                <a:cubicBezTo>
                  <a:pt x="510" y="1225"/>
                  <a:pt x="507" y="1226"/>
                  <a:pt x="504" y="1227"/>
                </a:cubicBezTo>
                <a:cubicBezTo>
                  <a:pt x="505" y="1228"/>
                  <a:pt x="504" y="1230"/>
                  <a:pt x="505" y="1230"/>
                </a:cubicBezTo>
                <a:cubicBezTo>
                  <a:pt x="505" y="1225"/>
                  <a:pt x="513" y="1229"/>
                  <a:pt x="513" y="1225"/>
                </a:cubicBezTo>
                <a:close/>
                <a:moveTo>
                  <a:pt x="439" y="1055"/>
                </a:moveTo>
                <a:cubicBezTo>
                  <a:pt x="437" y="1055"/>
                  <a:pt x="433" y="1058"/>
                  <a:pt x="434" y="1054"/>
                </a:cubicBezTo>
                <a:cubicBezTo>
                  <a:pt x="430" y="1056"/>
                  <a:pt x="435" y="1057"/>
                  <a:pt x="434" y="1059"/>
                </a:cubicBezTo>
                <a:cubicBezTo>
                  <a:pt x="433" y="1058"/>
                  <a:pt x="432" y="1058"/>
                  <a:pt x="432" y="1059"/>
                </a:cubicBezTo>
                <a:cubicBezTo>
                  <a:pt x="430" y="1054"/>
                  <a:pt x="426" y="1062"/>
                  <a:pt x="422" y="1061"/>
                </a:cubicBezTo>
                <a:cubicBezTo>
                  <a:pt x="421" y="1064"/>
                  <a:pt x="425" y="1063"/>
                  <a:pt x="424" y="1065"/>
                </a:cubicBezTo>
                <a:cubicBezTo>
                  <a:pt x="420" y="1064"/>
                  <a:pt x="417" y="1065"/>
                  <a:pt x="419" y="1069"/>
                </a:cubicBezTo>
                <a:cubicBezTo>
                  <a:pt x="419" y="1067"/>
                  <a:pt x="414" y="1073"/>
                  <a:pt x="414" y="1069"/>
                </a:cubicBezTo>
                <a:cubicBezTo>
                  <a:pt x="406" y="1075"/>
                  <a:pt x="406" y="1073"/>
                  <a:pt x="400" y="1078"/>
                </a:cubicBezTo>
                <a:cubicBezTo>
                  <a:pt x="403" y="1080"/>
                  <a:pt x="402" y="1080"/>
                  <a:pt x="405" y="1082"/>
                </a:cubicBezTo>
                <a:cubicBezTo>
                  <a:pt x="407" y="1079"/>
                  <a:pt x="409" y="1080"/>
                  <a:pt x="410" y="1077"/>
                </a:cubicBezTo>
                <a:cubicBezTo>
                  <a:pt x="408" y="1076"/>
                  <a:pt x="406" y="1081"/>
                  <a:pt x="404" y="1079"/>
                </a:cubicBezTo>
                <a:cubicBezTo>
                  <a:pt x="407" y="1073"/>
                  <a:pt x="414" y="1076"/>
                  <a:pt x="419" y="1073"/>
                </a:cubicBezTo>
                <a:cubicBezTo>
                  <a:pt x="418" y="1072"/>
                  <a:pt x="417" y="1070"/>
                  <a:pt x="418" y="1070"/>
                </a:cubicBezTo>
                <a:cubicBezTo>
                  <a:pt x="419" y="1070"/>
                  <a:pt x="421" y="1071"/>
                  <a:pt x="423" y="1071"/>
                </a:cubicBezTo>
                <a:cubicBezTo>
                  <a:pt x="426" y="1066"/>
                  <a:pt x="438" y="1063"/>
                  <a:pt x="439" y="1055"/>
                </a:cubicBezTo>
                <a:close/>
                <a:moveTo>
                  <a:pt x="470" y="1176"/>
                </a:moveTo>
                <a:cubicBezTo>
                  <a:pt x="472" y="1175"/>
                  <a:pt x="478" y="1175"/>
                  <a:pt x="479" y="1171"/>
                </a:cubicBezTo>
                <a:cubicBezTo>
                  <a:pt x="476" y="1174"/>
                  <a:pt x="468" y="1175"/>
                  <a:pt x="470" y="1176"/>
                </a:cubicBezTo>
                <a:close/>
                <a:moveTo>
                  <a:pt x="521" y="1229"/>
                </a:moveTo>
                <a:cubicBezTo>
                  <a:pt x="523" y="1228"/>
                  <a:pt x="525" y="1229"/>
                  <a:pt x="526" y="1229"/>
                </a:cubicBezTo>
                <a:cubicBezTo>
                  <a:pt x="524" y="1227"/>
                  <a:pt x="531" y="1227"/>
                  <a:pt x="529" y="1225"/>
                </a:cubicBezTo>
                <a:cubicBezTo>
                  <a:pt x="526" y="1228"/>
                  <a:pt x="521" y="1227"/>
                  <a:pt x="521" y="1229"/>
                </a:cubicBezTo>
                <a:close/>
                <a:moveTo>
                  <a:pt x="563" y="1081"/>
                </a:moveTo>
                <a:cubicBezTo>
                  <a:pt x="565" y="1079"/>
                  <a:pt x="569" y="1077"/>
                  <a:pt x="569" y="1075"/>
                </a:cubicBezTo>
                <a:cubicBezTo>
                  <a:pt x="567" y="1076"/>
                  <a:pt x="563" y="1079"/>
                  <a:pt x="563" y="1081"/>
                </a:cubicBezTo>
                <a:close/>
                <a:moveTo>
                  <a:pt x="573" y="1036"/>
                </a:moveTo>
                <a:cubicBezTo>
                  <a:pt x="575" y="1039"/>
                  <a:pt x="570" y="1040"/>
                  <a:pt x="570" y="1043"/>
                </a:cubicBezTo>
                <a:cubicBezTo>
                  <a:pt x="573" y="1044"/>
                  <a:pt x="576" y="1036"/>
                  <a:pt x="573" y="1036"/>
                </a:cubicBezTo>
                <a:close/>
                <a:moveTo>
                  <a:pt x="545" y="984"/>
                </a:moveTo>
                <a:cubicBezTo>
                  <a:pt x="546" y="980"/>
                  <a:pt x="552" y="979"/>
                  <a:pt x="554" y="983"/>
                </a:cubicBezTo>
                <a:cubicBezTo>
                  <a:pt x="553" y="982"/>
                  <a:pt x="555" y="982"/>
                  <a:pt x="555" y="980"/>
                </a:cubicBezTo>
                <a:cubicBezTo>
                  <a:pt x="554" y="981"/>
                  <a:pt x="550" y="979"/>
                  <a:pt x="552" y="977"/>
                </a:cubicBezTo>
                <a:cubicBezTo>
                  <a:pt x="554" y="978"/>
                  <a:pt x="552" y="975"/>
                  <a:pt x="553" y="972"/>
                </a:cubicBezTo>
                <a:cubicBezTo>
                  <a:pt x="551" y="977"/>
                  <a:pt x="544" y="980"/>
                  <a:pt x="545" y="984"/>
                </a:cubicBezTo>
                <a:close/>
                <a:moveTo>
                  <a:pt x="625" y="1033"/>
                </a:moveTo>
                <a:cubicBezTo>
                  <a:pt x="625" y="1032"/>
                  <a:pt x="625" y="1031"/>
                  <a:pt x="624" y="1032"/>
                </a:cubicBezTo>
                <a:cubicBezTo>
                  <a:pt x="625" y="1033"/>
                  <a:pt x="625" y="1034"/>
                  <a:pt x="624" y="1035"/>
                </a:cubicBezTo>
                <a:cubicBezTo>
                  <a:pt x="624" y="1035"/>
                  <a:pt x="624" y="1034"/>
                  <a:pt x="623" y="1035"/>
                </a:cubicBezTo>
                <a:cubicBezTo>
                  <a:pt x="625" y="1038"/>
                  <a:pt x="627" y="1037"/>
                  <a:pt x="629" y="1035"/>
                </a:cubicBezTo>
                <a:cubicBezTo>
                  <a:pt x="625" y="1033"/>
                  <a:pt x="632" y="1031"/>
                  <a:pt x="628" y="1031"/>
                </a:cubicBezTo>
                <a:cubicBezTo>
                  <a:pt x="627" y="1033"/>
                  <a:pt x="627" y="1035"/>
                  <a:pt x="625" y="1033"/>
                </a:cubicBezTo>
                <a:close/>
                <a:moveTo>
                  <a:pt x="623" y="952"/>
                </a:moveTo>
                <a:cubicBezTo>
                  <a:pt x="620" y="953"/>
                  <a:pt x="620" y="955"/>
                  <a:pt x="619" y="956"/>
                </a:cubicBezTo>
                <a:cubicBezTo>
                  <a:pt x="614" y="953"/>
                  <a:pt x="608" y="963"/>
                  <a:pt x="604" y="962"/>
                </a:cubicBezTo>
                <a:cubicBezTo>
                  <a:pt x="607" y="962"/>
                  <a:pt x="608" y="960"/>
                  <a:pt x="607" y="957"/>
                </a:cubicBezTo>
                <a:cubicBezTo>
                  <a:pt x="613" y="954"/>
                  <a:pt x="615" y="954"/>
                  <a:pt x="618" y="949"/>
                </a:cubicBezTo>
                <a:cubicBezTo>
                  <a:pt x="617" y="948"/>
                  <a:pt x="615" y="946"/>
                  <a:pt x="614" y="947"/>
                </a:cubicBezTo>
                <a:cubicBezTo>
                  <a:pt x="614" y="946"/>
                  <a:pt x="615" y="946"/>
                  <a:pt x="617" y="944"/>
                </a:cubicBezTo>
                <a:cubicBezTo>
                  <a:pt x="620" y="947"/>
                  <a:pt x="623" y="948"/>
                  <a:pt x="627" y="948"/>
                </a:cubicBezTo>
                <a:cubicBezTo>
                  <a:pt x="629" y="947"/>
                  <a:pt x="627" y="939"/>
                  <a:pt x="632" y="942"/>
                </a:cubicBezTo>
                <a:cubicBezTo>
                  <a:pt x="632" y="940"/>
                  <a:pt x="631" y="937"/>
                  <a:pt x="629" y="935"/>
                </a:cubicBezTo>
                <a:cubicBezTo>
                  <a:pt x="633" y="934"/>
                  <a:pt x="630" y="930"/>
                  <a:pt x="633" y="931"/>
                </a:cubicBezTo>
                <a:cubicBezTo>
                  <a:pt x="632" y="929"/>
                  <a:pt x="631" y="929"/>
                  <a:pt x="629" y="930"/>
                </a:cubicBezTo>
                <a:cubicBezTo>
                  <a:pt x="628" y="927"/>
                  <a:pt x="635" y="927"/>
                  <a:pt x="633" y="925"/>
                </a:cubicBezTo>
                <a:cubicBezTo>
                  <a:pt x="636" y="924"/>
                  <a:pt x="634" y="928"/>
                  <a:pt x="633" y="929"/>
                </a:cubicBezTo>
                <a:cubicBezTo>
                  <a:pt x="634" y="929"/>
                  <a:pt x="636" y="931"/>
                  <a:pt x="638" y="931"/>
                </a:cubicBezTo>
                <a:cubicBezTo>
                  <a:pt x="638" y="930"/>
                  <a:pt x="637" y="928"/>
                  <a:pt x="636" y="927"/>
                </a:cubicBezTo>
                <a:cubicBezTo>
                  <a:pt x="639" y="925"/>
                  <a:pt x="644" y="926"/>
                  <a:pt x="641" y="921"/>
                </a:cubicBezTo>
                <a:cubicBezTo>
                  <a:pt x="647" y="922"/>
                  <a:pt x="650" y="916"/>
                  <a:pt x="654" y="915"/>
                </a:cubicBezTo>
                <a:cubicBezTo>
                  <a:pt x="654" y="913"/>
                  <a:pt x="654" y="913"/>
                  <a:pt x="652" y="913"/>
                </a:cubicBezTo>
                <a:cubicBezTo>
                  <a:pt x="652" y="909"/>
                  <a:pt x="657" y="910"/>
                  <a:pt x="657" y="909"/>
                </a:cubicBezTo>
                <a:cubicBezTo>
                  <a:pt x="658" y="908"/>
                  <a:pt x="658" y="910"/>
                  <a:pt x="659" y="911"/>
                </a:cubicBezTo>
                <a:cubicBezTo>
                  <a:pt x="661" y="909"/>
                  <a:pt x="664" y="911"/>
                  <a:pt x="662" y="907"/>
                </a:cubicBezTo>
                <a:cubicBezTo>
                  <a:pt x="666" y="910"/>
                  <a:pt x="670" y="907"/>
                  <a:pt x="673" y="909"/>
                </a:cubicBezTo>
                <a:cubicBezTo>
                  <a:pt x="671" y="909"/>
                  <a:pt x="664" y="909"/>
                  <a:pt x="668" y="913"/>
                </a:cubicBezTo>
                <a:cubicBezTo>
                  <a:pt x="667" y="914"/>
                  <a:pt x="667" y="912"/>
                  <a:pt x="666" y="911"/>
                </a:cubicBezTo>
                <a:cubicBezTo>
                  <a:pt x="665" y="913"/>
                  <a:pt x="664" y="914"/>
                  <a:pt x="663" y="916"/>
                </a:cubicBezTo>
                <a:cubicBezTo>
                  <a:pt x="660" y="915"/>
                  <a:pt x="658" y="914"/>
                  <a:pt x="656" y="914"/>
                </a:cubicBezTo>
                <a:cubicBezTo>
                  <a:pt x="654" y="916"/>
                  <a:pt x="658" y="915"/>
                  <a:pt x="658" y="918"/>
                </a:cubicBezTo>
                <a:cubicBezTo>
                  <a:pt x="654" y="916"/>
                  <a:pt x="657" y="921"/>
                  <a:pt x="656" y="922"/>
                </a:cubicBezTo>
                <a:cubicBezTo>
                  <a:pt x="656" y="922"/>
                  <a:pt x="655" y="921"/>
                  <a:pt x="655" y="921"/>
                </a:cubicBezTo>
                <a:cubicBezTo>
                  <a:pt x="656" y="922"/>
                  <a:pt x="656" y="922"/>
                  <a:pt x="656" y="922"/>
                </a:cubicBezTo>
                <a:cubicBezTo>
                  <a:pt x="660" y="925"/>
                  <a:pt x="669" y="922"/>
                  <a:pt x="671" y="916"/>
                </a:cubicBezTo>
                <a:cubicBezTo>
                  <a:pt x="673" y="919"/>
                  <a:pt x="672" y="918"/>
                  <a:pt x="674" y="920"/>
                </a:cubicBezTo>
                <a:cubicBezTo>
                  <a:pt x="668" y="916"/>
                  <a:pt x="670" y="929"/>
                  <a:pt x="662" y="926"/>
                </a:cubicBezTo>
                <a:cubicBezTo>
                  <a:pt x="655" y="941"/>
                  <a:pt x="632" y="945"/>
                  <a:pt x="623" y="957"/>
                </a:cubicBezTo>
                <a:cubicBezTo>
                  <a:pt x="623" y="955"/>
                  <a:pt x="623" y="954"/>
                  <a:pt x="623" y="952"/>
                </a:cubicBezTo>
                <a:close/>
                <a:moveTo>
                  <a:pt x="647" y="934"/>
                </a:moveTo>
                <a:cubicBezTo>
                  <a:pt x="643" y="932"/>
                  <a:pt x="651" y="932"/>
                  <a:pt x="647" y="929"/>
                </a:cubicBezTo>
                <a:cubicBezTo>
                  <a:pt x="645" y="930"/>
                  <a:pt x="645" y="931"/>
                  <a:pt x="644" y="932"/>
                </a:cubicBezTo>
                <a:cubicBezTo>
                  <a:pt x="645" y="933"/>
                  <a:pt x="646" y="935"/>
                  <a:pt x="647" y="934"/>
                </a:cubicBezTo>
                <a:close/>
                <a:moveTo>
                  <a:pt x="675" y="1006"/>
                </a:moveTo>
                <a:cubicBezTo>
                  <a:pt x="675" y="1006"/>
                  <a:pt x="675" y="1006"/>
                  <a:pt x="676" y="1005"/>
                </a:cubicBezTo>
                <a:cubicBezTo>
                  <a:pt x="674" y="1003"/>
                  <a:pt x="673" y="1004"/>
                  <a:pt x="671" y="1005"/>
                </a:cubicBezTo>
                <a:cubicBezTo>
                  <a:pt x="670" y="1005"/>
                  <a:pt x="670" y="1005"/>
                  <a:pt x="669" y="1005"/>
                </a:cubicBezTo>
                <a:cubicBezTo>
                  <a:pt x="669" y="1005"/>
                  <a:pt x="668" y="1005"/>
                  <a:pt x="668" y="1005"/>
                </a:cubicBezTo>
                <a:cubicBezTo>
                  <a:pt x="668" y="1005"/>
                  <a:pt x="668" y="1005"/>
                  <a:pt x="668" y="1005"/>
                </a:cubicBezTo>
                <a:cubicBezTo>
                  <a:pt x="667" y="1005"/>
                  <a:pt x="666" y="1005"/>
                  <a:pt x="665" y="1004"/>
                </a:cubicBezTo>
                <a:cubicBezTo>
                  <a:pt x="665" y="1005"/>
                  <a:pt x="664" y="1006"/>
                  <a:pt x="664" y="1007"/>
                </a:cubicBezTo>
                <a:cubicBezTo>
                  <a:pt x="666" y="1006"/>
                  <a:pt x="668" y="1007"/>
                  <a:pt x="669" y="1008"/>
                </a:cubicBezTo>
                <a:cubicBezTo>
                  <a:pt x="669" y="1009"/>
                  <a:pt x="669" y="1009"/>
                  <a:pt x="669" y="1009"/>
                </a:cubicBezTo>
                <a:cubicBezTo>
                  <a:pt x="669" y="1010"/>
                  <a:pt x="667" y="1009"/>
                  <a:pt x="668" y="1010"/>
                </a:cubicBezTo>
                <a:cubicBezTo>
                  <a:pt x="671" y="1009"/>
                  <a:pt x="676" y="1013"/>
                  <a:pt x="674" y="1016"/>
                </a:cubicBezTo>
                <a:cubicBezTo>
                  <a:pt x="675" y="1015"/>
                  <a:pt x="683" y="1015"/>
                  <a:pt x="680" y="1014"/>
                </a:cubicBezTo>
                <a:cubicBezTo>
                  <a:pt x="677" y="1015"/>
                  <a:pt x="677" y="1012"/>
                  <a:pt x="674" y="1010"/>
                </a:cubicBezTo>
                <a:cubicBezTo>
                  <a:pt x="676" y="1009"/>
                  <a:pt x="674" y="1008"/>
                  <a:pt x="674" y="1007"/>
                </a:cubicBezTo>
                <a:cubicBezTo>
                  <a:pt x="675" y="1007"/>
                  <a:pt x="675" y="1007"/>
                  <a:pt x="675" y="1007"/>
                </a:cubicBezTo>
                <a:cubicBezTo>
                  <a:pt x="675" y="1006"/>
                  <a:pt x="675" y="1006"/>
                  <a:pt x="675" y="1006"/>
                </a:cubicBezTo>
                <a:close/>
                <a:moveTo>
                  <a:pt x="677" y="1000"/>
                </a:moveTo>
                <a:cubicBezTo>
                  <a:pt x="678" y="1001"/>
                  <a:pt x="677" y="1002"/>
                  <a:pt x="676" y="1003"/>
                </a:cubicBezTo>
                <a:cubicBezTo>
                  <a:pt x="675" y="1001"/>
                  <a:pt x="672" y="1001"/>
                  <a:pt x="674" y="1004"/>
                </a:cubicBezTo>
                <a:cubicBezTo>
                  <a:pt x="675" y="1003"/>
                  <a:pt x="677" y="1003"/>
                  <a:pt x="677" y="1005"/>
                </a:cubicBezTo>
                <a:cubicBezTo>
                  <a:pt x="679" y="1004"/>
                  <a:pt x="680" y="1000"/>
                  <a:pt x="677" y="1000"/>
                </a:cubicBezTo>
                <a:close/>
                <a:moveTo>
                  <a:pt x="726" y="963"/>
                </a:moveTo>
                <a:cubicBezTo>
                  <a:pt x="725" y="963"/>
                  <a:pt x="724" y="964"/>
                  <a:pt x="723" y="965"/>
                </a:cubicBezTo>
                <a:cubicBezTo>
                  <a:pt x="725" y="967"/>
                  <a:pt x="727" y="966"/>
                  <a:pt x="725" y="969"/>
                </a:cubicBezTo>
                <a:cubicBezTo>
                  <a:pt x="724" y="967"/>
                  <a:pt x="722" y="967"/>
                  <a:pt x="721" y="969"/>
                </a:cubicBezTo>
                <a:cubicBezTo>
                  <a:pt x="725" y="972"/>
                  <a:pt x="727" y="966"/>
                  <a:pt x="731" y="966"/>
                </a:cubicBezTo>
                <a:cubicBezTo>
                  <a:pt x="729" y="963"/>
                  <a:pt x="724" y="968"/>
                  <a:pt x="726" y="963"/>
                </a:cubicBezTo>
                <a:close/>
                <a:moveTo>
                  <a:pt x="742" y="870"/>
                </a:moveTo>
                <a:cubicBezTo>
                  <a:pt x="744" y="873"/>
                  <a:pt x="741" y="875"/>
                  <a:pt x="742" y="877"/>
                </a:cubicBezTo>
                <a:cubicBezTo>
                  <a:pt x="744" y="874"/>
                  <a:pt x="745" y="879"/>
                  <a:pt x="747" y="877"/>
                </a:cubicBezTo>
                <a:cubicBezTo>
                  <a:pt x="741" y="876"/>
                  <a:pt x="746" y="871"/>
                  <a:pt x="742" y="870"/>
                </a:cubicBezTo>
                <a:close/>
                <a:moveTo>
                  <a:pt x="765" y="876"/>
                </a:moveTo>
                <a:cubicBezTo>
                  <a:pt x="766" y="878"/>
                  <a:pt x="765" y="879"/>
                  <a:pt x="767" y="880"/>
                </a:cubicBezTo>
                <a:cubicBezTo>
                  <a:pt x="769" y="879"/>
                  <a:pt x="771" y="880"/>
                  <a:pt x="773" y="880"/>
                </a:cubicBezTo>
                <a:cubicBezTo>
                  <a:pt x="772" y="879"/>
                  <a:pt x="775" y="876"/>
                  <a:pt x="772" y="877"/>
                </a:cubicBezTo>
                <a:cubicBezTo>
                  <a:pt x="771" y="881"/>
                  <a:pt x="767" y="876"/>
                  <a:pt x="765" y="876"/>
                </a:cubicBezTo>
                <a:close/>
                <a:moveTo>
                  <a:pt x="777" y="873"/>
                </a:moveTo>
                <a:cubicBezTo>
                  <a:pt x="776" y="873"/>
                  <a:pt x="775" y="873"/>
                  <a:pt x="774" y="872"/>
                </a:cubicBezTo>
                <a:cubicBezTo>
                  <a:pt x="773" y="874"/>
                  <a:pt x="772" y="874"/>
                  <a:pt x="769" y="874"/>
                </a:cubicBezTo>
                <a:cubicBezTo>
                  <a:pt x="771" y="877"/>
                  <a:pt x="777" y="873"/>
                  <a:pt x="777" y="873"/>
                </a:cubicBezTo>
                <a:close/>
                <a:moveTo>
                  <a:pt x="1074" y="644"/>
                </a:moveTo>
                <a:cubicBezTo>
                  <a:pt x="1077" y="644"/>
                  <a:pt x="1083" y="643"/>
                  <a:pt x="1081" y="648"/>
                </a:cubicBezTo>
                <a:cubicBezTo>
                  <a:pt x="1084" y="645"/>
                  <a:pt x="1087" y="646"/>
                  <a:pt x="1087" y="642"/>
                </a:cubicBezTo>
                <a:cubicBezTo>
                  <a:pt x="1085" y="642"/>
                  <a:pt x="1081" y="644"/>
                  <a:pt x="1081" y="640"/>
                </a:cubicBezTo>
                <a:cubicBezTo>
                  <a:pt x="1081" y="643"/>
                  <a:pt x="1072" y="643"/>
                  <a:pt x="1074" y="644"/>
                </a:cubicBezTo>
                <a:close/>
                <a:moveTo>
                  <a:pt x="1027" y="555"/>
                </a:moveTo>
                <a:cubicBezTo>
                  <a:pt x="1027" y="553"/>
                  <a:pt x="1027" y="553"/>
                  <a:pt x="1027" y="547"/>
                </a:cubicBezTo>
                <a:cubicBezTo>
                  <a:pt x="1024" y="551"/>
                  <a:pt x="1021" y="554"/>
                  <a:pt x="1024" y="558"/>
                </a:cubicBezTo>
                <a:cubicBezTo>
                  <a:pt x="1025" y="557"/>
                  <a:pt x="1029" y="556"/>
                  <a:pt x="1027" y="555"/>
                </a:cubicBezTo>
                <a:close/>
                <a:moveTo>
                  <a:pt x="1171" y="571"/>
                </a:moveTo>
                <a:cubicBezTo>
                  <a:pt x="1168" y="571"/>
                  <a:pt x="1173" y="568"/>
                  <a:pt x="1173" y="566"/>
                </a:cubicBezTo>
                <a:cubicBezTo>
                  <a:pt x="1170" y="567"/>
                  <a:pt x="1166" y="570"/>
                  <a:pt x="1167" y="571"/>
                </a:cubicBezTo>
                <a:cubicBezTo>
                  <a:pt x="1170" y="569"/>
                  <a:pt x="1169" y="571"/>
                  <a:pt x="1169" y="573"/>
                </a:cubicBezTo>
                <a:cubicBezTo>
                  <a:pt x="1170" y="571"/>
                  <a:pt x="1172" y="573"/>
                  <a:pt x="1171" y="571"/>
                </a:cubicBezTo>
                <a:close/>
                <a:moveTo>
                  <a:pt x="1267" y="516"/>
                </a:moveTo>
                <a:cubicBezTo>
                  <a:pt x="1265" y="515"/>
                  <a:pt x="1263" y="517"/>
                  <a:pt x="1262" y="515"/>
                </a:cubicBezTo>
                <a:cubicBezTo>
                  <a:pt x="1265" y="512"/>
                  <a:pt x="1274" y="514"/>
                  <a:pt x="1269" y="510"/>
                </a:cubicBezTo>
                <a:cubicBezTo>
                  <a:pt x="1269" y="513"/>
                  <a:pt x="1264" y="512"/>
                  <a:pt x="1262" y="511"/>
                </a:cubicBezTo>
                <a:cubicBezTo>
                  <a:pt x="1263" y="513"/>
                  <a:pt x="1257" y="521"/>
                  <a:pt x="1259" y="519"/>
                </a:cubicBezTo>
                <a:cubicBezTo>
                  <a:pt x="1262" y="515"/>
                  <a:pt x="1267" y="518"/>
                  <a:pt x="1267" y="516"/>
                </a:cubicBezTo>
                <a:close/>
                <a:moveTo>
                  <a:pt x="1284" y="512"/>
                </a:moveTo>
                <a:cubicBezTo>
                  <a:pt x="1285" y="516"/>
                  <a:pt x="1287" y="512"/>
                  <a:pt x="1289" y="511"/>
                </a:cubicBezTo>
                <a:cubicBezTo>
                  <a:pt x="1287" y="507"/>
                  <a:pt x="1287" y="502"/>
                  <a:pt x="1283" y="501"/>
                </a:cubicBezTo>
                <a:cubicBezTo>
                  <a:pt x="1284" y="502"/>
                  <a:pt x="1283" y="503"/>
                  <a:pt x="1283" y="504"/>
                </a:cubicBezTo>
                <a:cubicBezTo>
                  <a:pt x="1287" y="505"/>
                  <a:pt x="1289" y="510"/>
                  <a:pt x="1284" y="512"/>
                </a:cubicBezTo>
                <a:close/>
                <a:moveTo>
                  <a:pt x="1303" y="487"/>
                </a:moveTo>
                <a:cubicBezTo>
                  <a:pt x="1305" y="487"/>
                  <a:pt x="1306" y="485"/>
                  <a:pt x="1306" y="483"/>
                </a:cubicBezTo>
                <a:cubicBezTo>
                  <a:pt x="1300" y="486"/>
                  <a:pt x="1300" y="490"/>
                  <a:pt x="1294" y="491"/>
                </a:cubicBezTo>
                <a:cubicBezTo>
                  <a:pt x="1295" y="493"/>
                  <a:pt x="1295" y="494"/>
                  <a:pt x="1294" y="494"/>
                </a:cubicBezTo>
                <a:cubicBezTo>
                  <a:pt x="1297" y="495"/>
                  <a:pt x="1297" y="500"/>
                  <a:pt x="1300" y="499"/>
                </a:cubicBezTo>
                <a:cubicBezTo>
                  <a:pt x="1301" y="497"/>
                  <a:pt x="1296" y="496"/>
                  <a:pt x="1295" y="493"/>
                </a:cubicBezTo>
                <a:cubicBezTo>
                  <a:pt x="1296" y="492"/>
                  <a:pt x="1297" y="492"/>
                  <a:pt x="1298" y="491"/>
                </a:cubicBezTo>
                <a:cubicBezTo>
                  <a:pt x="1299" y="493"/>
                  <a:pt x="1300" y="494"/>
                  <a:pt x="1301" y="495"/>
                </a:cubicBezTo>
                <a:cubicBezTo>
                  <a:pt x="1302" y="491"/>
                  <a:pt x="1307" y="489"/>
                  <a:pt x="1303" y="487"/>
                </a:cubicBezTo>
                <a:close/>
                <a:moveTo>
                  <a:pt x="1306" y="435"/>
                </a:moveTo>
                <a:cubicBezTo>
                  <a:pt x="1304" y="435"/>
                  <a:pt x="1301" y="439"/>
                  <a:pt x="1300" y="434"/>
                </a:cubicBezTo>
                <a:cubicBezTo>
                  <a:pt x="1294" y="438"/>
                  <a:pt x="1306" y="439"/>
                  <a:pt x="1306" y="435"/>
                </a:cubicBezTo>
                <a:close/>
                <a:moveTo>
                  <a:pt x="1368" y="461"/>
                </a:moveTo>
                <a:cubicBezTo>
                  <a:pt x="1367" y="461"/>
                  <a:pt x="1365" y="461"/>
                  <a:pt x="1364" y="461"/>
                </a:cubicBezTo>
                <a:cubicBezTo>
                  <a:pt x="1357" y="468"/>
                  <a:pt x="1366" y="462"/>
                  <a:pt x="1368" y="461"/>
                </a:cubicBezTo>
                <a:close/>
                <a:moveTo>
                  <a:pt x="1362" y="455"/>
                </a:moveTo>
                <a:cubicBezTo>
                  <a:pt x="1363" y="456"/>
                  <a:pt x="1367" y="456"/>
                  <a:pt x="1367" y="459"/>
                </a:cubicBezTo>
                <a:cubicBezTo>
                  <a:pt x="1371" y="457"/>
                  <a:pt x="1372" y="454"/>
                  <a:pt x="1374" y="451"/>
                </a:cubicBezTo>
                <a:cubicBezTo>
                  <a:pt x="1370" y="450"/>
                  <a:pt x="1374" y="447"/>
                  <a:pt x="1372" y="446"/>
                </a:cubicBezTo>
                <a:cubicBezTo>
                  <a:pt x="1372" y="448"/>
                  <a:pt x="1369" y="450"/>
                  <a:pt x="1368" y="450"/>
                </a:cubicBezTo>
                <a:cubicBezTo>
                  <a:pt x="1368" y="452"/>
                  <a:pt x="1370" y="452"/>
                  <a:pt x="1369" y="453"/>
                </a:cubicBezTo>
                <a:cubicBezTo>
                  <a:pt x="1367" y="451"/>
                  <a:pt x="1363" y="453"/>
                  <a:pt x="1362" y="455"/>
                </a:cubicBezTo>
                <a:close/>
                <a:moveTo>
                  <a:pt x="1442" y="398"/>
                </a:moveTo>
                <a:cubicBezTo>
                  <a:pt x="1433" y="407"/>
                  <a:pt x="1422" y="419"/>
                  <a:pt x="1405" y="428"/>
                </a:cubicBezTo>
                <a:cubicBezTo>
                  <a:pt x="1406" y="429"/>
                  <a:pt x="1405" y="430"/>
                  <a:pt x="1405" y="431"/>
                </a:cubicBezTo>
                <a:cubicBezTo>
                  <a:pt x="1402" y="431"/>
                  <a:pt x="1402" y="432"/>
                  <a:pt x="1399" y="434"/>
                </a:cubicBezTo>
                <a:cubicBezTo>
                  <a:pt x="1398" y="431"/>
                  <a:pt x="1397" y="431"/>
                  <a:pt x="1395" y="431"/>
                </a:cubicBezTo>
                <a:cubicBezTo>
                  <a:pt x="1395" y="432"/>
                  <a:pt x="1396" y="433"/>
                  <a:pt x="1396" y="434"/>
                </a:cubicBezTo>
                <a:cubicBezTo>
                  <a:pt x="1388" y="439"/>
                  <a:pt x="1378" y="452"/>
                  <a:pt x="1378" y="459"/>
                </a:cubicBezTo>
                <a:cubicBezTo>
                  <a:pt x="1378" y="456"/>
                  <a:pt x="1383" y="455"/>
                  <a:pt x="1384" y="453"/>
                </a:cubicBezTo>
                <a:cubicBezTo>
                  <a:pt x="1383" y="451"/>
                  <a:pt x="1384" y="450"/>
                  <a:pt x="1384" y="448"/>
                </a:cubicBezTo>
                <a:cubicBezTo>
                  <a:pt x="1386" y="450"/>
                  <a:pt x="1388" y="446"/>
                  <a:pt x="1389" y="447"/>
                </a:cubicBezTo>
                <a:cubicBezTo>
                  <a:pt x="1389" y="446"/>
                  <a:pt x="1387" y="444"/>
                  <a:pt x="1390" y="443"/>
                </a:cubicBezTo>
                <a:cubicBezTo>
                  <a:pt x="1416" y="426"/>
                  <a:pt x="1429" y="418"/>
                  <a:pt x="1452" y="403"/>
                </a:cubicBezTo>
                <a:cubicBezTo>
                  <a:pt x="1448" y="397"/>
                  <a:pt x="1455" y="402"/>
                  <a:pt x="1455" y="398"/>
                </a:cubicBezTo>
                <a:cubicBezTo>
                  <a:pt x="1450" y="395"/>
                  <a:pt x="1449" y="397"/>
                  <a:pt x="1444" y="398"/>
                </a:cubicBezTo>
                <a:cubicBezTo>
                  <a:pt x="1446" y="401"/>
                  <a:pt x="1448" y="398"/>
                  <a:pt x="1449" y="400"/>
                </a:cubicBezTo>
                <a:cubicBezTo>
                  <a:pt x="1448" y="400"/>
                  <a:pt x="1448" y="401"/>
                  <a:pt x="1447" y="402"/>
                </a:cubicBezTo>
                <a:cubicBezTo>
                  <a:pt x="1446" y="398"/>
                  <a:pt x="1442" y="402"/>
                  <a:pt x="1442" y="398"/>
                </a:cubicBezTo>
                <a:close/>
                <a:moveTo>
                  <a:pt x="1817" y="934"/>
                </a:moveTo>
                <a:cubicBezTo>
                  <a:pt x="1819" y="931"/>
                  <a:pt x="1822" y="933"/>
                  <a:pt x="1820" y="930"/>
                </a:cubicBezTo>
                <a:cubicBezTo>
                  <a:pt x="1819" y="930"/>
                  <a:pt x="1818" y="928"/>
                  <a:pt x="1817" y="928"/>
                </a:cubicBezTo>
                <a:cubicBezTo>
                  <a:pt x="1816" y="932"/>
                  <a:pt x="1812" y="932"/>
                  <a:pt x="1809" y="930"/>
                </a:cubicBezTo>
                <a:cubicBezTo>
                  <a:pt x="1811" y="931"/>
                  <a:pt x="1811" y="933"/>
                  <a:pt x="1811" y="934"/>
                </a:cubicBezTo>
                <a:cubicBezTo>
                  <a:pt x="1813" y="932"/>
                  <a:pt x="1815" y="931"/>
                  <a:pt x="1817" y="934"/>
                </a:cubicBezTo>
                <a:close/>
                <a:moveTo>
                  <a:pt x="1501" y="421"/>
                </a:moveTo>
                <a:cubicBezTo>
                  <a:pt x="1503" y="420"/>
                  <a:pt x="1501" y="423"/>
                  <a:pt x="1502" y="424"/>
                </a:cubicBezTo>
                <a:cubicBezTo>
                  <a:pt x="1503" y="423"/>
                  <a:pt x="1504" y="422"/>
                  <a:pt x="1505" y="423"/>
                </a:cubicBezTo>
                <a:cubicBezTo>
                  <a:pt x="1504" y="419"/>
                  <a:pt x="1498" y="419"/>
                  <a:pt x="1501" y="421"/>
                </a:cubicBezTo>
                <a:close/>
                <a:moveTo>
                  <a:pt x="1490" y="395"/>
                </a:moveTo>
                <a:cubicBezTo>
                  <a:pt x="1490" y="396"/>
                  <a:pt x="1491" y="396"/>
                  <a:pt x="1491" y="397"/>
                </a:cubicBezTo>
                <a:cubicBezTo>
                  <a:pt x="1491" y="397"/>
                  <a:pt x="1490" y="398"/>
                  <a:pt x="1491" y="398"/>
                </a:cubicBezTo>
                <a:cubicBezTo>
                  <a:pt x="1493" y="398"/>
                  <a:pt x="1495" y="396"/>
                  <a:pt x="1499" y="394"/>
                </a:cubicBezTo>
                <a:cubicBezTo>
                  <a:pt x="1500" y="395"/>
                  <a:pt x="1501" y="397"/>
                  <a:pt x="1502" y="396"/>
                </a:cubicBezTo>
                <a:cubicBezTo>
                  <a:pt x="1499" y="389"/>
                  <a:pt x="1494" y="398"/>
                  <a:pt x="1490" y="395"/>
                </a:cubicBezTo>
                <a:close/>
                <a:moveTo>
                  <a:pt x="1471" y="327"/>
                </a:moveTo>
                <a:cubicBezTo>
                  <a:pt x="1472" y="328"/>
                  <a:pt x="1471" y="329"/>
                  <a:pt x="1471" y="330"/>
                </a:cubicBezTo>
                <a:cubicBezTo>
                  <a:pt x="1473" y="329"/>
                  <a:pt x="1475" y="330"/>
                  <a:pt x="1476" y="330"/>
                </a:cubicBezTo>
                <a:cubicBezTo>
                  <a:pt x="1476" y="331"/>
                  <a:pt x="1477" y="336"/>
                  <a:pt x="1479" y="335"/>
                </a:cubicBezTo>
                <a:cubicBezTo>
                  <a:pt x="1478" y="331"/>
                  <a:pt x="1481" y="332"/>
                  <a:pt x="1480" y="329"/>
                </a:cubicBezTo>
                <a:cubicBezTo>
                  <a:pt x="1479" y="330"/>
                  <a:pt x="1478" y="330"/>
                  <a:pt x="1477" y="329"/>
                </a:cubicBezTo>
                <a:cubicBezTo>
                  <a:pt x="1478" y="326"/>
                  <a:pt x="1479" y="327"/>
                  <a:pt x="1482" y="325"/>
                </a:cubicBezTo>
                <a:cubicBezTo>
                  <a:pt x="1481" y="324"/>
                  <a:pt x="1480" y="324"/>
                  <a:pt x="1479" y="322"/>
                </a:cubicBezTo>
                <a:cubicBezTo>
                  <a:pt x="1482" y="322"/>
                  <a:pt x="1482" y="318"/>
                  <a:pt x="1483" y="316"/>
                </a:cubicBezTo>
                <a:cubicBezTo>
                  <a:pt x="1481" y="317"/>
                  <a:pt x="1479" y="315"/>
                  <a:pt x="1477" y="317"/>
                </a:cubicBezTo>
                <a:cubicBezTo>
                  <a:pt x="1478" y="322"/>
                  <a:pt x="1475" y="322"/>
                  <a:pt x="1471" y="327"/>
                </a:cubicBezTo>
                <a:close/>
                <a:moveTo>
                  <a:pt x="1776" y="605"/>
                </a:moveTo>
                <a:cubicBezTo>
                  <a:pt x="1774" y="606"/>
                  <a:pt x="1772" y="601"/>
                  <a:pt x="1769" y="604"/>
                </a:cubicBezTo>
                <a:cubicBezTo>
                  <a:pt x="1770" y="608"/>
                  <a:pt x="1779" y="605"/>
                  <a:pt x="1776" y="605"/>
                </a:cubicBezTo>
                <a:close/>
                <a:moveTo>
                  <a:pt x="1984" y="772"/>
                </a:moveTo>
                <a:cubicBezTo>
                  <a:pt x="1981" y="772"/>
                  <a:pt x="1979" y="767"/>
                  <a:pt x="1976" y="770"/>
                </a:cubicBezTo>
                <a:cubicBezTo>
                  <a:pt x="1978" y="772"/>
                  <a:pt x="1984" y="773"/>
                  <a:pt x="1984" y="772"/>
                </a:cubicBezTo>
                <a:close/>
                <a:moveTo>
                  <a:pt x="1912" y="650"/>
                </a:moveTo>
                <a:cubicBezTo>
                  <a:pt x="1915" y="649"/>
                  <a:pt x="1914" y="651"/>
                  <a:pt x="1914" y="653"/>
                </a:cubicBezTo>
                <a:cubicBezTo>
                  <a:pt x="1916" y="652"/>
                  <a:pt x="1917" y="650"/>
                  <a:pt x="1916" y="648"/>
                </a:cubicBezTo>
                <a:cubicBezTo>
                  <a:pt x="1915" y="650"/>
                  <a:pt x="1911" y="647"/>
                  <a:pt x="1912" y="650"/>
                </a:cubicBezTo>
                <a:close/>
                <a:moveTo>
                  <a:pt x="2005" y="762"/>
                </a:moveTo>
                <a:cubicBezTo>
                  <a:pt x="2009" y="763"/>
                  <a:pt x="2010" y="762"/>
                  <a:pt x="2014" y="761"/>
                </a:cubicBezTo>
                <a:cubicBezTo>
                  <a:pt x="2010" y="758"/>
                  <a:pt x="2006" y="762"/>
                  <a:pt x="2005" y="762"/>
                </a:cubicBezTo>
                <a:close/>
                <a:moveTo>
                  <a:pt x="2013" y="769"/>
                </a:moveTo>
                <a:cubicBezTo>
                  <a:pt x="2015" y="771"/>
                  <a:pt x="2025" y="766"/>
                  <a:pt x="2019" y="768"/>
                </a:cubicBezTo>
                <a:cubicBezTo>
                  <a:pt x="2017" y="768"/>
                  <a:pt x="2013" y="765"/>
                  <a:pt x="2013" y="769"/>
                </a:cubicBezTo>
                <a:close/>
                <a:moveTo>
                  <a:pt x="2003" y="639"/>
                </a:moveTo>
                <a:cubicBezTo>
                  <a:pt x="2007" y="640"/>
                  <a:pt x="2006" y="643"/>
                  <a:pt x="2005" y="647"/>
                </a:cubicBezTo>
                <a:cubicBezTo>
                  <a:pt x="2008" y="650"/>
                  <a:pt x="2013" y="649"/>
                  <a:pt x="2011" y="653"/>
                </a:cubicBezTo>
                <a:cubicBezTo>
                  <a:pt x="2012" y="653"/>
                  <a:pt x="2018" y="650"/>
                  <a:pt x="2016" y="646"/>
                </a:cubicBezTo>
                <a:cubicBezTo>
                  <a:pt x="2014" y="647"/>
                  <a:pt x="2015" y="648"/>
                  <a:pt x="2013" y="649"/>
                </a:cubicBezTo>
                <a:cubicBezTo>
                  <a:pt x="2006" y="643"/>
                  <a:pt x="2010" y="640"/>
                  <a:pt x="2014" y="639"/>
                </a:cubicBezTo>
                <a:cubicBezTo>
                  <a:pt x="2011" y="637"/>
                  <a:pt x="2007" y="638"/>
                  <a:pt x="2003" y="639"/>
                </a:cubicBezTo>
                <a:close/>
                <a:moveTo>
                  <a:pt x="2039" y="591"/>
                </a:moveTo>
                <a:cubicBezTo>
                  <a:pt x="2026" y="600"/>
                  <a:pt x="2011" y="592"/>
                  <a:pt x="2006" y="606"/>
                </a:cubicBezTo>
                <a:cubicBezTo>
                  <a:pt x="2011" y="609"/>
                  <a:pt x="2020" y="613"/>
                  <a:pt x="2021" y="607"/>
                </a:cubicBezTo>
                <a:cubicBezTo>
                  <a:pt x="2025" y="612"/>
                  <a:pt x="2029" y="607"/>
                  <a:pt x="2032" y="611"/>
                </a:cubicBezTo>
                <a:cubicBezTo>
                  <a:pt x="2036" y="610"/>
                  <a:pt x="2031" y="608"/>
                  <a:pt x="2034" y="607"/>
                </a:cubicBezTo>
                <a:cubicBezTo>
                  <a:pt x="2036" y="607"/>
                  <a:pt x="2038" y="609"/>
                  <a:pt x="2040" y="609"/>
                </a:cubicBezTo>
                <a:cubicBezTo>
                  <a:pt x="2038" y="607"/>
                  <a:pt x="2041" y="607"/>
                  <a:pt x="2042" y="606"/>
                </a:cubicBezTo>
                <a:cubicBezTo>
                  <a:pt x="2044" y="612"/>
                  <a:pt x="2047" y="609"/>
                  <a:pt x="2048" y="605"/>
                </a:cubicBezTo>
                <a:cubicBezTo>
                  <a:pt x="2049" y="606"/>
                  <a:pt x="2051" y="607"/>
                  <a:pt x="2052" y="609"/>
                </a:cubicBezTo>
                <a:cubicBezTo>
                  <a:pt x="2054" y="608"/>
                  <a:pt x="2053" y="606"/>
                  <a:pt x="2055" y="605"/>
                </a:cubicBezTo>
                <a:cubicBezTo>
                  <a:pt x="2062" y="611"/>
                  <a:pt x="2071" y="608"/>
                  <a:pt x="2078" y="611"/>
                </a:cubicBezTo>
                <a:cubicBezTo>
                  <a:pt x="2077" y="613"/>
                  <a:pt x="2082" y="613"/>
                  <a:pt x="2081" y="615"/>
                </a:cubicBezTo>
                <a:cubicBezTo>
                  <a:pt x="2088" y="613"/>
                  <a:pt x="2103" y="614"/>
                  <a:pt x="2100" y="602"/>
                </a:cubicBezTo>
                <a:cubicBezTo>
                  <a:pt x="2098" y="601"/>
                  <a:pt x="2096" y="603"/>
                  <a:pt x="2094" y="600"/>
                </a:cubicBezTo>
                <a:cubicBezTo>
                  <a:pt x="2090" y="607"/>
                  <a:pt x="2088" y="614"/>
                  <a:pt x="2079" y="607"/>
                </a:cubicBezTo>
                <a:cubicBezTo>
                  <a:pt x="2081" y="600"/>
                  <a:pt x="2091" y="595"/>
                  <a:pt x="2095" y="588"/>
                </a:cubicBezTo>
                <a:cubicBezTo>
                  <a:pt x="2090" y="582"/>
                  <a:pt x="2098" y="581"/>
                  <a:pt x="2100" y="579"/>
                </a:cubicBezTo>
                <a:cubicBezTo>
                  <a:pt x="2098" y="576"/>
                  <a:pt x="2097" y="577"/>
                  <a:pt x="2095" y="575"/>
                </a:cubicBezTo>
                <a:cubicBezTo>
                  <a:pt x="2092" y="579"/>
                  <a:pt x="2085" y="580"/>
                  <a:pt x="2088" y="584"/>
                </a:cubicBezTo>
                <a:cubicBezTo>
                  <a:pt x="2085" y="583"/>
                  <a:pt x="2082" y="581"/>
                  <a:pt x="2087" y="581"/>
                </a:cubicBezTo>
                <a:cubicBezTo>
                  <a:pt x="2085" y="579"/>
                  <a:pt x="2084" y="576"/>
                  <a:pt x="2082" y="575"/>
                </a:cubicBezTo>
                <a:cubicBezTo>
                  <a:pt x="2082" y="570"/>
                  <a:pt x="2082" y="565"/>
                  <a:pt x="2084" y="560"/>
                </a:cubicBezTo>
                <a:cubicBezTo>
                  <a:pt x="2081" y="561"/>
                  <a:pt x="2081" y="563"/>
                  <a:pt x="2078" y="560"/>
                </a:cubicBezTo>
                <a:cubicBezTo>
                  <a:pt x="2067" y="570"/>
                  <a:pt x="2067" y="581"/>
                  <a:pt x="2063" y="591"/>
                </a:cubicBezTo>
                <a:cubicBezTo>
                  <a:pt x="2061" y="592"/>
                  <a:pt x="2058" y="593"/>
                  <a:pt x="2056" y="595"/>
                </a:cubicBezTo>
                <a:cubicBezTo>
                  <a:pt x="2054" y="592"/>
                  <a:pt x="2052" y="591"/>
                  <a:pt x="2051" y="591"/>
                </a:cubicBezTo>
                <a:cubicBezTo>
                  <a:pt x="2047" y="595"/>
                  <a:pt x="2042" y="597"/>
                  <a:pt x="2039" y="591"/>
                </a:cubicBezTo>
                <a:close/>
                <a:moveTo>
                  <a:pt x="217" y="1602"/>
                </a:moveTo>
                <a:cubicBezTo>
                  <a:pt x="212" y="1606"/>
                  <a:pt x="215" y="1600"/>
                  <a:pt x="212" y="1600"/>
                </a:cubicBezTo>
                <a:cubicBezTo>
                  <a:pt x="213" y="1603"/>
                  <a:pt x="209" y="1600"/>
                  <a:pt x="208" y="1597"/>
                </a:cubicBezTo>
                <a:cubicBezTo>
                  <a:pt x="204" y="1599"/>
                  <a:pt x="205" y="1602"/>
                  <a:pt x="201" y="1603"/>
                </a:cubicBezTo>
                <a:cubicBezTo>
                  <a:pt x="202" y="1605"/>
                  <a:pt x="203" y="1606"/>
                  <a:pt x="203" y="1607"/>
                </a:cubicBezTo>
                <a:cubicBezTo>
                  <a:pt x="208" y="1607"/>
                  <a:pt x="210" y="1607"/>
                  <a:pt x="216" y="1610"/>
                </a:cubicBezTo>
                <a:cubicBezTo>
                  <a:pt x="213" y="1606"/>
                  <a:pt x="219" y="1605"/>
                  <a:pt x="217" y="1602"/>
                </a:cubicBezTo>
                <a:close/>
                <a:moveTo>
                  <a:pt x="572" y="966"/>
                </a:moveTo>
                <a:cubicBezTo>
                  <a:pt x="570" y="965"/>
                  <a:pt x="569" y="964"/>
                  <a:pt x="567" y="964"/>
                </a:cubicBezTo>
                <a:cubicBezTo>
                  <a:pt x="568" y="965"/>
                  <a:pt x="568" y="966"/>
                  <a:pt x="568" y="967"/>
                </a:cubicBezTo>
                <a:cubicBezTo>
                  <a:pt x="569" y="966"/>
                  <a:pt x="570" y="967"/>
                  <a:pt x="571" y="969"/>
                </a:cubicBezTo>
                <a:cubicBezTo>
                  <a:pt x="575" y="967"/>
                  <a:pt x="574" y="964"/>
                  <a:pt x="575" y="961"/>
                </a:cubicBezTo>
                <a:cubicBezTo>
                  <a:pt x="577" y="961"/>
                  <a:pt x="580" y="962"/>
                  <a:pt x="582" y="962"/>
                </a:cubicBezTo>
                <a:cubicBezTo>
                  <a:pt x="584" y="958"/>
                  <a:pt x="591" y="958"/>
                  <a:pt x="595" y="952"/>
                </a:cubicBezTo>
                <a:cubicBezTo>
                  <a:pt x="592" y="955"/>
                  <a:pt x="589" y="953"/>
                  <a:pt x="586" y="952"/>
                </a:cubicBezTo>
                <a:cubicBezTo>
                  <a:pt x="585" y="956"/>
                  <a:pt x="582" y="955"/>
                  <a:pt x="581" y="959"/>
                </a:cubicBezTo>
                <a:cubicBezTo>
                  <a:pt x="580" y="958"/>
                  <a:pt x="579" y="958"/>
                  <a:pt x="579" y="960"/>
                </a:cubicBezTo>
                <a:cubicBezTo>
                  <a:pt x="578" y="957"/>
                  <a:pt x="576" y="955"/>
                  <a:pt x="575" y="956"/>
                </a:cubicBezTo>
                <a:cubicBezTo>
                  <a:pt x="575" y="960"/>
                  <a:pt x="572" y="963"/>
                  <a:pt x="572" y="966"/>
                </a:cubicBezTo>
                <a:close/>
                <a:moveTo>
                  <a:pt x="1422" y="368"/>
                </a:moveTo>
                <a:cubicBezTo>
                  <a:pt x="1417" y="374"/>
                  <a:pt x="1419" y="383"/>
                  <a:pt x="1429" y="392"/>
                </a:cubicBezTo>
                <a:cubicBezTo>
                  <a:pt x="1437" y="395"/>
                  <a:pt x="1451" y="393"/>
                  <a:pt x="1455" y="382"/>
                </a:cubicBezTo>
                <a:cubicBezTo>
                  <a:pt x="1449" y="376"/>
                  <a:pt x="1450" y="371"/>
                  <a:pt x="1453" y="367"/>
                </a:cubicBezTo>
                <a:cubicBezTo>
                  <a:pt x="1455" y="370"/>
                  <a:pt x="1458" y="368"/>
                  <a:pt x="1460" y="368"/>
                </a:cubicBezTo>
                <a:cubicBezTo>
                  <a:pt x="1460" y="369"/>
                  <a:pt x="1460" y="370"/>
                  <a:pt x="1460" y="370"/>
                </a:cubicBezTo>
                <a:cubicBezTo>
                  <a:pt x="1462" y="369"/>
                  <a:pt x="1466" y="369"/>
                  <a:pt x="1464" y="366"/>
                </a:cubicBezTo>
                <a:cubicBezTo>
                  <a:pt x="1464" y="366"/>
                  <a:pt x="1462" y="367"/>
                  <a:pt x="1461" y="368"/>
                </a:cubicBezTo>
                <a:cubicBezTo>
                  <a:pt x="1461" y="365"/>
                  <a:pt x="1463" y="365"/>
                  <a:pt x="1462" y="363"/>
                </a:cubicBezTo>
                <a:cubicBezTo>
                  <a:pt x="1463" y="364"/>
                  <a:pt x="1464" y="365"/>
                  <a:pt x="1466" y="364"/>
                </a:cubicBezTo>
                <a:cubicBezTo>
                  <a:pt x="1462" y="360"/>
                  <a:pt x="1468" y="358"/>
                  <a:pt x="1471" y="356"/>
                </a:cubicBezTo>
                <a:cubicBezTo>
                  <a:pt x="1468" y="353"/>
                  <a:pt x="1468" y="354"/>
                  <a:pt x="1467" y="351"/>
                </a:cubicBezTo>
                <a:cubicBezTo>
                  <a:pt x="1462" y="350"/>
                  <a:pt x="1454" y="355"/>
                  <a:pt x="1451" y="356"/>
                </a:cubicBezTo>
                <a:cubicBezTo>
                  <a:pt x="1447" y="365"/>
                  <a:pt x="1429" y="360"/>
                  <a:pt x="1422" y="368"/>
                </a:cubicBezTo>
                <a:close/>
              </a:path>
            </a:pathLst>
          </a:custGeom>
          <a:solidFill>
            <a:srgbClr val="E90E3F"/>
          </a:solidFill>
          <a:ln>
            <a:noFill/>
          </a:ln>
        </p:spPr>
        <p:txBody>
          <a:bodyPr vert="horz" wrap="square" lIns="91440" tIns="45720" rIns="91440" bIns="45720" numCol="1" anchor="t" anchorCtr="0" compatLnSpc="1"/>
          <a:lstStyle/>
          <a:p>
            <a:endParaRPr lang="zh-CN" altLang="en-US"/>
          </a:p>
        </p:txBody>
      </p:sp>
      <p:cxnSp>
        <p:nvCxnSpPr>
          <p:cNvPr id="13" name="Flying impression design ——飞印象设计是一家专业的广告设计制作工作室，专注于平面、OFFICE、摄影等业务，工作室成立于2016年，拥有高水平的设计团队，已经立足于市场，今后将输出更多精致作品。"/>
          <p:cNvCxnSpPr/>
          <p:nvPr/>
        </p:nvCxnSpPr>
        <p:spPr>
          <a:xfrm>
            <a:off x="11287124" y="738587"/>
            <a:ext cx="0" cy="5399084"/>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 name="Flying impression design ——飞印象设计是一家专业的广告设计制作工作室，专注于平面、OFFICE、摄影等业务，工作室成立于2016年，拥有高水平的设计团队，已经立足于市场，今后将输出更多精致作品。"/>
          <p:cNvCxnSpPr/>
          <p:nvPr/>
        </p:nvCxnSpPr>
        <p:spPr>
          <a:xfrm>
            <a:off x="874713" y="711200"/>
            <a:ext cx="10442575"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pic>
        <p:nvPicPr>
          <p:cNvPr id="17" name="Flying impression design ——飞印象设计是一家专业的广告设计制作工作室，专注于平面、OFFICE、摄影等业务，工作室成立于2016年，拥有高水平的设计团队，已经立足于市场，今后将输出更多精致作品。">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00803" y="-1551388"/>
            <a:ext cx="609600" cy="609600"/>
          </a:xfrm>
          <a:prstGeom prst="rect">
            <a:avLst/>
          </a:prstGeom>
        </p:spPr>
      </p:pic>
      <p:sp>
        <p:nvSpPr>
          <p:cNvPr id="2" name="TextBox 1"/>
          <p:cNvSpPr txBox="1"/>
          <p:nvPr/>
        </p:nvSpPr>
        <p:spPr>
          <a:xfrm>
            <a:off x="1315453" y="1267326"/>
            <a:ext cx="9609221" cy="5632311"/>
          </a:xfrm>
          <a:prstGeom prst="rect">
            <a:avLst/>
          </a:prstGeom>
          <a:noFill/>
        </p:spPr>
        <p:txBody>
          <a:bodyPr wrap="square" rtlCol="0">
            <a:spAutoFit/>
          </a:bodyPr>
          <a:lstStyle/>
          <a:p>
            <a:r>
              <a:rPr lang="en-US" sz="2400" b="1" dirty="0">
                <a:solidFill>
                  <a:schemeClr val="bg1"/>
                </a:solidFill>
              </a:rPr>
              <a:t>Blood Pressure (BP)</a:t>
            </a:r>
          </a:p>
          <a:p>
            <a:r>
              <a:rPr lang="en-US" sz="2400" dirty="0" smtClean="0">
                <a:solidFill>
                  <a:schemeClr val="bg1"/>
                </a:solidFill>
              </a:rPr>
              <a:t>The </a:t>
            </a:r>
            <a:r>
              <a:rPr lang="en-US" sz="2400" dirty="0">
                <a:solidFill>
                  <a:schemeClr val="bg1"/>
                </a:solidFill>
              </a:rPr>
              <a:t>force exerted by the blood on the walls of blood vessels. It is usually measured at the level of the arteries.</a:t>
            </a:r>
          </a:p>
          <a:p>
            <a:endParaRPr lang="en-US" sz="2400" b="1" dirty="0" smtClean="0">
              <a:solidFill>
                <a:schemeClr val="bg1"/>
              </a:solidFill>
            </a:endParaRPr>
          </a:p>
          <a:p>
            <a:r>
              <a:rPr lang="en-US" sz="2400" b="1" dirty="0" smtClean="0">
                <a:solidFill>
                  <a:schemeClr val="bg1"/>
                </a:solidFill>
              </a:rPr>
              <a:t>Systolic </a:t>
            </a:r>
            <a:r>
              <a:rPr lang="en-US" sz="2400" b="1" dirty="0">
                <a:solidFill>
                  <a:schemeClr val="bg1"/>
                </a:solidFill>
              </a:rPr>
              <a:t>Pressure</a:t>
            </a:r>
            <a:r>
              <a:rPr lang="en-US" sz="2400" dirty="0">
                <a:solidFill>
                  <a:schemeClr val="bg1"/>
                </a:solidFill>
              </a:rPr>
              <a:t>: Pressure when the heart contracts (systole) and pumps blood out.</a:t>
            </a:r>
          </a:p>
          <a:p>
            <a:endParaRPr lang="en-US" sz="2400" b="1" dirty="0" smtClean="0">
              <a:solidFill>
                <a:schemeClr val="bg1"/>
              </a:solidFill>
            </a:endParaRPr>
          </a:p>
          <a:p>
            <a:r>
              <a:rPr lang="en-US" sz="2400" b="1" dirty="0" smtClean="0">
                <a:solidFill>
                  <a:schemeClr val="bg1"/>
                </a:solidFill>
              </a:rPr>
              <a:t>Diastolic </a:t>
            </a:r>
            <a:r>
              <a:rPr lang="en-US" sz="2400" b="1" dirty="0">
                <a:solidFill>
                  <a:schemeClr val="bg1"/>
                </a:solidFill>
              </a:rPr>
              <a:t>Pressure</a:t>
            </a:r>
            <a:r>
              <a:rPr lang="en-US" sz="2400" dirty="0">
                <a:solidFill>
                  <a:schemeClr val="bg1"/>
                </a:solidFill>
              </a:rPr>
              <a:t>: Pressure when the heart is relaxed (diastole) and filling with blood.</a:t>
            </a:r>
          </a:p>
          <a:p>
            <a:endParaRPr lang="en-US" sz="2400" b="1" dirty="0" smtClean="0">
              <a:solidFill>
                <a:schemeClr val="bg1"/>
              </a:solidFill>
            </a:endParaRPr>
          </a:p>
          <a:p>
            <a:r>
              <a:rPr lang="en-US" sz="2400" b="1" dirty="0" smtClean="0">
                <a:solidFill>
                  <a:schemeClr val="bg1"/>
                </a:solidFill>
              </a:rPr>
              <a:t>Mean </a:t>
            </a:r>
            <a:r>
              <a:rPr lang="en-US" sz="2400" b="1" dirty="0">
                <a:solidFill>
                  <a:schemeClr val="bg1"/>
                </a:solidFill>
              </a:rPr>
              <a:t>Arterial Pressure (MAP)</a:t>
            </a:r>
            <a:r>
              <a:rPr lang="en-US" sz="2400" dirty="0">
                <a:solidFill>
                  <a:schemeClr val="bg1"/>
                </a:solidFill>
              </a:rPr>
              <a:t>: The average pressure in the arteries during one cardiac cycle. It is calculated as</a:t>
            </a:r>
            <a:r>
              <a:rPr lang="en-US" sz="2400" dirty="0" smtClean="0">
                <a:solidFill>
                  <a:schemeClr val="bg1"/>
                </a:solidFill>
              </a:rPr>
              <a:t>:</a:t>
            </a:r>
          </a:p>
          <a:p>
            <a:endParaRPr lang="en-US" sz="2400" dirty="0" smtClean="0">
              <a:solidFill>
                <a:schemeClr val="bg1"/>
              </a:solidFill>
            </a:endParaRPr>
          </a:p>
          <a:p>
            <a:r>
              <a:rPr lang="en-US" sz="2400" dirty="0" smtClean="0">
                <a:solidFill>
                  <a:schemeClr val="bg1"/>
                </a:solidFill>
              </a:rPr>
              <a:t>MAP=Diastolic</a:t>
            </a:r>
            <a:r>
              <a:rPr lang="en-US" sz="2400" dirty="0">
                <a:solidFill>
                  <a:schemeClr val="bg1"/>
                </a:solidFill>
              </a:rPr>
              <a:t> </a:t>
            </a:r>
            <a:r>
              <a:rPr lang="en-US" sz="2400" dirty="0" smtClean="0">
                <a:solidFill>
                  <a:schemeClr val="bg1"/>
                </a:solidFill>
              </a:rPr>
              <a:t>Pressure+ (1/3)​</a:t>
            </a:r>
            <a:r>
              <a:rPr lang="en-US" sz="2400" dirty="0">
                <a:solidFill>
                  <a:schemeClr val="bg1"/>
                </a:solidFill>
              </a:rPr>
              <a:t>(Systolic Pressure−Diastolic Pressure)</a:t>
            </a:r>
          </a:p>
          <a:p>
            <a:endParaRPr lang="en-US" sz="2400" dirty="0">
              <a:solidFill>
                <a:schemeClr val="bg1"/>
              </a:solidFill>
            </a:endParaRPr>
          </a:p>
        </p:txBody>
      </p:sp>
    </p:spTree>
    <p:extLst>
      <p:ext uri="{BB962C8B-B14F-4D97-AF65-F5344CB8AC3E}">
        <p14:creationId xmlns:p14="http://schemas.microsoft.com/office/powerpoint/2010/main" val="2146275028"/>
      </p:ext>
    </p:extLst>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remove" display="0">
                  <p:stCondLst>
                    <p:cond delay="indefinite"/>
                  </p:stCondLst>
                  <p:endCondLst>
                    <p:cond evt="onStopAudio" delay="0">
                      <p:tgtEl>
                        <p:sldTgt/>
                      </p:tgtEl>
                    </p:cond>
                  </p:endCondLst>
                </p:cTn>
                <p:tgtEl>
                  <p:spTgt spid="1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4006426" y="284007"/>
            <a:ext cx="3563938" cy="1328738"/>
          </a:xfrm>
          <a:custGeom>
            <a:avLst/>
            <a:gdLst>
              <a:gd name="T0" fmla="*/ 1009 w 1071"/>
              <a:gd name="T1" fmla="*/ 82 h 397"/>
              <a:gd name="T2" fmla="*/ 999 w 1071"/>
              <a:gd name="T3" fmla="*/ 97 h 397"/>
              <a:gd name="T4" fmla="*/ 977 w 1071"/>
              <a:gd name="T5" fmla="*/ 81 h 397"/>
              <a:gd name="T6" fmla="*/ 974 w 1071"/>
              <a:gd name="T7" fmla="*/ 62 h 397"/>
              <a:gd name="T8" fmla="*/ 953 w 1071"/>
              <a:gd name="T9" fmla="*/ 73 h 397"/>
              <a:gd name="T10" fmla="*/ 942 w 1071"/>
              <a:gd name="T11" fmla="*/ 67 h 397"/>
              <a:gd name="T12" fmla="*/ 925 w 1071"/>
              <a:gd name="T13" fmla="*/ 73 h 397"/>
              <a:gd name="T14" fmla="*/ 898 w 1071"/>
              <a:gd name="T15" fmla="*/ 76 h 397"/>
              <a:gd name="T16" fmla="*/ 871 w 1071"/>
              <a:gd name="T17" fmla="*/ 82 h 397"/>
              <a:gd name="T18" fmla="*/ 830 w 1071"/>
              <a:gd name="T19" fmla="*/ 67 h 397"/>
              <a:gd name="T20" fmla="*/ 808 w 1071"/>
              <a:gd name="T21" fmla="*/ 53 h 397"/>
              <a:gd name="T22" fmla="*/ 751 w 1071"/>
              <a:gd name="T23" fmla="*/ 58 h 397"/>
              <a:gd name="T24" fmla="*/ 739 w 1071"/>
              <a:gd name="T25" fmla="*/ 58 h 397"/>
              <a:gd name="T26" fmla="*/ 705 w 1071"/>
              <a:gd name="T27" fmla="*/ 39 h 397"/>
              <a:gd name="T28" fmla="*/ 656 w 1071"/>
              <a:gd name="T29" fmla="*/ 39 h 397"/>
              <a:gd name="T30" fmla="*/ 614 w 1071"/>
              <a:gd name="T31" fmla="*/ 66 h 397"/>
              <a:gd name="T32" fmla="*/ 594 w 1071"/>
              <a:gd name="T33" fmla="*/ 65 h 397"/>
              <a:gd name="T34" fmla="*/ 576 w 1071"/>
              <a:gd name="T35" fmla="*/ 64 h 397"/>
              <a:gd name="T36" fmla="*/ 526 w 1071"/>
              <a:gd name="T37" fmla="*/ 89 h 397"/>
              <a:gd name="T38" fmla="*/ 499 w 1071"/>
              <a:gd name="T39" fmla="*/ 76 h 397"/>
              <a:gd name="T40" fmla="*/ 466 w 1071"/>
              <a:gd name="T41" fmla="*/ 74 h 397"/>
              <a:gd name="T42" fmla="*/ 414 w 1071"/>
              <a:gd name="T43" fmla="*/ 78 h 397"/>
              <a:gd name="T44" fmla="*/ 394 w 1071"/>
              <a:gd name="T45" fmla="*/ 91 h 397"/>
              <a:gd name="T46" fmla="*/ 372 w 1071"/>
              <a:gd name="T47" fmla="*/ 89 h 397"/>
              <a:gd name="T48" fmla="*/ 350 w 1071"/>
              <a:gd name="T49" fmla="*/ 48 h 397"/>
              <a:gd name="T50" fmla="*/ 298 w 1071"/>
              <a:gd name="T51" fmla="*/ 89 h 397"/>
              <a:gd name="T52" fmla="*/ 225 w 1071"/>
              <a:gd name="T53" fmla="*/ 71 h 397"/>
              <a:gd name="T54" fmla="*/ 143 w 1071"/>
              <a:gd name="T55" fmla="*/ 82 h 397"/>
              <a:gd name="T56" fmla="*/ 1 w 1071"/>
              <a:gd name="T57" fmla="*/ 121 h 397"/>
              <a:gd name="T58" fmla="*/ 24 w 1071"/>
              <a:gd name="T59" fmla="*/ 319 h 397"/>
              <a:gd name="T60" fmla="*/ 72 w 1071"/>
              <a:gd name="T61" fmla="*/ 325 h 397"/>
              <a:gd name="T62" fmla="*/ 95 w 1071"/>
              <a:gd name="T63" fmla="*/ 317 h 397"/>
              <a:gd name="T64" fmla="*/ 101 w 1071"/>
              <a:gd name="T65" fmla="*/ 327 h 397"/>
              <a:gd name="T66" fmla="*/ 106 w 1071"/>
              <a:gd name="T67" fmla="*/ 349 h 397"/>
              <a:gd name="T68" fmla="*/ 130 w 1071"/>
              <a:gd name="T69" fmla="*/ 351 h 397"/>
              <a:gd name="T70" fmla="*/ 145 w 1071"/>
              <a:gd name="T71" fmla="*/ 317 h 397"/>
              <a:gd name="T72" fmla="*/ 171 w 1071"/>
              <a:gd name="T73" fmla="*/ 314 h 397"/>
              <a:gd name="T74" fmla="*/ 187 w 1071"/>
              <a:gd name="T75" fmla="*/ 347 h 397"/>
              <a:gd name="T76" fmla="*/ 220 w 1071"/>
              <a:gd name="T77" fmla="*/ 351 h 397"/>
              <a:gd name="T78" fmla="*/ 258 w 1071"/>
              <a:gd name="T79" fmla="*/ 340 h 397"/>
              <a:gd name="T80" fmla="*/ 321 w 1071"/>
              <a:gd name="T81" fmla="*/ 334 h 397"/>
              <a:gd name="T82" fmla="*/ 363 w 1071"/>
              <a:gd name="T83" fmla="*/ 349 h 397"/>
              <a:gd name="T84" fmla="*/ 402 w 1071"/>
              <a:gd name="T85" fmla="*/ 354 h 397"/>
              <a:gd name="T86" fmla="*/ 450 w 1071"/>
              <a:gd name="T87" fmla="*/ 319 h 397"/>
              <a:gd name="T88" fmla="*/ 476 w 1071"/>
              <a:gd name="T89" fmla="*/ 342 h 397"/>
              <a:gd name="T90" fmla="*/ 488 w 1071"/>
              <a:gd name="T91" fmla="*/ 353 h 397"/>
              <a:gd name="T92" fmla="*/ 531 w 1071"/>
              <a:gd name="T93" fmla="*/ 295 h 397"/>
              <a:gd name="T94" fmla="*/ 570 w 1071"/>
              <a:gd name="T95" fmla="*/ 289 h 397"/>
              <a:gd name="T96" fmla="*/ 586 w 1071"/>
              <a:gd name="T97" fmla="*/ 312 h 397"/>
              <a:gd name="T98" fmla="*/ 624 w 1071"/>
              <a:gd name="T99" fmla="*/ 316 h 397"/>
              <a:gd name="T100" fmla="*/ 664 w 1071"/>
              <a:gd name="T101" fmla="*/ 311 h 397"/>
              <a:gd name="T102" fmla="*/ 683 w 1071"/>
              <a:gd name="T103" fmla="*/ 319 h 397"/>
              <a:gd name="T104" fmla="*/ 721 w 1071"/>
              <a:gd name="T105" fmla="*/ 315 h 397"/>
              <a:gd name="T106" fmla="*/ 772 w 1071"/>
              <a:gd name="T107" fmla="*/ 303 h 397"/>
              <a:gd name="T108" fmla="*/ 826 w 1071"/>
              <a:gd name="T109" fmla="*/ 307 h 397"/>
              <a:gd name="T110" fmla="*/ 843 w 1071"/>
              <a:gd name="T111" fmla="*/ 305 h 397"/>
              <a:gd name="T112" fmla="*/ 926 w 1071"/>
              <a:gd name="T113" fmla="*/ 286 h 397"/>
              <a:gd name="T114" fmla="*/ 1058 w 1071"/>
              <a:gd name="T115" fmla="*/ 330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71" h="397">
                <a:moveTo>
                  <a:pt x="1070" y="219"/>
                </a:moveTo>
                <a:cubicBezTo>
                  <a:pt x="1067" y="223"/>
                  <a:pt x="1067" y="223"/>
                  <a:pt x="1067" y="223"/>
                </a:cubicBezTo>
                <a:cubicBezTo>
                  <a:pt x="1071" y="194"/>
                  <a:pt x="1061" y="157"/>
                  <a:pt x="1062" y="119"/>
                </a:cubicBezTo>
                <a:cubicBezTo>
                  <a:pt x="1057" y="152"/>
                  <a:pt x="1050" y="68"/>
                  <a:pt x="1042" y="115"/>
                </a:cubicBezTo>
                <a:cubicBezTo>
                  <a:pt x="1040" y="107"/>
                  <a:pt x="1044" y="103"/>
                  <a:pt x="1043" y="94"/>
                </a:cubicBezTo>
                <a:cubicBezTo>
                  <a:pt x="1041" y="104"/>
                  <a:pt x="1040" y="109"/>
                  <a:pt x="1038" y="110"/>
                </a:cubicBezTo>
                <a:cubicBezTo>
                  <a:pt x="1039" y="99"/>
                  <a:pt x="1039" y="99"/>
                  <a:pt x="1039" y="99"/>
                </a:cubicBezTo>
                <a:cubicBezTo>
                  <a:pt x="1038" y="100"/>
                  <a:pt x="1036" y="102"/>
                  <a:pt x="1034" y="104"/>
                </a:cubicBezTo>
                <a:cubicBezTo>
                  <a:pt x="1035" y="101"/>
                  <a:pt x="1035" y="101"/>
                  <a:pt x="1035" y="101"/>
                </a:cubicBezTo>
                <a:cubicBezTo>
                  <a:pt x="1024" y="103"/>
                  <a:pt x="1019" y="92"/>
                  <a:pt x="1009" y="82"/>
                </a:cubicBezTo>
                <a:cubicBezTo>
                  <a:pt x="1012" y="75"/>
                  <a:pt x="1010" y="63"/>
                  <a:pt x="1005" y="66"/>
                </a:cubicBezTo>
                <a:cubicBezTo>
                  <a:pt x="1006" y="71"/>
                  <a:pt x="1008" y="74"/>
                  <a:pt x="1007" y="80"/>
                </a:cubicBezTo>
                <a:cubicBezTo>
                  <a:pt x="1006" y="78"/>
                  <a:pt x="1005" y="77"/>
                  <a:pt x="1003" y="76"/>
                </a:cubicBezTo>
                <a:cubicBezTo>
                  <a:pt x="1004" y="95"/>
                  <a:pt x="1004" y="95"/>
                  <a:pt x="1004" y="95"/>
                </a:cubicBezTo>
                <a:cubicBezTo>
                  <a:pt x="1003" y="93"/>
                  <a:pt x="1002" y="92"/>
                  <a:pt x="1001" y="90"/>
                </a:cubicBezTo>
                <a:cubicBezTo>
                  <a:pt x="1003" y="84"/>
                  <a:pt x="1003" y="84"/>
                  <a:pt x="1003" y="84"/>
                </a:cubicBezTo>
                <a:cubicBezTo>
                  <a:pt x="1001" y="89"/>
                  <a:pt x="1001" y="89"/>
                  <a:pt x="1001" y="89"/>
                </a:cubicBezTo>
                <a:cubicBezTo>
                  <a:pt x="1001" y="87"/>
                  <a:pt x="1000" y="84"/>
                  <a:pt x="999" y="81"/>
                </a:cubicBezTo>
                <a:cubicBezTo>
                  <a:pt x="998" y="89"/>
                  <a:pt x="999" y="93"/>
                  <a:pt x="999" y="95"/>
                </a:cubicBezTo>
                <a:cubicBezTo>
                  <a:pt x="999" y="97"/>
                  <a:pt x="999" y="97"/>
                  <a:pt x="999" y="97"/>
                </a:cubicBezTo>
                <a:cubicBezTo>
                  <a:pt x="995" y="93"/>
                  <a:pt x="990" y="95"/>
                  <a:pt x="987" y="91"/>
                </a:cubicBezTo>
                <a:cubicBezTo>
                  <a:pt x="987" y="91"/>
                  <a:pt x="987" y="90"/>
                  <a:pt x="987" y="90"/>
                </a:cubicBezTo>
                <a:cubicBezTo>
                  <a:pt x="987" y="90"/>
                  <a:pt x="987" y="91"/>
                  <a:pt x="987" y="91"/>
                </a:cubicBezTo>
                <a:cubicBezTo>
                  <a:pt x="984" y="88"/>
                  <a:pt x="982" y="82"/>
                  <a:pt x="981" y="69"/>
                </a:cubicBezTo>
                <a:cubicBezTo>
                  <a:pt x="981" y="69"/>
                  <a:pt x="981" y="69"/>
                  <a:pt x="981" y="69"/>
                </a:cubicBezTo>
                <a:cubicBezTo>
                  <a:pt x="981" y="67"/>
                  <a:pt x="981" y="65"/>
                  <a:pt x="981" y="62"/>
                </a:cubicBezTo>
                <a:cubicBezTo>
                  <a:pt x="977" y="73"/>
                  <a:pt x="977" y="73"/>
                  <a:pt x="977" y="73"/>
                </a:cubicBezTo>
                <a:cubicBezTo>
                  <a:pt x="978" y="73"/>
                  <a:pt x="979" y="73"/>
                  <a:pt x="979" y="72"/>
                </a:cubicBezTo>
                <a:cubicBezTo>
                  <a:pt x="979" y="78"/>
                  <a:pt x="981" y="90"/>
                  <a:pt x="978" y="90"/>
                </a:cubicBezTo>
                <a:cubicBezTo>
                  <a:pt x="977" y="81"/>
                  <a:pt x="977" y="81"/>
                  <a:pt x="977" y="81"/>
                </a:cubicBezTo>
                <a:cubicBezTo>
                  <a:pt x="977" y="80"/>
                  <a:pt x="977" y="80"/>
                  <a:pt x="977" y="79"/>
                </a:cubicBezTo>
                <a:cubicBezTo>
                  <a:pt x="977" y="80"/>
                  <a:pt x="977" y="80"/>
                  <a:pt x="977" y="80"/>
                </a:cubicBezTo>
                <a:cubicBezTo>
                  <a:pt x="976" y="78"/>
                  <a:pt x="976" y="78"/>
                  <a:pt x="976" y="78"/>
                </a:cubicBezTo>
                <a:cubicBezTo>
                  <a:pt x="976" y="81"/>
                  <a:pt x="976" y="81"/>
                  <a:pt x="976" y="81"/>
                </a:cubicBezTo>
                <a:cubicBezTo>
                  <a:pt x="973" y="89"/>
                  <a:pt x="973" y="89"/>
                  <a:pt x="973" y="89"/>
                </a:cubicBezTo>
                <a:cubicBezTo>
                  <a:pt x="972" y="84"/>
                  <a:pt x="971" y="77"/>
                  <a:pt x="971" y="70"/>
                </a:cubicBezTo>
                <a:cubicBezTo>
                  <a:pt x="971" y="70"/>
                  <a:pt x="971" y="70"/>
                  <a:pt x="971" y="69"/>
                </a:cubicBezTo>
                <a:cubicBezTo>
                  <a:pt x="971" y="69"/>
                  <a:pt x="971" y="69"/>
                  <a:pt x="971" y="69"/>
                </a:cubicBezTo>
                <a:cubicBezTo>
                  <a:pt x="971" y="68"/>
                  <a:pt x="971" y="67"/>
                  <a:pt x="971" y="66"/>
                </a:cubicBezTo>
                <a:cubicBezTo>
                  <a:pt x="971" y="67"/>
                  <a:pt x="973" y="63"/>
                  <a:pt x="974" y="62"/>
                </a:cubicBezTo>
                <a:cubicBezTo>
                  <a:pt x="972" y="58"/>
                  <a:pt x="971" y="57"/>
                  <a:pt x="969" y="57"/>
                </a:cubicBezTo>
                <a:cubicBezTo>
                  <a:pt x="969" y="55"/>
                  <a:pt x="968" y="53"/>
                  <a:pt x="968" y="52"/>
                </a:cubicBezTo>
                <a:cubicBezTo>
                  <a:pt x="968" y="57"/>
                  <a:pt x="968" y="57"/>
                  <a:pt x="968" y="57"/>
                </a:cubicBezTo>
                <a:cubicBezTo>
                  <a:pt x="965" y="59"/>
                  <a:pt x="963" y="63"/>
                  <a:pt x="962" y="62"/>
                </a:cubicBezTo>
                <a:cubicBezTo>
                  <a:pt x="966" y="69"/>
                  <a:pt x="966" y="69"/>
                  <a:pt x="966" y="69"/>
                </a:cubicBezTo>
                <a:cubicBezTo>
                  <a:pt x="963" y="71"/>
                  <a:pt x="960" y="72"/>
                  <a:pt x="958" y="73"/>
                </a:cubicBezTo>
                <a:cubicBezTo>
                  <a:pt x="958" y="71"/>
                  <a:pt x="959" y="70"/>
                  <a:pt x="960" y="68"/>
                </a:cubicBezTo>
                <a:cubicBezTo>
                  <a:pt x="960" y="67"/>
                  <a:pt x="959" y="65"/>
                  <a:pt x="959" y="64"/>
                </a:cubicBezTo>
                <a:cubicBezTo>
                  <a:pt x="958" y="66"/>
                  <a:pt x="958" y="69"/>
                  <a:pt x="957" y="73"/>
                </a:cubicBezTo>
                <a:cubicBezTo>
                  <a:pt x="956" y="73"/>
                  <a:pt x="954" y="73"/>
                  <a:pt x="953" y="73"/>
                </a:cubicBezTo>
                <a:cubicBezTo>
                  <a:pt x="953" y="68"/>
                  <a:pt x="954" y="62"/>
                  <a:pt x="952" y="62"/>
                </a:cubicBezTo>
                <a:cubicBezTo>
                  <a:pt x="950" y="70"/>
                  <a:pt x="948" y="70"/>
                  <a:pt x="946" y="71"/>
                </a:cubicBezTo>
                <a:cubicBezTo>
                  <a:pt x="946" y="72"/>
                  <a:pt x="947" y="72"/>
                  <a:pt x="947" y="73"/>
                </a:cubicBezTo>
                <a:cubicBezTo>
                  <a:pt x="946" y="73"/>
                  <a:pt x="945" y="73"/>
                  <a:pt x="943" y="73"/>
                </a:cubicBezTo>
                <a:cubicBezTo>
                  <a:pt x="944" y="72"/>
                  <a:pt x="945" y="72"/>
                  <a:pt x="946" y="71"/>
                </a:cubicBezTo>
                <a:cubicBezTo>
                  <a:pt x="944" y="69"/>
                  <a:pt x="943" y="66"/>
                  <a:pt x="942" y="63"/>
                </a:cubicBezTo>
                <a:cubicBezTo>
                  <a:pt x="942" y="64"/>
                  <a:pt x="942" y="64"/>
                  <a:pt x="942" y="64"/>
                </a:cubicBezTo>
                <a:cubicBezTo>
                  <a:pt x="942" y="64"/>
                  <a:pt x="942" y="64"/>
                  <a:pt x="942" y="64"/>
                </a:cubicBezTo>
                <a:cubicBezTo>
                  <a:pt x="942" y="65"/>
                  <a:pt x="942" y="65"/>
                  <a:pt x="942" y="65"/>
                </a:cubicBezTo>
                <a:cubicBezTo>
                  <a:pt x="942" y="67"/>
                  <a:pt x="943" y="68"/>
                  <a:pt x="942" y="67"/>
                </a:cubicBezTo>
                <a:cubicBezTo>
                  <a:pt x="942" y="67"/>
                  <a:pt x="942" y="67"/>
                  <a:pt x="942" y="67"/>
                </a:cubicBezTo>
                <a:cubicBezTo>
                  <a:pt x="942" y="69"/>
                  <a:pt x="942" y="71"/>
                  <a:pt x="942" y="73"/>
                </a:cubicBezTo>
                <a:cubicBezTo>
                  <a:pt x="942" y="73"/>
                  <a:pt x="942" y="73"/>
                  <a:pt x="942" y="73"/>
                </a:cubicBezTo>
                <a:cubicBezTo>
                  <a:pt x="939" y="70"/>
                  <a:pt x="941" y="69"/>
                  <a:pt x="942" y="67"/>
                </a:cubicBezTo>
                <a:cubicBezTo>
                  <a:pt x="942" y="66"/>
                  <a:pt x="942" y="65"/>
                  <a:pt x="942" y="65"/>
                </a:cubicBezTo>
                <a:cubicBezTo>
                  <a:pt x="942" y="64"/>
                  <a:pt x="942" y="64"/>
                  <a:pt x="942" y="64"/>
                </a:cubicBezTo>
                <a:cubicBezTo>
                  <a:pt x="934" y="73"/>
                  <a:pt x="934" y="73"/>
                  <a:pt x="934" y="73"/>
                </a:cubicBezTo>
                <a:cubicBezTo>
                  <a:pt x="935" y="74"/>
                  <a:pt x="936" y="75"/>
                  <a:pt x="937" y="75"/>
                </a:cubicBezTo>
                <a:cubicBezTo>
                  <a:pt x="933" y="77"/>
                  <a:pt x="930" y="80"/>
                  <a:pt x="926" y="86"/>
                </a:cubicBezTo>
                <a:cubicBezTo>
                  <a:pt x="926" y="81"/>
                  <a:pt x="926" y="77"/>
                  <a:pt x="925" y="73"/>
                </a:cubicBezTo>
                <a:cubicBezTo>
                  <a:pt x="925" y="80"/>
                  <a:pt x="925" y="87"/>
                  <a:pt x="921" y="96"/>
                </a:cubicBezTo>
                <a:cubicBezTo>
                  <a:pt x="921" y="97"/>
                  <a:pt x="922" y="99"/>
                  <a:pt x="922" y="101"/>
                </a:cubicBezTo>
                <a:cubicBezTo>
                  <a:pt x="918" y="102"/>
                  <a:pt x="917" y="87"/>
                  <a:pt x="909" y="93"/>
                </a:cubicBezTo>
                <a:cubicBezTo>
                  <a:pt x="910" y="90"/>
                  <a:pt x="910" y="90"/>
                  <a:pt x="910" y="90"/>
                </a:cubicBezTo>
                <a:cubicBezTo>
                  <a:pt x="908" y="99"/>
                  <a:pt x="905" y="104"/>
                  <a:pt x="902" y="102"/>
                </a:cubicBezTo>
                <a:cubicBezTo>
                  <a:pt x="903" y="99"/>
                  <a:pt x="903" y="96"/>
                  <a:pt x="902" y="92"/>
                </a:cubicBezTo>
                <a:cubicBezTo>
                  <a:pt x="905" y="82"/>
                  <a:pt x="909" y="72"/>
                  <a:pt x="912" y="78"/>
                </a:cubicBezTo>
                <a:cubicBezTo>
                  <a:pt x="910" y="54"/>
                  <a:pt x="911" y="80"/>
                  <a:pt x="907" y="52"/>
                </a:cubicBezTo>
                <a:cubicBezTo>
                  <a:pt x="910" y="82"/>
                  <a:pt x="899" y="60"/>
                  <a:pt x="898" y="75"/>
                </a:cubicBezTo>
                <a:cubicBezTo>
                  <a:pt x="898" y="75"/>
                  <a:pt x="898" y="76"/>
                  <a:pt x="898" y="76"/>
                </a:cubicBezTo>
                <a:cubicBezTo>
                  <a:pt x="895" y="59"/>
                  <a:pt x="892" y="69"/>
                  <a:pt x="888" y="45"/>
                </a:cubicBezTo>
                <a:cubicBezTo>
                  <a:pt x="889" y="53"/>
                  <a:pt x="890" y="61"/>
                  <a:pt x="886" y="56"/>
                </a:cubicBezTo>
                <a:cubicBezTo>
                  <a:pt x="886" y="59"/>
                  <a:pt x="885" y="62"/>
                  <a:pt x="885" y="63"/>
                </a:cubicBezTo>
                <a:cubicBezTo>
                  <a:pt x="885" y="63"/>
                  <a:pt x="885" y="63"/>
                  <a:pt x="885" y="63"/>
                </a:cubicBezTo>
                <a:cubicBezTo>
                  <a:pt x="885" y="64"/>
                  <a:pt x="885" y="64"/>
                  <a:pt x="885" y="64"/>
                </a:cubicBezTo>
                <a:cubicBezTo>
                  <a:pt x="885" y="65"/>
                  <a:pt x="885" y="65"/>
                  <a:pt x="885" y="64"/>
                </a:cubicBezTo>
                <a:cubicBezTo>
                  <a:pt x="886" y="68"/>
                  <a:pt x="887" y="72"/>
                  <a:pt x="887" y="76"/>
                </a:cubicBezTo>
                <a:cubicBezTo>
                  <a:pt x="886" y="88"/>
                  <a:pt x="883" y="92"/>
                  <a:pt x="880" y="95"/>
                </a:cubicBezTo>
                <a:cubicBezTo>
                  <a:pt x="881" y="93"/>
                  <a:pt x="881" y="90"/>
                  <a:pt x="882" y="87"/>
                </a:cubicBezTo>
                <a:cubicBezTo>
                  <a:pt x="877" y="73"/>
                  <a:pt x="874" y="77"/>
                  <a:pt x="871" y="82"/>
                </a:cubicBezTo>
                <a:cubicBezTo>
                  <a:pt x="869" y="73"/>
                  <a:pt x="868" y="66"/>
                  <a:pt x="872" y="60"/>
                </a:cubicBezTo>
                <a:cubicBezTo>
                  <a:pt x="867" y="59"/>
                  <a:pt x="867" y="59"/>
                  <a:pt x="867" y="59"/>
                </a:cubicBezTo>
                <a:cubicBezTo>
                  <a:pt x="864" y="49"/>
                  <a:pt x="859" y="45"/>
                  <a:pt x="857" y="52"/>
                </a:cubicBezTo>
                <a:cubicBezTo>
                  <a:pt x="854" y="48"/>
                  <a:pt x="851" y="71"/>
                  <a:pt x="853" y="58"/>
                </a:cubicBezTo>
                <a:cubicBezTo>
                  <a:pt x="845" y="68"/>
                  <a:pt x="845" y="68"/>
                  <a:pt x="845" y="68"/>
                </a:cubicBezTo>
                <a:cubicBezTo>
                  <a:pt x="844" y="64"/>
                  <a:pt x="844" y="64"/>
                  <a:pt x="844" y="64"/>
                </a:cubicBezTo>
                <a:cubicBezTo>
                  <a:pt x="842" y="63"/>
                  <a:pt x="839" y="66"/>
                  <a:pt x="836" y="69"/>
                </a:cubicBezTo>
                <a:cubicBezTo>
                  <a:pt x="836" y="69"/>
                  <a:pt x="836" y="69"/>
                  <a:pt x="836" y="69"/>
                </a:cubicBezTo>
                <a:cubicBezTo>
                  <a:pt x="835" y="60"/>
                  <a:pt x="831" y="73"/>
                  <a:pt x="830" y="72"/>
                </a:cubicBezTo>
                <a:cubicBezTo>
                  <a:pt x="830" y="71"/>
                  <a:pt x="830" y="70"/>
                  <a:pt x="830" y="67"/>
                </a:cubicBezTo>
                <a:cubicBezTo>
                  <a:pt x="830" y="66"/>
                  <a:pt x="829" y="65"/>
                  <a:pt x="829" y="64"/>
                </a:cubicBezTo>
                <a:cubicBezTo>
                  <a:pt x="829" y="62"/>
                  <a:pt x="829" y="60"/>
                  <a:pt x="830" y="57"/>
                </a:cubicBezTo>
                <a:cubicBezTo>
                  <a:pt x="829" y="60"/>
                  <a:pt x="829" y="62"/>
                  <a:pt x="829" y="64"/>
                </a:cubicBezTo>
                <a:cubicBezTo>
                  <a:pt x="827" y="59"/>
                  <a:pt x="826" y="57"/>
                  <a:pt x="824" y="56"/>
                </a:cubicBezTo>
                <a:cubicBezTo>
                  <a:pt x="826" y="61"/>
                  <a:pt x="827" y="67"/>
                  <a:pt x="828" y="71"/>
                </a:cubicBezTo>
                <a:cubicBezTo>
                  <a:pt x="828" y="73"/>
                  <a:pt x="827" y="74"/>
                  <a:pt x="827" y="75"/>
                </a:cubicBezTo>
                <a:cubicBezTo>
                  <a:pt x="824" y="74"/>
                  <a:pt x="821" y="70"/>
                  <a:pt x="819" y="60"/>
                </a:cubicBezTo>
                <a:cubicBezTo>
                  <a:pt x="817" y="63"/>
                  <a:pt x="815" y="67"/>
                  <a:pt x="813" y="67"/>
                </a:cubicBezTo>
                <a:cubicBezTo>
                  <a:pt x="814" y="52"/>
                  <a:pt x="814" y="52"/>
                  <a:pt x="814" y="52"/>
                </a:cubicBezTo>
                <a:cubicBezTo>
                  <a:pt x="812" y="62"/>
                  <a:pt x="810" y="59"/>
                  <a:pt x="808" y="53"/>
                </a:cubicBezTo>
                <a:cubicBezTo>
                  <a:pt x="808" y="50"/>
                  <a:pt x="808" y="50"/>
                  <a:pt x="808" y="50"/>
                </a:cubicBezTo>
                <a:cubicBezTo>
                  <a:pt x="807" y="50"/>
                  <a:pt x="807" y="50"/>
                  <a:pt x="807" y="50"/>
                </a:cubicBezTo>
                <a:cubicBezTo>
                  <a:pt x="805" y="45"/>
                  <a:pt x="803" y="40"/>
                  <a:pt x="801" y="45"/>
                </a:cubicBezTo>
                <a:cubicBezTo>
                  <a:pt x="804" y="45"/>
                  <a:pt x="805" y="47"/>
                  <a:pt x="806" y="50"/>
                </a:cubicBezTo>
                <a:cubicBezTo>
                  <a:pt x="802" y="48"/>
                  <a:pt x="797" y="37"/>
                  <a:pt x="796" y="50"/>
                </a:cubicBezTo>
                <a:cubicBezTo>
                  <a:pt x="792" y="8"/>
                  <a:pt x="779" y="40"/>
                  <a:pt x="773" y="33"/>
                </a:cubicBezTo>
                <a:cubicBezTo>
                  <a:pt x="772" y="53"/>
                  <a:pt x="772" y="53"/>
                  <a:pt x="772" y="53"/>
                </a:cubicBezTo>
                <a:cubicBezTo>
                  <a:pt x="769" y="52"/>
                  <a:pt x="766" y="55"/>
                  <a:pt x="762" y="60"/>
                </a:cubicBezTo>
                <a:cubicBezTo>
                  <a:pt x="762" y="52"/>
                  <a:pt x="762" y="52"/>
                  <a:pt x="762" y="52"/>
                </a:cubicBezTo>
                <a:cubicBezTo>
                  <a:pt x="757" y="68"/>
                  <a:pt x="756" y="64"/>
                  <a:pt x="751" y="58"/>
                </a:cubicBezTo>
                <a:cubicBezTo>
                  <a:pt x="752" y="65"/>
                  <a:pt x="751" y="74"/>
                  <a:pt x="750" y="82"/>
                </a:cubicBezTo>
                <a:cubicBezTo>
                  <a:pt x="748" y="78"/>
                  <a:pt x="745" y="73"/>
                  <a:pt x="742" y="72"/>
                </a:cubicBezTo>
                <a:cubicBezTo>
                  <a:pt x="742" y="70"/>
                  <a:pt x="743" y="69"/>
                  <a:pt x="743" y="68"/>
                </a:cubicBezTo>
                <a:cubicBezTo>
                  <a:pt x="743" y="69"/>
                  <a:pt x="744" y="70"/>
                  <a:pt x="744" y="71"/>
                </a:cubicBezTo>
                <a:cubicBezTo>
                  <a:pt x="744" y="69"/>
                  <a:pt x="743" y="68"/>
                  <a:pt x="743" y="67"/>
                </a:cubicBezTo>
                <a:cubicBezTo>
                  <a:pt x="744" y="60"/>
                  <a:pt x="745" y="56"/>
                  <a:pt x="747" y="68"/>
                </a:cubicBezTo>
                <a:cubicBezTo>
                  <a:pt x="747" y="62"/>
                  <a:pt x="749" y="56"/>
                  <a:pt x="749" y="50"/>
                </a:cubicBezTo>
                <a:cubicBezTo>
                  <a:pt x="746" y="37"/>
                  <a:pt x="741" y="47"/>
                  <a:pt x="739" y="47"/>
                </a:cubicBezTo>
                <a:cubicBezTo>
                  <a:pt x="739" y="48"/>
                  <a:pt x="741" y="49"/>
                  <a:pt x="741" y="52"/>
                </a:cubicBezTo>
                <a:cubicBezTo>
                  <a:pt x="739" y="58"/>
                  <a:pt x="739" y="58"/>
                  <a:pt x="739" y="58"/>
                </a:cubicBezTo>
                <a:cubicBezTo>
                  <a:pt x="737" y="57"/>
                  <a:pt x="734" y="60"/>
                  <a:pt x="732" y="64"/>
                </a:cubicBezTo>
                <a:cubicBezTo>
                  <a:pt x="732" y="62"/>
                  <a:pt x="733" y="61"/>
                  <a:pt x="733" y="60"/>
                </a:cubicBezTo>
                <a:cubicBezTo>
                  <a:pt x="732" y="61"/>
                  <a:pt x="731" y="66"/>
                  <a:pt x="729" y="69"/>
                </a:cubicBezTo>
                <a:cubicBezTo>
                  <a:pt x="729" y="70"/>
                  <a:pt x="729" y="70"/>
                  <a:pt x="728" y="71"/>
                </a:cubicBezTo>
                <a:cubicBezTo>
                  <a:pt x="728" y="71"/>
                  <a:pt x="728" y="72"/>
                  <a:pt x="727" y="72"/>
                </a:cubicBezTo>
                <a:cubicBezTo>
                  <a:pt x="728" y="57"/>
                  <a:pt x="728" y="41"/>
                  <a:pt x="732" y="33"/>
                </a:cubicBezTo>
                <a:cubicBezTo>
                  <a:pt x="723" y="50"/>
                  <a:pt x="723" y="50"/>
                  <a:pt x="723" y="50"/>
                </a:cubicBezTo>
                <a:cubicBezTo>
                  <a:pt x="723" y="44"/>
                  <a:pt x="719" y="32"/>
                  <a:pt x="720" y="26"/>
                </a:cubicBezTo>
                <a:cubicBezTo>
                  <a:pt x="717" y="20"/>
                  <a:pt x="712" y="37"/>
                  <a:pt x="708" y="44"/>
                </a:cubicBezTo>
                <a:cubicBezTo>
                  <a:pt x="706" y="34"/>
                  <a:pt x="705" y="27"/>
                  <a:pt x="705" y="39"/>
                </a:cubicBezTo>
                <a:cubicBezTo>
                  <a:pt x="705" y="46"/>
                  <a:pt x="705" y="46"/>
                  <a:pt x="705" y="46"/>
                </a:cubicBezTo>
                <a:cubicBezTo>
                  <a:pt x="704" y="47"/>
                  <a:pt x="703" y="46"/>
                  <a:pt x="702" y="44"/>
                </a:cubicBezTo>
                <a:cubicBezTo>
                  <a:pt x="702" y="47"/>
                  <a:pt x="701" y="50"/>
                  <a:pt x="700" y="52"/>
                </a:cubicBezTo>
                <a:cubicBezTo>
                  <a:pt x="694" y="49"/>
                  <a:pt x="689" y="30"/>
                  <a:pt x="682" y="51"/>
                </a:cubicBezTo>
                <a:cubicBezTo>
                  <a:pt x="678" y="23"/>
                  <a:pt x="678" y="23"/>
                  <a:pt x="678" y="23"/>
                </a:cubicBezTo>
                <a:cubicBezTo>
                  <a:pt x="673" y="30"/>
                  <a:pt x="683" y="58"/>
                  <a:pt x="674" y="69"/>
                </a:cubicBezTo>
                <a:cubicBezTo>
                  <a:pt x="668" y="78"/>
                  <a:pt x="672" y="45"/>
                  <a:pt x="670" y="37"/>
                </a:cubicBezTo>
                <a:cubicBezTo>
                  <a:pt x="667" y="51"/>
                  <a:pt x="661" y="80"/>
                  <a:pt x="655" y="57"/>
                </a:cubicBezTo>
                <a:cubicBezTo>
                  <a:pt x="657" y="52"/>
                  <a:pt x="659" y="56"/>
                  <a:pt x="660" y="54"/>
                </a:cubicBezTo>
                <a:cubicBezTo>
                  <a:pt x="656" y="39"/>
                  <a:pt x="656" y="39"/>
                  <a:pt x="656" y="39"/>
                </a:cubicBezTo>
                <a:cubicBezTo>
                  <a:pt x="661" y="13"/>
                  <a:pt x="665" y="22"/>
                  <a:pt x="661" y="0"/>
                </a:cubicBezTo>
                <a:cubicBezTo>
                  <a:pt x="660" y="54"/>
                  <a:pt x="644" y="6"/>
                  <a:pt x="643" y="60"/>
                </a:cubicBezTo>
                <a:cubicBezTo>
                  <a:pt x="640" y="48"/>
                  <a:pt x="640" y="48"/>
                  <a:pt x="640" y="48"/>
                </a:cubicBezTo>
                <a:cubicBezTo>
                  <a:pt x="641" y="49"/>
                  <a:pt x="641" y="46"/>
                  <a:pt x="642" y="46"/>
                </a:cubicBezTo>
                <a:cubicBezTo>
                  <a:pt x="636" y="20"/>
                  <a:pt x="638" y="85"/>
                  <a:pt x="630" y="77"/>
                </a:cubicBezTo>
                <a:cubicBezTo>
                  <a:pt x="628" y="73"/>
                  <a:pt x="626" y="65"/>
                  <a:pt x="628" y="59"/>
                </a:cubicBezTo>
                <a:cubicBezTo>
                  <a:pt x="622" y="72"/>
                  <a:pt x="622" y="72"/>
                  <a:pt x="622" y="72"/>
                </a:cubicBezTo>
                <a:cubicBezTo>
                  <a:pt x="621" y="72"/>
                  <a:pt x="621" y="65"/>
                  <a:pt x="622" y="63"/>
                </a:cubicBezTo>
                <a:cubicBezTo>
                  <a:pt x="614" y="67"/>
                  <a:pt x="614" y="67"/>
                  <a:pt x="614" y="67"/>
                </a:cubicBezTo>
                <a:cubicBezTo>
                  <a:pt x="614" y="66"/>
                  <a:pt x="614" y="66"/>
                  <a:pt x="614" y="66"/>
                </a:cubicBezTo>
                <a:cubicBezTo>
                  <a:pt x="613" y="70"/>
                  <a:pt x="612" y="76"/>
                  <a:pt x="611" y="82"/>
                </a:cubicBezTo>
                <a:cubicBezTo>
                  <a:pt x="609" y="80"/>
                  <a:pt x="608" y="77"/>
                  <a:pt x="606" y="75"/>
                </a:cubicBezTo>
                <a:cubicBezTo>
                  <a:pt x="607" y="80"/>
                  <a:pt x="607" y="83"/>
                  <a:pt x="607" y="86"/>
                </a:cubicBezTo>
                <a:cubicBezTo>
                  <a:pt x="605" y="90"/>
                  <a:pt x="605" y="90"/>
                  <a:pt x="605" y="90"/>
                </a:cubicBezTo>
                <a:cubicBezTo>
                  <a:pt x="605" y="88"/>
                  <a:pt x="604" y="86"/>
                  <a:pt x="603" y="84"/>
                </a:cubicBezTo>
                <a:cubicBezTo>
                  <a:pt x="604" y="74"/>
                  <a:pt x="607" y="67"/>
                  <a:pt x="609" y="68"/>
                </a:cubicBezTo>
                <a:cubicBezTo>
                  <a:pt x="605" y="14"/>
                  <a:pt x="605" y="82"/>
                  <a:pt x="595" y="50"/>
                </a:cubicBezTo>
                <a:cubicBezTo>
                  <a:pt x="600" y="44"/>
                  <a:pt x="600" y="44"/>
                  <a:pt x="600" y="44"/>
                </a:cubicBezTo>
                <a:cubicBezTo>
                  <a:pt x="597" y="13"/>
                  <a:pt x="594" y="24"/>
                  <a:pt x="588" y="5"/>
                </a:cubicBezTo>
                <a:cubicBezTo>
                  <a:pt x="590" y="15"/>
                  <a:pt x="598" y="50"/>
                  <a:pt x="594" y="65"/>
                </a:cubicBezTo>
                <a:cubicBezTo>
                  <a:pt x="591" y="63"/>
                  <a:pt x="589" y="59"/>
                  <a:pt x="587" y="63"/>
                </a:cubicBezTo>
                <a:cubicBezTo>
                  <a:pt x="586" y="58"/>
                  <a:pt x="586" y="57"/>
                  <a:pt x="584" y="57"/>
                </a:cubicBezTo>
                <a:cubicBezTo>
                  <a:pt x="585" y="56"/>
                  <a:pt x="585" y="54"/>
                  <a:pt x="584" y="53"/>
                </a:cubicBezTo>
                <a:cubicBezTo>
                  <a:pt x="584" y="54"/>
                  <a:pt x="584" y="56"/>
                  <a:pt x="583" y="57"/>
                </a:cubicBezTo>
                <a:cubicBezTo>
                  <a:pt x="583" y="57"/>
                  <a:pt x="582" y="58"/>
                  <a:pt x="582" y="58"/>
                </a:cubicBezTo>
                <a:cubicBezTo>
                  <a:pt x="582" y="57"/>
                  <a:pt x="582" y="57"/>
                  <a:pt x="581" y="56"/>
                </a:cubicBezTo>
                <a:cubicBezTo>
                  <a:pt x="581" y="50"/>
                  <a:pt x="582" y="47"/>
                  <a:pt x="584" y="42"/>
                </a:cubicBezTo>
                <a:cubicBezTo>
                  <a:pt x="583" y="42"/>
                  <a:pt x="582" y="43"/>
                  <a:pt x="581" y="45"/>
                </a:cubicBezTo>
                <a:cubicBezTo>
                  <a:pt x="581" y="33"/>
                  <a:pt x="581" y="33"/>
                  <a:pt x="581" y="33"/>
                </a:cubicBezTo>
                <a:cubicBezTo>
                  <a:pt x="577" y="40"/>
                  <a:pt x="578" y="53"/>
                  <a:pt x="576" y="64"/>
                </a:cubicBezTo>
                <a:cubicBezTo>
                  <a:pt x="571" y="62"/>
                  <a:pt x="570" y="42"/>
                  <a:pt x="569" y="26"/>
                </a:cubicBezTo>
                <a:cubicBezTo>
                  <a:pt x="563" y="22"/>
                  <a:pt x="574" y="57"/>
                  <a:pt x="566" y="62"/>
                </a:cubicBezTo>
                <a:cubicBezTo>
                  <a:pt x="561" y="52"/>
                  <a:pt x="557" y="63"/>
                  <a:pt x="550" y="78"/>
                </a:cubicBezTo>
                <a:cubicBezTo>
                  <a:pt x="546" y="69"/>
                  <a:pt x="551" y="63"/>
                  <a:pt x="549" y="55"/>
                </a:cubicBezTo>
                <a:cubicBezTo>
                  <a:pt x="546" y="76"/>
                  <a:pt x="546" y="76"/>
                  <a:pt x="546" y="76"/>
                </a:cubicBezTo>
                <a:cubicBezTo>
                  <a:pt x="545" y="75"/>
                  <a:pt x="545" y="69"/>
                  <a:pt x="545" y="66"/>
                </a:cubicBezTo>
                <a:cubicBezTo>
                  <a:pt x="543" y="74"/>
                  <a:pt x="545" y="91"/>
                  <a:pt x="541" y="98"/>
                </a:cubicBezTo>
                <a:cubicBezTo>
                  <a:pt x="541" y="99"/>
                  <a:pt x="541" y="100"/>
                  <a:pt x="541" y="100"/>
                </a:cubicBezTo>
                <a:cubicBezTo>
                  <a:pt x="540" y="100"/>
                  <a:pt x="539" y="101"/>
                  <a:pt x="538" y="101"/>
                </a:cubicBezTo>
                <a:cubicBezTo>
                  <a:pt x="534" y="91"/>
                  <a:pt x="529" y="68"/>
                  <a:pt x="526" y="89"/>
                </a:cubicBezTo>
                <a:cubicBezTo>
                  <a:pt x="524" y="82"/>
                  <a:pt x="526" y="74"/>
                  <a:pt x="526" y="64"/>
                </a:cubicBezTo>
                <a:cubicBezTo>
                  <a:pt x="518" y="85"/>
                  <a:pt x="519" y="79"/>
                  <a:pt x="513" y="107"/>
                </a:cubicBezTo>
                <a:cubicBezTo>
                  <a:pt x="507" y="91"/>
                  <a:pt x="507" y="91"/>
                  <a:pt x="507" y="91"/>
                </a:cubicBezTo>
                <a:cubicBezTo>
                  <a:pt x="509" y="99"/>
                  <a:pt x="509" y="107"/>
                  <a:pt x="508" y="116"/>
                </a:cubicBezTo>
                <a:cubicBezTo>
                  <a:pt x="507" y="112"/>
                  <a:pt x="506" y="108"/>
                  <a:pt x="504" y="106"/>
                </a:cubicBezTo>
                <a:cubicBezTo>
                  <a:pt x="504" y="104"/>
                  <a:pt x="504" y="101"/>
                  <a:pt x="504" y="98"/>
                </a:cubicBezTo>
                <a:cubicBezTo>
                  <a:pt x="504" y="101"/>
                  <a:pt x="503" y="104"/>
                  <a:pt x="502" y="105"/>
                </a:cubicBezTo>
                <a:cubicBezTo>
                  <a:pt x="502" y="101"/>
                  <a:pt x="503" y="97"/>
                  <a:pt x="502" y="95"/>
                </a:cubicBezTo>
                <a:cubicBezTo>
                  <a:pt x="502" y="92"/>
                  <a:pt x="501" y="98"/>
                  <a:pt x="500" y="104"/>
                </a:cubicBezTo>
                <a:cubicBezTo>
                  <a:pt x="499" y="76"/>
                  <a:pt x="499" y="76"/>
                  <a:pt x="499" y="76"/>
                </a:cubicBezTo>
                <a:cubicBezTo>
                  <a:pt x="498" y="87"/>
                  <a:pt x="498" y="87"/>
                  <a:pt x="498" y="87"/>
                </a:cubicBezTo>
                <a:cubicBezTo>
                  <a:pt x="495" y="81"/>
                  <a:pt x="495" y="81"/>
                  <a:pt x="495" y="81"/>
                </a:cubicBezTo>
                <a:cubicBezTo>
                  <a:pt x="494" y="70"/>
                  <a:pt x="492" y="60"/>
                  <a:pt x="491" y="58"/>
                </a:cubicBezTo>
                <a:cubicBezTo>
                  <a:pt x="490" y="55"/>
                  <a:pt x="492" y="53"/>
                  <a:pt x="493" y="50"/>
                </a:cubicBezTo>
                <a:cubicBezTo>
                  <a:pt x="486" y="31"/>
                  <a:pt x="490" y="58"/>
                  <a:pt x="488" y="73"/>
                </a:cubicBezTo>
                <a:cubicBezTo>
                  <a:pt x="488" y="75"/>
                  <a:pt x="487" y="77"/>
                  <a:pt x="487" y="79"/>
                </a:cubicBezTo>
                <a:cubicBezTo>
                  <a:pt x="486" y="80"/>
                  <a:pt x="486" y="80"/>
                  <a:pt x="486" y="81"/>
                </a:cubicBezTo>
                <a:cubicBezTo>
                  <a:pt x="485" y="67"/>
                  <a:pt x="487" y="47"/>
                  <a:pt x="483" y="44"/>
                </a:cubicBezTo>
                <a:cubicBezTo>
                  <a:pt x="481" y="33"/>
                  <a:pt x="471" y="87"/>
                  <a:pt x="465" y="62"/>
                </a:cubicBezTo>
                <a:cubicBezTo>
                  <a:pt x="466" y="66"/>
                  <a:pt x="466" y="70"/>
                  <a:pt x="466" y="74"/>
                </a:cubicBezTo>
                <a:cubicBezTo>
                  <a:pt x="466" y="73"/>
                  <a:pt x="465" y="72"/>
                  <a:pt x="464" y="70"/>
                </a:cubicBezTo>
                <a:cubicBezTo>
                  <a:pt x="465" y="79"/>
                  <a:pt x="465" y="86"/>
                  <a:pt x="464" y="90"/>
                </a:cubicBezTo>
                <a:cubicBezTo>
                  <a:pt x="459" y="89"/>
                  <a:pt x="453" y="53"/>
                  <a:pt x="449" y="83"/>
                </a:cubicBezTo>
                <a:cubicBezTo>
                  <a:pt x="448" y="81"/>
                  <a:pt x="448" y="78"/>
                  <a:pt x="448" y="75"/>
                </a:cubicBezTo>
                <a:cubicBezTo>
                  <a:pt x="446" y="80"/>
                  <a:pt x="442" y="84"/>
                  <a:pt x="439" y="91"/>
                </a:cubicBezTo>
                <a:cubicBezTo>
                  <a:pt x="438" y="90"/>
                  <a:pt x="435" y="90"/>
                  <a:pt x="433" y="91"/>
                </a:cubicBezTo>
                <a:cubicBezTo>
                  <a:pt x="430" y="71"/>
                  <a:pt x="422" y="97"/>
                  <a:pt x="417" y="99"/>
                </a:cubicBezTo>
                <a:cubicBezTo>
                  <a:pt x="418" y="90"/>
                  <a:pt x="418" y="81"/>
                  <a:pt x="418" y="78"/>
                </a:cubicBezTo>
                <a:cubicBezTo>
                  <a:pt x="416" y="98"/>
                  <a:pt x="416" y="98"/>
                  <a:pt x="416" y="98"/>
                </a:cubicBezTo>
                <a:cubicBezTo>
                  <a:pt x="415" y="96"/>
                  <a:pt x="414" y="91"/>
                  <a:pt x="414" y="78"/>
                </a:cubicBezTo>
                <a:cubicBezTo>
                  <a:pt x="413" y="79"/>
                  <a:pt x="413" y="79"/>
                  <a:pt x="413" y="79"/>
                </a:cubicBezTo>
                <a:cubicBezTo>
                  <a:pt x="414" y="64"/>
                  <a:pt x="414" y="64"/>
                  <a:pt x="414" y="64"/>
                </a:cubicBezTo>
                <a:cubicBezTo>
                  <a:pt x="413" y="72"/>
                  <a:pt x="412" y="77"/>
                  <a:pt x="411" y="79"/>
                </a:cubicBezTo>
                <a:cubicBezTo>
                  <a:pt x="408" y="80"/>
                  <a:pt x="408" y="80"/>
                  <a:pt x="408" y="80"/>
                </a:cubicBezTo>
                <a:cubicBezTo>
                  <a:pt x="408" y="79"/>
                  <a:pt x="408" y="79"/>
                  <a:pt x="408" y="78"/>
                </a:cubicBezTo>
                <a:cubicBezTo>
                  <a:pt x="408" y="80"/>
                  <a:pt x="408" y="80"/>
                  <a:pt x="408" y="80"/>
                </a:cubicBezTo>
                <a:cubicBezTo>
                  <a:pt x="406" y="81"/>
                  <a:pt x="406" y="81"/>
                  <a:pt x="406" y="81"/>
                </a:cubicBezTo>
                <a:cubicBezTo>
                  <a:pt x="407" y="80"/>
                  <a:pt x="407" y="78"/>
                  <a:pt x="407" y="78"/>
                </a:cubicBezTo>
                <a:cubicBezTo>
                  <a:pt x="406" y="74"/>
                  <a:pt x="404" y="71"/>
                  <a:pt x="401" y="75"/>
                </a:cubicBezTo>
                <a:cubicBezTo>
                  <a:pt x="398" y="75"/>
                  <a:pt x="396" y="82"/>
                  <a:pt x="394" y="91"/>
                </a:cubicBezTo>
                <a:cubicBezTo>
                  <a:pt x="393" y="88"/>
                  <a:pt x="392" y="84"/>
                  <a:pt x="391" y="79"/>
                </a:cubicBezTo>
                <a:cubicBezTo>
                  <a:pt x="392" y="80"/>
                  <a:pt x="392" y="83"/>
                  <a:pt x="392" y="87"/>
                </a:cubicBezTo>
                <a:cubicBezTo>
                  <a:pt x="391" y="86"/>
                  <a:pt x="390" y="84"/>
                  <a:pt x="389" y="83"/>
                </a:cubicBezTo>
                <a:cubicBezTo>
                  <a:pt x="389" y="82"/>
                  <a:pt x="389" y="80"/>
                  <a:pt x="389" y="80"/>
                </a:cubicBezTo>
                <a:cubicBezTo>
                  <a:pt x="388" y="83"/>
                  <a:pt x="388" y="83"/>
                  <a:pt x="388" y="83"/>
                </a:cubicBezTo>
                <a:cubicBezTo>
                  <a:pt x="385" y="80"/>
                  <a:pt x="383" y="80"/>
                  <a:pt x="381" y="83"/>
                </a:cubicBezTo>
                <a:cubicBezTo>
                  <a:pt x="381" y="80"/>
                  <a:pt x="380" y="77"/>
                  <a:pt x="380" y="74"/>
                </a:cubicBezTo>
                <a:cubicBezTo>
                  <a:pt x="381" y="83"/>
                  <a:pt x="374" y="73"/>
                  <a:pt x="372" y="78"/>
                </a:cubicBezTo>
                <a:cubicBezTo>
                  <a:pt x="375" y="88"/>
                  <a:pt x="375" y="88"/>
                  <a:pt x="375" y="88"/>
                </a:cubicBezTo>
                <a:cubicBezTo>
                  <a:pt x="374" y="87"/>
                  <a:pt x="373" y="88"/>
                  <a:pt x="372" y="89"/>
                </a:cubicBezTo>
                <a:cubicBezTo>
                  <a:pt x="372" y="88"/>
                  <a:pt x="372" y="88"/>
                  <a:pt x="372" y="88"/>
                </a:cubicBezTo>
                <a:cubicBezTo>
                  <a:pt x="372" y="88"/>
                  <a:pt x="372" y="89"/>
                  <a:pt x="372" y="89"/>
                </a:cubicBezTo>
                <a:cubicBezTo>
                  <a:pt x="372" y="89"/>
                  <a:pt x="372" y="90"/>
                  <a:pt x="371" y="90"/>
                </a:cubicBezTo>
                <a:cubicBezTo>
                  <a:pt x="370" y="91"/>
                  <a:pt x="367" y="85"/>
                  <a:pt x="363" y="79"/>
                </a:cubicBezTo>
                <a:cubicBezTo>
                  <a:pt x="366" y="72"/>
                  <a:pt x="367" y="75"/>
                  <a:pt x="366" y="51"/>
                </a:cubicBezTo>
                <a:cubicBezTo>
                  <a:pt x="360" y="41"/>
                  <a:pt x="364" y="75"/>
                  <a:pt x="359" y="64"/>
                </a:cubicBezTo>
                <a:cubicBezTo>
                  <a:pt x="358" y="72"/>
                  <a:pt x="362" y="73"/>
                  <a:pt x="362" y="79"/>
                </a:cubicBezTo>
                <a:cubicBezTo>
                  <a:pt x="359" y="74"/>
                  <a:pt x="355" y="71"/>
                  <a:pt x="351" y="77"/>
                </a:cubicBezTo>
                <a:cubicBezTo>
                  <a:pt x="349" y="70"/>
                  <a:pt x="350" y="66"/>
                  <a:pt x="346" y="67"/>
                </a:cubicBezTo>
                <a:cubicBezTo>
                  <a:pt x="344" y="55"/>
                  <a:pt x="349" y="49"/>
                  <a:pt x="350" y="48"/>
                </a:cubicBezTo>
                <a:cubicBezTo>
                  <a:pt x="339" y="40"/>
                  <a:pt x="339" y="40"/>
                  <a:pt x="339" y="40"/>
                </a:cubicBezTo>
                <a:cubicBezTo>
                  <a:pt x="339" y="53"/>
                  <a:pt x="337" y="60"/>
                  <a:pt x="335" y="66"/>
                </a:cubicBezTo>
                <a:cubicBezTo>
                  <a:pt x="329" y="57"/>
                  <a:pt x="324" y="50"/>
                  <a:pt x="321" y="76"/>
                </a:cubicBezTo>
                <a:cubicBezTo>
                  <a:pt x="318" y="84"/>
                  <a:pt x="316" y="101"/>
                  <a:pt x="312" y="84"/>
                </a:cubicBezTo>
                <a:cubicBezTo>
                  <a:pt x="310" y="82"/>
                  <a:pt x="307" y="49"/>
                  <a:pt x="306" y="65"/>
                </a:cubicBezTo>
                <a:cubicBezTo>
                  <a:pt x="307" y="74"/>
                  <a:pt x="308" y="89"/>
                  <a:pt x="309" y="107"/>
                </a:cubicBezTo>
                <a:cubicBezTo>
                  <a:pt x="305" y="102"/>
                  <a:pt x="300" y="106"/>
                  <a:pt x="300" y="89"/>
                </a:cubicBezTo>
                <a:cubicBezTo>
                  <a:pt x="299" y="89"/>
                  <a:pt x="299" y="89"/>
                  <a:pt x="298" y="89"/>
                </a:cubicBezTo>
                <a:cubicBezTo>
                  <a:pt x="298" y="86"/>
                  <a:pt x="298" y="83"/>
                  <a:pt x="296" y="82"/>
                </a:cubicBezTo>
                <a:cubicBezTo>
                  <a:pt x="297" y="84"/>
                  <a:pt x="298" y="87"/>
                  <a:pt x="298" y="89"/>
                </a:cubicBezTo>
                <a:cubicBezTo>
                  <a:pt x="281" y="90"/>
                  <a:pt x="264" y="71"/>
                  <a:pt x="247" y="70"/>
                </a:cubicBezTo>
                <a:cubicBezTo>
                  <a:pt x="249" y="99"/>
                  <a:pt x="249" y="99"/>
                  <a:pt x="249" y="99"/>
                </a:cubicBezTo>
                <a:cubicBezTo>
                  <a:pt x="243" y="97"/>
                  <a:pt x="243" y="97"/>
                  <a:pt x="243" y="97"/>
                </a:cubicBezTo>
                <a:cubicBezTo>
                  <a:pt x="242" y="91"/>
                  <a:pt x="241" y="75"/>
                  <a:pt x="246" y="76"/>
                </a:cubicBezTo>
                <a:cubicBezTo>
                  <a:pt x="243" y="59"/>
                  <a:pt x="238" y="90"/>
                  <a:pt x="238" y="96"/>
                </a:cubicBezTo>
                <a:cubicBezTo>
                  <a:pt x="230" y="84"/>
                  <a:pt x="242" y="62"/>
                  <a:pt x="239" y="62"/>
                </a:cubicBezTo>
                <a:cubicBezTo>
                  <a:pt x="236" y="64"/>
                  <a:pt x="236" y="64"/>
                  <a:pt x="236" y="64"/>
                </a:cubicBezTo>
                <a:cubicBezTo>
                  <a:pt x="236" y="67"/>
                  <a:pt x="236" y="67"/>
                  <a:pt x="236" y="67"/>
                </a:cubicBezTo>
                <a:cubicBezTo>
                  <a:pt x="234" y="79"/>
                  <a:pt x="233" y="92"/>
                  <a:pt x="228" y="90"/>
                </a:cubicBezTo>
                <a:cubicBezTo>
                  <a:pt x="225" y="85"/>
                  <a:pt x="227" y="72"/>
                  <a:pt x="225" y="71"/>
                </a:cubicBezTo>
                <a:cubicBezTo>
                  <a:pt x="225" y="69"/>
                  <a:pt x="225" y="68"/>
                  <a:pt x="223" y="71"/>
                </a:cubicBezTo>
                <a:cubicBezTo>
                  <a:pt x="216" y="68"/>
                  <a:pt x="216" y="68"/>
                  <a:pt x="216" y="68"/>
                </a:cubicBezTo>
                <a:cubicBezTo>
                  <a:pt x="219" y="91"/>
                  <a:pt x="219" y="91"/>
                  <a:pt x="219" y="91"/>
                </a:cubicBezTo>
                <a:cubicBezTo>
                  <a:pt x="216" y="102"/>
                  <a:pt x="212" y="90"/>
                  <a:pt x="215" y="116"/>
                </a:cubicBezTo>
                <a:cubicBezTo>
                  <a:pt x="210" y="76"/>
                  <a:pt x="188" y="102"/>
                  <a:pt x="185" y="90"/>
                </a:cubicBezTo>
                <a:cubicBezTo>
                  <a:pt x="180" y="107"/>
                  <a:pt x="175" y="107"/>
                  <a:pt x="170" y="105"/>
                </a:cubicBezTo>
                <a:cubicBezTo>
                  <a:pt x="171" y="110"/>
                  <a:pt x="172" y="135"/>
                  <a:pt x="167" y="132"/>
                </a:cubicBezTo>
                <a:cubicBezTo>
                  <a:pt x="169" y="79"/>
                  <a:pt x="158" y="110"/>
                  <a:pt x="154" y="72"/>
                </a:cubicBezTo>
                <a:cubicBezTo>
                  <a:pt x="158" y="97"/>
                  <a:pt x="140" y="79"/>
                  <a:pt x="146" y="114"/>
                </a:cubicBezTo>
                <a:cubicBezTo>
                  <a:pt x="142" y="110"/>
                  <a:pt x="146" y="95"/>
                  <a:pt x="143" y="82"/>
                </a:cubicBezTo>
                <a:cubicBezTo>
                  <a:pt x="133" y="103"/>
                  <a:pt x="121" y="70"/>
                  <a:pt x="109" y="77"/>
                </a:cubicBezTo>
                <a:cubicBezTo>
                  <a:pt x="109" y="84"/>
                  <a:pt x="111" y="95"/>
                  <a:pt x="109" y="105"/>
                </a:cubicBezTo>
                <a:cubicBezTo>
                  <a:pt x="102" y="71"/>
                  <a:pt x="102" y="71"/>
                  <a:pt x="102" y="71"/>
                </a:cubicBezTo>
                <a:cubicBezTo>
                  <a:pt x="100" y="75"/>
                  <a:pt x="100" y="111"/>
                  <a:pt x="96" y="88"/>
                </a:cubicBezTo>
                <a:cubicBezTo>
                  <a:pt x="96" y="93"/>
                  <a:pt x="97" y="102"/>
                  <a:pt x="96" y="105"/>
                </a:cubicBezTo>
                <a:cubicBezTo>
                  <a:pt x="72" y="72"/>
                  <a:pt x="48" y="136"/>
                  <a:pt x="24" y="75"/>
                </a:cubicBezTo>
                <a:cubicBezTo>
                  <a:pt x="27" y="88"/>
                  <a:pt x="25" y="90"/>
                  <a:pt x="22" y="91"/>
                </a:cubicBezTo>
                <a:cubicBezTo>
                  <a:pt x="24" y="94"/>
                  <a:pt x="23" y="108"/>
                  <a:pt x="23" y="117"/>
                </a:cubicBezTo>
                <a:cubicBezTo>
                  <a:pt x="13" y="92"/>
                  <a:pt x="13" y="92"/>
                  <a:pt x="13" y="92"/>
                </a:cubicBezTo>
                <a:cubicBezTo>
                  <a:pt x="11" y="119"/>
                  <a:pt x="2" y="95"/>
                  <a:pt x="1" y="121"/>
                </a:cubicBezTo>
                <a:cubicBezTo>
                  <a:pt x="4" y="116"/>
                  <a:pt x="4" y="116"/>
                  <a:pt x="4" y="116"/>
                </a:cubicBezTo>
                <a:cubicBezTo>
                  <a:pt x="3" y="128"/>
                  <a:pt x="4" y="142"/>
                  <a:pt x="5" y="156"/>
                </a:cubicBezTo>
                <a:cubicBezTo>
                  <a:pt x="2" y="150"/>
                  <a:pt x="2" y="150"/>
                  <a:pt x="2" y="150"/>
                </a:cubicBezTo>
                <a:cubicBezTo>
                  <a:pt x="5" y="163"/>
                  <a:pt x="5" y="163"/>
                  <a:pt x="5" y="163"/>
                </a:cubicBezTo>
                <a:cubicBezTo>
                  <a:pt x="5" y="159"/>
                  <a:pt x="5" y="159"/>
                  <a:pt x="5" y="159"/>
                </a:cubicBezTo>
                <a:cubicBezTo>
                  <a:pt x="7" y="169"/>
                  <a:pt x="8" y="180"/>
                  <a:pt x="9" y="191"/>
                </a:cubicBezTo>
                <a:cubicBezTo>
                  <a:pt x="6" y="194"/>
                  <a:pt x="2" y="189"/>
                  <a:pt x="1" y="206"/>
                </a:cubicBezTo>
                <a:cubicBezTo>
                  <a:pt x="4" y="201"/>
                  <a:pt x="4" y="201"/>
                  <a:pt x="4" y="201"/>
                </a:cubicBezTo>
                <a:cubicBezTo>
                  <a:pt x="0" y="231"/>
                  <a:pt x="11" y="266"/>
                  <a:pt x="10" y="304"/>
                </a:cubicBezTo>
                <a:cubicBezTo>
                  <a:pt x="14" y="279"/>
                  <a:pt x="19" y="315"/>
                  <a:pt x="24" y="319"/>
                </a:cubicBezTo>
                <a:cubicBezTo>
                  <a:pt x="24" y="320"/>
                  <a:pt x="24" y="320"/>
                  <a:pt x="24" y="320"/>
                </a:cubicBezTo>
                <a:cubicBezTo>
                  <a:pt x="24" y="319"/>
                  <a:pt x="24" y="319"/>
                  <a:pt x="24" y="319"/>
                </a:cubicBezTo>
                <a:cubicBezTo>
                  <a:pt x="26" y="320"/>
                  <a:pt x="29" y="316"/>
                  <a:pt x="30" y="303"/>
                </a:cubicBezTo>
                <a:cubicBezTo>
                  <a:pt x="32" y="311"/>
                  <a:pt x="29" y="315"/>
                  <a:pt x="30" y="324"/>
                </a:cubicBezTo>
                <a:cubicBezTo>
                  <a:pt x="31" y="314"/>
                  <a:pt x="33" y="308"/>
                  <a:pt x="35" y="308"/>
                </a:cubicBezTo>
                <a:cubicBezTo>
                  <a:pt x="33" y="324"/>
                  <a:pt x="33" y="324"/>
                  <a:pt x="33" y="324"/>
                </a:cubicBezTo>
                <a:cubicBezTo>
                  <a:pt x="36" y="322"/>
                  <a:pt x="39" y="317"/>
                  <a:pt x="42" y="314"/>
                </a:cubicBezTo>
                <a:cubicBezTo>
                  <a:pt x="52" y="313"/>
                  <a:pt x="57" y="326"/>
                  <a:pt x="70" y="335"/>
                </a:cubicBezTo>
                <a:cubicBezTo>
                  <a:pt x="68" y="316"/>
                  <a:pt x="68" y="316"/>
                  <a:pt x="68" y="316"/>
                </a:cubicBezTo>
                <a:cubicBezTo>
                  <a:pt x="71" y="318"/>
                  <a:pt x="71" y="321"/>
                  <a:pt x="72" y="325"/>
                </a:cubicBezTo>
                <a:cubicBezTo>
                  <a:pt x="69" y="336"/>
                  <a:pt x="69" y="336"/>
                  <a:pt x="69" y="336"/>
                </a:cubicBezTo>
                <a:cubicBezTo>
                  <a:pt x="73" y="326"/>
                  <a:pt x="73" y="326"/>
                  <a:pt x="73" y="326"/>
                </a:cubicBezTo>
                <a:cubicBezTo>
                  <a:pt x="73" y="327"/>
                  <a:pt x="73" y="328"/>
                  <a:pt x="73" y="329"/>
                </a:cubicBezTo>
                <a:cubicBezTo>
                  <a:pt x="74" y="326"/>
                  <a:pt x="74" y="323"/>
                  <a:pt x="74" y="322"/>
                </a:cubicBezTo>
                <a:cubicBezTo>
                  <a:pt x="76" y="315"/>
                  <a:pt x="76" y="315"/>
                  <a:pt x="76" y="315"/>
                </a:cubicBezTo>
                <a:cubicBezTo>
                  <a:pt x="80" y="316"/>
                  <a:pt x="84" y="314"/>
                  <a:pt x="87" y="318"/>
                </a:cubicBezTo>
                <a:cubicBezTo>
                  <a:pt x="87" y="321"/>
                  <a:pt x="86" y="325"/>
                  <a:pt x="85" y="329"/>
                </a:cubicBezTo>
                <a:cubicBezTo>
                  <a:pt x="86" y="326"/>
                  <a:pt x="87" y="323"/>
                  <a:pt x="88" y="319"/>
                </a:cubicBezTo>
                <a:cubicBezTo>
                  <a:pt x="90" y="323"/>
                  <a:pt x="91" y="328"/>
                  <a:pt x="92" y="338"/>
                </a:cubicBezTo>
                <a:cubicBezTo>
                  <a:pt x="96" y="338"/>
                  <a:pt x="90" y="317"/>
                  <a:pt x="95" y="317"/>
                </a:cubicBezTo>
                <a:cubicBezTo>
                  <a:pt x="96" y="323"/>
                  <a:pt x="96" y="323"/>
                  <a:pt x="96" y="323"/>
                </a:cubicBezTo>
                <a:cubicBezTo>
                  <a:pt x="95" y="323"/>
                  <a:pt x="95" y="323"/>
                  <a:pt x="95" y="323"/>
                </a:cubicBezTo>
                <a:cubicBezTo>
                  <a:pt x="96" y="328"/>
                  <a:pt x="96" y="334"/>
                  <a:pt x="95" y="339"/>
                </a:cubicBezTo>
                <a:cubicBezTo>
                  <a:pt x="99" y="327"/>
                  <a:pt x="99" y="327"/>
                  <a:pt x="99" y="327"/>
                </a:cubicBezTo>
                <a:cubicBezTo>
                  <a:pt x="96" y="324"/>
                  <a:pt x="96" y="324"/>
                  <a:pt x="96" y="324"/>
                </a:cubicBezTo>
                <a:cubicBezTo>
                  <a:pt x="97" y="313"/>
                  <a:pt x="97" y="313"/>
                  <a:pt x="97" y="313"/>
                </a:cubicBezTo>
                <a:cubicBezTo>
                  <a:pt x="99" y="314"/>
                  <a:pt x="100" y="319"/>
                  <a:pt x="101" y="324"/>
                </a:cubicBezTo>
                <a:cubicBezTo>
                  <a:pt x="99" y="327"/>
                  <a:pt x="99" y="327"/>
                  <a:pt x="99" y="327"/>
                </a:cubicBezTo>
                <a:cubicBezTo>
                  <a:pt x="101" y="328"/>
                  <a:pt x="101" y="328"/>
                  <a:pt x="101" y="328"/>
                </a:cubicBezTo>
                <a:cubicBezTo>
                  <a:pt x="101" y="327"/>
                  <a:pt x="101" y="327"/>
                  <a:pt x="101" y="327"/>
                </a:cubicBezTo>
                <a:cubicBezTo>
                  <a:pt x="102" y="331"/>
                  <a:pt x="102" y="336"/>
                  <a:pt x="102" y="340"/>
                </a:cubicBezTo>
                <a:cubicBezTo>
                  <a:pt x="101" y="339"/>
                  <a:pt x="100" y="343"/>
                  <a:pt x="99" y="344"/>
                </a:cubicBezTo>
                <a:cubicBezTo>
                  <a:pt x="100" y="346"/>
                  <a:pt x="101" y="347"/>
                  <a:pt x="101" y="348"/>
                </a:cubicBezTo>
                <a:cubicBezTo>
                  <a:pt x="101" y="348"/>
                  <a:pt x="101" y="348"/>
                  <a:pt x="101" y="348"/>
                </a:cubicBezTo>
                <a:cubicBezTo>
                  <a:pt x="101" y="348"/>
                  <a:pt x="101" y="348"/>
                  <a:pt x="101" y="348"/>
                </a:cubicBezTo>
                <a:cubicBezTo>
                  <a:pt x="102" y="348"/>
                  <a:pt x="102" y="348"/>
                  <a:pt x="102" y="348"/>
                </a:cubicBezTo>
                <a:cubicBezTo>
                  <a:pt x="102" y="352"/>
                  <a:pt x="103" y="361"/>
                  <a:pt x="105" y="365"/>
                </a:cubicBezTo>
                <a:cubicBezTo>
                  <a:pt x="103" y="348"/>
                  <a:pt x="103" y="348"/>
                  <a:pt x="103" y="348"/>
                </a:cubicBezTo>
                <a:cubicBezTo>
                  <a:pt x="103" y="348"/>
                  <a:pt x="103" y="348"/>
                  <a:pt x="104" y="348"/>
                </a:cubicBezTo>
                <a:cubicBezTo>
                  <a:pt x="105" y="349"/>
                  <a:pt x="106" y="349"/>
                  <a:pt x="106" y="349"/>
                </a:cubicBezTo>
                <a:cubicBezTo>
                  <a:pt x="106" y="349"/>
                  <a:pt x="105" y="349"/>
                  <a:pt x="104" y="348"/>
                </a:cubicBezTo>
                <a:cubicBezTo>
                  <a:pt x="107" y="347"/>
                  <a:pt x="110" y="341"/>
                  <a:pt x="111" y="342"/>
                </a:cubicBezTo>
                <a:cubicBezTo>
                  <a:pt x="107" y="336"/>
                  <a:pt x="107" y="336"/>
                  <a:pt x="107" y="336"/>
                </a:cubicBezTo>
                <a:cubicBezTo>
                  <a:pt x="114" y="329"/>
                  <a:pt x="121" y="331"/>
                  <a:pt x="129" y="329"/>
                </a:cubicBezTo>
                <a:cubicBezTo>
                  <a:pt x="129" y="333"/>
                  <a:pt x="129" y="336"/>
                  <a:pt x="131" y="340"/>
                </a:cubicBezTo>
                <a:cubicBezTo>
                  <a:pt x="129" y="343"/>
                  <a:pt x="128" y="344"/>
                  <a:pt x="126" y="344"/>
                </a:cubicBezTo>
                <a:cubicBezTo>
                  <a:pt x="128" y="346"/>
                  <a:pt x="129" y="349"/>
                  <a:pt x="130" y="352"/>
                </a:cubicBezTo>
                <a:cubicBezTo>
                  <a:pt x="130" y="352"/>
                  <a:pt x="130" y="351"/>
                  <a:pt x="130" y="351"/>
                </a:cubicBezTo>
                <a:cubicBezTo>
                  <a:pt x="130" y="351"/>
                  <a:pt x="130" y="351"/>
                  <a:pt x="130" y="351"/>
                </a:cubicBezTo>
                <a:cubicBezTo>
                  <a:pt x="130" y="351"/>
                  <a:pt x="130" y="351"/>
                  <a:pt x="130" y="351"/>
                </a:cubicBezTo>
                <a:cubicBezTo>
                  <a:pt x="130" y="349"/>
                  <a:pt x="130" y="347"/>
                  <a:pt x="130" y="349"/>
                </a:cubicBezTo>
                <a:cubicBezTo>
                  <a:pt x="130" y="348"/>
                  <a:pt x="130" y="348"/>
                  <a:pt x="130" y="348"/>
                </a:cubicBezTo>
                <a:cubicBezTo>
                  <a:pt x="130" y="346"/>
                  <a:pt x="131" y="344"/>
                  <a:pt x="131" y="342"/>
                </a:cubicBezTo>
                <a:cubicBezTo>
                  <a:pt x="133" y="345"/>
                  <a:pt x="131" y="346"/>
                  <a:pt x="130" y="348"/>
                </a:cubicBezTo>
                <a:cubicBezTo>
                  <a:pt x="130" y="349"/>
                  <a:pt x="130" y="350"/>
                  <a:pt x="130" y="351"/>
                </a:cubicBezTo>
                <a:cubicBezTo>
                  <a:pt x="130" y="351"/>
                  <a:pt x="130" y="351"/>
                  <a:pt x="130" y="351"/>
                </a:cubicBezTo>
                <a:cubicBezTo>
                  <a:pt x="138" y="341"/>
                  <a:pt x="138" y="341"/>
                  <a:pt x="138" y="341"/>
                </a:cubicBezTo>
                <a:cubicBezTo>
                  <a:pt x="136" y="339"/>
                  <a:pt x="134" y="340"/>
                  <a:pt x="131" y="342"/>
                </a:cubicBezTo>
                <a:cubicBezTo>
                  <a:pt x="131" y="337"/>
                  <a:pt x="132" y="332"/>
                  <a:pt x="132" y="328"/>
                </a:cubicBezTo>
                <a:cubicBezTo>
                  <a:pt x="137" y="327"/>
                  <a:pt x="141" y="324"/>
                  <a:pt x="145" y="317"/>
                </a:cubicBezTo>
                <a:cubicBezTo>
                  <a:pt x="146" y="326"/>
                  <a:pt x="146" y="334"/>
                  <a:pt x="147" y="341"/>
                </a:cubicBezTo>
                <a:cubicBezTo>
                  <a:pt x="147" y="334"/>
                  <a:pt x="147" y="327"/>
                  <a:pt x="151" y="318"/>
                </a:cubicBezTo>
                <a:cubicBezTo>
                  <a:pt x="150" y="314"/>
                  <a:pt x="148" y="309"/>
                  <a:pt x="147" y="303"/>
                </a:cubicBezTo>
                <a:cubicBezTo>
                  <a:pt x="154" y="291"/>
                  <a:pt x="153" y="314"/>
                  <a:pt x="163" y="307"/>
                </a:cubicBezTo>
                <a:cubicBezTo>
                  <a:pt x="162" y="309"/>
                  <a:pt x="162" y="309"/>
                  <a:pt x="162" y="309"/>
                </a:cubicBezTo>
                <a:cubicBezTo>
                  <a:pt x="163" y="308"/>
                  <a:pt x="163" y="307"/>
                  <a:pt x="163" y="306"/>
                </a:cubicBezTo>
                <a:cubicBezTo>
                  <a:pt x="164" y="313"/>
                  <a:pt x="166" y="308"/>
                  <a:pt x="168" y="302"/>
                </a:cubicBezTo>
                <a:cubicBezTo>
                  <a:pt x="168" y="300"/>
                  <a:pt x="168" y="298"/>
                  <a:pt x="168" y="297"/>
                </a:cubicBezTo>
                <a:cubicBezTo>
                  <a:pt x="169" y="296"/>
                  <a:pt x="169" y="296"/>
                  <a:pt x="170" y="296"/>
                </a:cubicBezTo>
                <a:cubicBezTo>
                  <a:pt x="168" y="302"/>
                  <a:pt x="170" y="308"/>
                  <a:pt x="171" y="314"/>
                </a:cubicBezTo>
                <a:cubicBezTo>
                  <a:pt x="168" y="327"/>
                  <a:pt x="164" y="341"/>
                  <a:pt x="160" y="335"/>
                </a:cubicBezTo>
                <a:cubicBezTo>
                  <a:pt x="163" y="359"/>
                  <a:pt x="162" y="333"/>
                  <a:pt x="165" y="361"/>
                </a:cubicBezTo>
                <a:cubicBezTo>
                  <a:pt x="162" y="326"/>
                  <a:pt x="178" y="361"/>
                  <a:pt x="173" y="325"/>
                </a:cubicBezTo>
                <a:cubicBezTo>
                  <a:pt x="173" y="325"/>
                  <a:pt x="173" y="325"/>
                  <a:pt x="173" y="325"/>
                </a:cubicBezTo>
                <a:cubicBezTo>
                  <a:pt x="177" y="357"/>
                  <a:pt x="179" y="339"/>
                  <a:pt x="184" y="366"/>
                </a:cubicBezTo>
                <a:cubicBezTo>
                  <a:pt x="184" y="358"/>
                  <a:pt x="182" y="351"/>
                  <a:pt x="186" y="355"/>
                </a:cubicBezTo>
                <a:cubicBezTo>
                  <a:pt x="186" y="352"/>
                  <a:pt x="187" y="349"/>
                  <a:pt x="187" y="348"/>
                </a:cubicBezTo>
                <a:cubicBezTo>
                  <a:pt x="187" y="348"/>
                  <a:pt x="187" y="348"/>
                  <a:pt x="187" y="348"/>
                </a:cubicBezTo>
                <a:cubicBezTo>
                  <a:pt x="187" y="347"/>
                  <a:pt x="187" y="347"/>
                  <a:pt x="187" y="347"/>
                </a:cubicBezTo>
                <a:cubicBezTo>
                  <a:pt x="187" y="346"/>
                  <a:pt x="187" y="346"/>
                  <a:pt x="187" y="347"/>
                </a:cubicBezTo>
                <a:cubicBezTo>
                  <a:pt x="186" y="344"/>
                  <a:pt x="185" y="339"/>
                  <a:pt x="185" y="335"/>
                </a:cubicBezTo>
                <a:cubicBezTo>
                  <a:pt x="186" y="323"/>
                  <a:pt x="190" y="319"/>
                  <a:pt x="192" y="315"/>
                </a:cubicBezTo>
                <a:cubicBezTo>
                  <a:pt x="194" y="317"/>
                  <a:pt x="195" y="319"/>
                  <a:pt x="196" y="319"/>
                </a:cubicBezTo>
                <a:cubicBezTo>
                  <a:pt x="196" y="321"/>
                  <a:pt x="196" y="323"/>
                  <a:pt x="196" y="325"/>
                </a:cubicBezTo>
                <a:cubicBezTo>
                  <a:pt x="198" y="319"/>
                  <a:pt x="198" y="319"/>
                  <a:pt x="198" y="319"/>
                </a:cubicBezTo>
                <a:cubicBezTo>
                  <a:pt x="198" y="318"/>
                  <a:pt x="199" y="318"/>
                  <a:pt x="200" y="317"/>
                </a:cubicBezTo>
                <a:cubicBezTo>
                  <a:pt x="201" y="331"/>
                  <a:pt x="205" y="341"/>
                  <a:pt x="200" y="350"/>
                </a:cubicBezTo>
                <a:cubicBezTo>
                  <a:pt x="206" y="351"/>
                  <a:pt x="206" y="351"/>
                  <a:pt x="206" y="351"/>
                </a:cubicBezTo>
                <a:cubicBezTo>
                  <a:pt x="209" y="361"/>
                  <a:pt x="213" y="365"/>
                  <a:pt x="215" y="357"/>
                </a:cubicBezTo>
                <a:cubicBezTo>
                  <a:pt x="218" y="361"/>
                  <a:pt x="222" y="337"/>
                  <a:pt x="220" y="351"/>
                </a:cubicBezTo>
                <a:cubicBezTo>
                  <a:pt x="228" y="340"/>
                  <a:pt x="228" y="340"/>
                  <a:pt x="228" y="340"/>
                </a:cubicBezTo>
                <a:cubicBezTo>
                  <a:pt x="228" y="344"/>
                  <a:pt x="228" y="344"/>
                  <a:pt x="228" y="344"/>
                </a:cubicBezTo>
                <a:cubicBezTo>
                  <a:pt x="233" y="346"/>
                  <a:pt x="238" y="335"/>
                  <a:pt x="243" y="333"/>
                </a:cubicBezTo>
                <a:cubicBezTo>
                  <a:pt x="243" y="333"/>
                  <a:pt x="243" y="334"/>
                  <a:pt x="243" y="335"/>
                </a:cubicBezTo>
                <a:cubicBezTo>
                  <a:pt x="242" y="336"/>
                  <a:pt x="242" y="337"/>
                  <a:pt x="242" y="340"/>
                </a:cubicBezTo>
                <a:cubicBezTo>
                  <a:pt x="244" y="347"/>
                  <a:pt x="246" y="350"/>
                  <a:pt x="248" y="351"/>
                </a:cubicBezTo>
                <a:cubicBezTo>
                  <a:pt x="246" y="343"/>
                  <a:pt x="244" y="332"/>
                  <a:pt x="243" y="335"/>
                </a:cubicBezTo>
                <a:cubicBezTo>
                  <a:pt x="243" y="334"/>
                  <a:pt x="243" y="333"/>
                  <a:pt x="243" y="332"/>
                </a:cubicBezTo>
                <a:cubicBezTo>
                  <a:pt x="246" y="331"/>
                  <a:pt x="250" y="334"/>
                  <a:pt x="254" y="346"/>
                </a:cubicBezTo>
                <a:cubicBezTo>
                  <a:pt x="255" y="344"/>
                  <a:pt x="256" y="342"/>
                  <a:pt x="258" y="340"/>
                </a:cubicBezTo>
                <a:cubicBezTo>
                  <a:pt x="258" y="341"/>
                  <a:pt x="258" y="341"/>
                  <a:pt x="258" y="341"/>
                </a:cubicBezTo>
                <a:cubicBezTo>
                  <a:pt x="258" y="341"/>
                  <a:pt x="258" y="340"/>
                  <a:pt x="258" y="340"/>
                </a:cubicBezTo>
                <a:cubicBezTo>
                  <a:pt x="260" y="339"/>
                  <a:pt x="261" y="339"/>
                  <a:pt x="264" y="341"/>
                </a:cubicBezTo>
                <a:cubicBezTo>
                  <a:pt x="265" y="356"/>
                  <a:pt x="265" y="356"/>
                  <a:pt x="265" y="356"/>
                </a:cubicBezTo>
                <a:cubicBezTo>
                  <a:pt x="268" y="351"/>
                  <a:pt x="275" y="371"/>
                  <a:pt x="277" y="355"/>
                </a:cubicBezTo>
                <a:cubicBezTo>
                  <a:pt x="280" y="397"/>
                  <a:pt x="293" y="364"/>
                  <a:pt x="300" y="371"/>
                </a:cubicBezTo>
                <a:cubicBezTo>
                  <a:pt x="300" y="351"/>
                  <a:pt x="300" y="351"/>
                  <a:pt x="300" y="351"/>
                </a:cubicBezTo>
                <a:cubicBezTo>
                  <a:pt x="304" y="352"/>
                  <a:pt x="308" y="346"/>
                  <a:pt x="313" y="338"/>
                </a:cubicBezTo>
                <a:cubicBezTo>
                  <a:pt x="313" y="331"/>
                  <a:pt x="313" y="331"/>
                  <a:pt x="313" y="331"/>
                </a:cubicBezTo>
                <a:cubicBezTo>
                  <a:pt x="316" y="327"/>
                  <a:pt x="317" y="330"/>
                  <a:pt x="321" y="334"/>
                </a:cubicBezTo>
                <a:cubicBezTo>
                  <a:pt x="321" y="330"/>
                  <a:pt x="320" y="325"/>
                  <a:pt x="321" y="320"/>
                </a:cubicBezTo>
                <a:cubicBezTo>
                  <a:pt x="322" y="321"/>
                  <a:pt x="323" y="323"/>
                  <a:pt x="325" y="325"/>
                </a:cubicBezTo>
                <a:cubicBezTo>
                  <a:pt x="324" y="331"/>
                  <a:pt x="323" y="336"/>
                  <a:pt x="323" y="342"/>
                </a:cubicBezTo>
                <a:cubicBezTo>
                  <a:pt x="326" y="355"/>
                  <a:pt x="331" y="345"/>
                  <a:pt x="333" y="344"/>
                </a:cubicBezTo>
                <a:cubicBezTo>
                  <a:pt x="333" y="344"/>
                  <a:pt x="332" y="343"/>
                  <a:pt x="331" y="342"/>
                </a:cubicBezTo>
                <a:cubicBezTo>
                  <a:pt x="336" y="349"/>
                  <a:pt x="340" y="337"/>
                  <a:pt x="344" y="330"/>
                </a:cubicBezTo>
                <a:cubicBezTo>
                  <a:pt x="344" y="342"/>
                  <a:pt x="343" y="353"/>
                  <a:pt x="340" y="358"/>
                </a:cubicBezTo>
                <a:cubicBezTo>
                  <a:pt x="349" y="341"/>
                  <a:pt x="349" y="341"/>
                  <a:pt x="349" y="341"/>
                </a:cubicBezTo>
                <a:cubicBezTo>
                  <a:pt x="349" y="348"/>
                  <a:pt x="353" y="359"/>
                  <a:pt x="352" y="365"/>
                </a:cubicBezTo>
                <a:cubicBezTo>
                  <a:pt x="355" y="371"/>
                  <a:pt x="359" y="357"/>
                  <a:pt x="363" y="349"/>
                </a:cubicBezTo>
                <a:cubicBezTo>
                  <a:pt x="365" y="362"/>
                  <a:pt x="367" y="376"/>
                  <a:pt x="367" y="361"/>
                </a:cubicBezTo>
                <a:cubicBezTo>
                  <a:pt x="366" y="345"/>
                  <a:pt x="366" y="345"/>
                  <a:pt x="366" y="345"/>
                </a:cubicBezTo>
                <a:cubicBezTo>
                  <a:pt x="367" y="345"/>
                  <a:pt x="367" y="345"/>
                  <a:pt x="367" y="345"/>
                </a:cubicBezTo>
                <a:cubicBezTo>
                  <a:pt x="368" y="345"/>
                  <a:pt x="368" y="345"/>
                  <a:pt x="368" y="345"/>
                </a:cubicBezTo>
                <a:cubicBezTo>
                  <a:pt x="368" y="345"/>
                  <a:pt x="369" y="346"/>
                  <a:pt x="370" y="347"/>
                </a:cubicBezTo>
                <a:cubicBezTo>
                  <a:pt x="370" y="344"/>
                  <a:pt x="371" y="341"/>
                  <a:pt x="372" y="339"/>
                </a:cubicBezTo>
                <a:cubicBezTo>
                  <a:pt x="378" y="342"/>
                  <a:pt x="383" y="362"/>
                  <a:pt x="390" y="340"/>
                </a:cubicBezTo>
                <a:cubicBezTo>
                  <a:pt x="394" y="368"/>
                  <a:pt x="394" y="368"/>
                  <a:pt x="394" y="368"/>
                </a:cubicBezTo>
                <a:cubicBezTo>
                  <a:pt x="399" y="362"/>
                  <a:pt x="389" y="333"/>
                  <a:pt x="398" y="323"/>
                </a:cubicBezTo>
                <a:cubicBezTo>
                  <a:pt x="404" y="314"/>
                  <a:pt x="400" y="346"/>
                  <a:pt x="402" y="354"/>
                </a:cubicBezTo>
                <a:cubicBezTo>
                  <a:pt x="405" y="340"/>
                  <a:pt x="411" y="311"/>
                  <a:pt x="417" y="334"/>
                </a:cubicBezTo>
                <a:cubicBezTo>
                  <a:pt x="415" y="339"/>
                  <a:pt x="413" y="335"/>
                  <a:pt x="411" y="337"/>
                </a:cubicBezTo>
                <a:cubicBezTo>
                  <a:pt x="416" y="353"/>
                  <a:pt x="416" y="353"/>
                  <a:pt x="416" y="353"/>
                </a:cubicBezTo>
                <a:cubicBezTo>
                  <a:pt x="410" y="378"/>
                  <a:pt x="407" y="369"/>
                  <a:pt x="411" y="391"/>
                </a:cubicBezTo>
                <a:cubicBezTo>
                  <a:pt x="411" y="337"/>
                  <a:pt x="428" y="386"/>
                  <a:pt x="429" y="332"/>
                </a:cubicBezTo>
                <a:cubicBezTo>
                  <a:pt x="432" y="343"/>
                  <a:pt x="432" y="343"/>
                  <a:pt x="432" y="343"/>
                </a:cubicBezTo>
                <a:cubicBezTo>
                  <a:pt x="431" y="343"/>
                  <a:pt x="431" y="346"/>
                  <a:pt x="430" y="345"/>
                </a:cubicBezTo>
                <a:cubicBezTo>
                  <a:pt x="436" y="371"/>
                  <a:pt x="434" y="306"/>
                  <a:pt x="442" y="314"/>
                </a:cubicBezTo>
                <a:cubicBezTo>
                  <a:pt x="444" y="318"/>
                  <a:pt x="446" y="326"/>
                  <a:pt x="444" y="332"/>
                </a:cubicBezTo>
                <a:cubicBezTo>
                  <a:pt x="450" y="319"/>
                  <a:pt x="450" y="319"/>
                  <a:pt x="450" y="319"/>
                </a:cubicBezTo>
                <a:cubicBezTo>
                  <a:pt x="451" y="320"/>
                  <a:pt x="451" y="327"/>
                  <a:pt x="450" y="328"/>
                </a:cubicBezTo>
                <a:cubicBezTo>
                  <a:pt x="458" y="324"/>
                  <a:pt x="458" y="324"/>
                  <a:pt x="458" y="324"/>
                </a:cubicBezTo>
                <a:cubicBezTo>
                  <a:pt x="458" y="326"/>
                  <a:pt x="458" y="326"/>
                  <a:pt x="458" y="326"/>
                </a:cubicBezTo>
                <a:cubicBezTo>
                  <a:pt x="459" y="322"/>
                  <a:pt x="460" y="318"/>
                  <a:pt x="460" y="313"/>
                </a:cubicBezTo>
                <a:cubicBezTo>
                  <a:pt x="462" y="315"/>
                  <a:pt x="464" y="318"/>
                  <a:pt x="466" y="321"/>
                </a:cubicBezTo>
                <a:cubicBezTo>
                  <a:pt x="465" y="311"/>
                  <a:pt x="465" y="307"/>
                  <a:pt x="465" y="305"/>
                </a:cubicBezTo>
                <a:cubicBezTo>
                  <a:pt x="466" y="304"/>
                  <a:pt x="466" y="304"/>
                  <a:pt x="466" y="304"/>
                </a:cubicBezTo>
                <a:cubicBezTo>
                  <a:pt x="466" y="304"/>
                  <a:pt x="467" y="307"/>
                  <a:pt x="468" y="310"/>
                </a:cubicBezTo>
                <a:cubicBezTo>
                  <a:pt x="467" y="319"/>
                  <a:pt x="465" y="325"/>
                  <a:pt x="462" y="324"/>
                </a:cubicBezTo>
                <a:cubicBezTo>
                  <a:pt x="467" y="377"/>
                  <a:pt x="467" y="310"/>
                  <a:pt x="476" y="342"/>
                </a:cubicBezTo>
                <a:cubicBezTo>
                  <a:pt x="472" y="349"/>
                  <a:pt x="472" y="349"/>
                  <a:pt x="472" y="349"/>
                </a:cubicBezTo>
                <a:cubicBezTo>
                  <a:pt x="475" y="379"/>
                  <a:pt x="478" y="368"/>
                  <a:pt x="483" y="387"/>
                </a:cubicBezTo>
                <a:cubicBezTo>
                  <a:pt x="482" y="378"/>
                  <a:pt x="475" y="346"/>
                  <a:pt x="477" y="330"/>
                </a:cubicBezTo>
                <a:cubicBezTo>
                  <a:pt x="480" y="331"/>
                  <a:pt x="483" y="337"/>
                  <a:pt x="485" y="332"/>
                </a:cubicBezTo>
                <a:cubicBezTo>
                  <a:pt x="486" y="335"/>
                  <a:pt x="487" y="336"/>
                  <a:pt x="488" y="336"/>
                </a:cubicBezTo>
                <a:cubicBezTo>
                  <a:pt x="488" y="338"/>
                  <a:pt x="487" y="340"/>
                  <a:pt x="488" y="342"/>
                </a:cubicBezTo>
                <a:cubicBezTo>
                  <a:pt x="488" y="340"/>
                  <a:pt x="490" y="332"/>
                  <a:pt x="491" y="339"/>
                </a:cubicBezTo>
                <a:cubicBezTo>
                  <a:pt x="491" y="340"/>
                  <a:pt x="491" y="341"/>
                  <a:pt x="491" y="342"/>
                </a:cubicBezTo>
                <a:cubicBezTo>
                  <a:pt x="491" y="343"/>
                  <a:pt x="491" y="343"/>
                  <a:pt x="491" y="343"/>
                </a:cubicBezTo>
                <a:cubicBezTo>
                  <a:pt x="490" y="347"/>
                  <a:pt x="489" y="349"/>
                  <a:pt x="488" y="353"/>
                </a:cubicBezTo>
                <a:cubicBezTo>
                  <a:pt x="489" y="353"/>
                  <a:pt x="490" y="352"/>
                  <a:pt x="491" y="351"/>
                </a:cubicBezTo>
                <a:cubicBezTo>
                  <a:pt x="491" y="360"/>
                  <a:pt x="491" y="360"/>
                  <a:pt x="491" y="360"/>
                </a:cubicBezTo>
                <a:cubicBezTo>
                  <a:pt x="494" y="352"/>
                  <a:pt x="494" y="340"/>
                  <a:pt x="496" y="328"/>
                </a:cubicBezTo>
                <a:cubicBezTo>
                  <a:pt x="500" y="331"/>
                  <a:pt x="501" y="350"/>
                  <a:pt x="502" y="367"/>
                </a:cubicBezTo>
                <a:cubicBezTo>
                  <a:pt x="509" y="371"/>
                  <a:pt x="498" y="335"/>
                  <a:pt x="506" y="331"/>
                </a:cubicBezTo>
                <a:cubicBezTo>
                  <a:pt x="511" y="340"/>
                  <a:pt x="515" y="330"/>
                  <a:pt x="522" y="315"/>
                </a:cubicBezTo>
                <a:cubicBezTo>
                  <a:pt x="526" y="324"/>
                  <a:pt x="521" y="330"/>
                  <a:pt x="522" y="338"/>
                </a:cubicBezTo>
                <a:cubicBezTo>
                  <a:pt x="526" y="318"/>
                  <a:pt x="526" y="318"/>
                  <a:pt x="526" y="318"/>
                </a:cubicBezTo>
                <a:cubicBezTo>
                  <a:pt x="527" y="318"/>
                  <a:pt x="526" y="324"/>
                  <a:pt x="526" y="327"/>
                </a:cubicBezTo>
                <a:cubicBezTo>
                  <a:pt x="529" y="320"/>
                  <a:pt x="526" y="302"/>
                  <a:pt x="531" y="295"/>
                </a:cubicBezTo>
                <a:cubicBezTo>
                  <a:pt x="531" y="294"/>
                  <a:pt x="531" y="294"/>
                  <a:pt x="531" y="293"/>
                </a:cubicBezTo>
                <a:cubicBezTo>
                  <a:pt x="532" y="293"/>
                  <a:pt x="533" y="293"/>
                  <a:pt x="534" y="292"/>
                </a:cubicBezTo>
                <a:cubicBezTo>
                  <a:pt x="537" y="302"/>
                  <a:pt x="542" y="326"/>
                  <a:pt x="546" y="305"/>
                </a:cubicBezTo>
                <a:cubicBezTo>
                  <a:pt x="547" y="312"/>
                  <a:pt x="545" y="320"/>
                  <a:pt x="546" y="330"/>
                </a:cubicBezTo>
                <a:cubicBezTo>
                  <a:pt x="554" y="309"/>
                  <a:pt x="552" y="315"/>
                  <a:pt x="559" y="287"/>
                </a:cubicBezTo>
                <a:cubicBezTo>
                  <a:pt x="564" y="304"/>
                  <a:pt x="564" y="304"/>
                  <a:pt x="564" y="304"/>
                </a:cubicBezTo>
                <a:cubicBezTo>
                  <a:pt x="562" y="295"/>
                  <a:pt x="563" y="286"/>
                  <a:pt x="564" y="277"/>
                </a:cubicBezTo>
                <a:cubicBezTo>
                  <a:pt x="565" y="281"/>
                  <a:pt x="566" y="285"/>
                  <a:pt x="568" y="286"/>
                </a:cubicBezTo>
                <a:cubicBezTo>
                  <a:pt x="568" y="290"/>
                  <a:pt x="568" y="293"/>
                  <a:pt x="568" y="296"/>
                </a:cubicBezTo>
                <a:cubicBezTo>
                  <a:pt x="568" y="293"/>
                  <a:pt x="569" y="291"/>
                  <a:pt x="570" y="289"/>
                </a:cubicBezTo>
                <a:cubicBezTo>
                  <a:pt x="569" y="294"/>
                  <a:pt x="569" y="297"/>
                  <a:pt x="569" y="300"/>
                </a:cubicBezTo>
                <a:cubicBezTo>
                  <a:pt x="570" y="303"/>
                  <a:pt x="570" y="297"/>
                  <a:pt x="572" y="291"/>
                </a:cubicBezTo>
                <a:cubicBezTo>
                  <a:pt x="573" y="319"/>
                  <a:pt x="573" y="319"/>
                  <a:pt x="573" y="319"/>
                </a:cubicBezTo>
                <a:cubicBezTo>
                  <a:pt x="574" y="308"/>
                  <a:pt x="574" y="308"/>
                  <a:pt x="574" y="308"/>
                </a:cubicBezTo>
                <a:cubicBezTo>
                  <a:pt x="577" y="315"/>
                  <a:pt x="577" y="315"/>
                  <a:pt x="577" y="315"/>
                </a:cubicBezTo>
                <a:cubicBezTo>
                  <a:pt x="579" y="325"/>
                  <a:pt x="580" y="332"/>
                  <a:pt x="581" y="334"/>
                </a:cubicBezTo>
                <a:cubicBezTo>
                  <a:pt x="582" y="338"/>
                  <a:pt x="580" y="340"/>
                  <a:pt x="579" y="342"/>
                </a:cubicBezTo>
                <a:cubicBezTo>
                  <a:pt x="585" y="361"/>
                  <a:pt x="583" y="337"/>
                  <a:pt x="584" y="322"/>
                </a:cubicBezTo>
                <a:cubicBezTo>
                  <a:pt x="584" y="319"/>
                  <a:pt x="585" y="316"/>
                  <a:pt x="586" y="312"/>
                </a:cubicBezTo>
                <a:cubicBezTo>
                  <a:pt x="586" y="312"/>
                  <a:pt x="586" y="312"/>
                  <a:pt x="586" y="312"/>
                </a:cubicBezTo>
                <a:cubicBezTo>
                  <a:pt x="587" y="325"/>
                  <a:pt x="585" y="346"/>
                  <a:pt x="589" y="348"/>
                </a:cubicBezTo>
                <a:cubicBezTo>
                  <a:pt x="591" y="359"/>
                  <a:pt x="601" y="305"/>
                  <a:pt x="607" y="330"/>
                </a:cubicBezTo>
                <a:cubicBezTo>
                  <a:pt x="606" y="328"/>
                  <a:pt x="606" y="325"/>
                  <a:pt x="606" y="323"/>
                </a:cubicBezTo>
                <a:cubicBezTo>
                  <a:pt x="606" y="323"/>
                  <a:pt x="607" y="325"/>
                  <a:pt x="607" y="326"/>
                </a:cubicBezTo>
                <a:cubicBezTo>
                  <a:pt x="607" y="314"/>
                  <a:pt x="607" y="306"/>
                  <a:pt x="608" y="302"/>
                </a:cubicBezTo>
                <a:cubicBezTo>
                  <a:pt x="610" y="303"/>
                  <a:pt x="612" y="307"/>
                  <a:pt x="613" y="312"/>
                </a:cubicBezTo>
                <a:cubicBezTo>
                  <a:pt x="613" y="312"/>
                  <a:pt x="613" y="312"/>
                  <a:pt x="613" y="311"/>
                </a:cubicBezTo>
                <a:cubicBezTo>
                  <a:pt x="614" y="318"/>
                  <a:pt x="615" y="320"/>
                  <a:pt x="616" y="318"/>
                </a:cubicBezTo>
                <a:cubicBezTo>
                  <a:pt x="619" y="322"/>
                  <a:pt x="621" y="323"/>
                  <a:pt x="623" y="308"/>
                </a:cubicBezTo>
                <a:cubicBezTo>
                  <a:pt x="624" y="311"/>
                  <a:pt x="624" y="314"/>
                  <a:pt x="624" y="316"/>
                </a:cubicBezTo>
                <a:cubicBezTo>
                  <a:pt x="625" y="312"/>
                  <a:pt x="628" y="309"/>
                  <a:pt x="630" y="305"/>
                </a:cubicBezTo>
                <a:cubicBezTo>
                  <a:pt x="633" y="307"/>
                  <a:pt x="636" y="307"/>
                  <a:pt x="640" y="306"/>
                </a:cubicBezTo>
                <a:cubicBezTo>
                  <a:pt x="644" y="315"/>
                  <a:pt x="650" y="294"/>
                  <a:pt x="654" y="292"/>
                </a:cubicBezTo>
                <a:cubicBezTo>
                  <a:pt x="654" y="304"/>
                  <a:pt x="654" y="316"/>
                  <a:pt x="653" y="320"/>
                </a:cubicBezTo>
                <a:cubicBezTo>
                  <a:pt x="657" y="294"/>
                  <a:pt x="657" y="294"/>
                  <a:pt x="657" y="294"/>
                </a:cubicBezTo>
                <a:cubicBezTo>
                  <a:pt x="657" y="297"/>
                  <a:pt x="658" y="303"/>
                  <a:pt x="658" y="313"/>
                </a:cubicBezTo>
                <a:cubicBezTo>
                  <a:pt x="659" y="313"/>
                  <a:pt x="659" y="313"/>
                  <a:pt x="659" y="313"/>
                </a:cubicBezTo>
                <a:cubicBezTo>
                  <a:pt x="658" y="334"/>
                  <a:pt x="658" y="334"/>
                  <a:pt x="658" y="334"/>
                </a:cubicBezTo>
                <a:cubicBezTo>
                  <a:pt x="661" y="313"/>
                  <a:pt x="662" y="316"/>
                  <a:pt x="664" y="320"/>
                </a:cubicBezTo>
                <a:cubicBezTo>
                  <a:pt x="664" y="311"/>
                  <a:pt x="664" y="311"/>
                  <a:pt x="664" y="311"/>
                </a:cubicBezTo>
                <a:cubicBezTo>
                  <a:pt x="667" y="310"/>
                  <a:pt x="667" y="310"/>
                  <a:pt x="667" y="310"/>
                </a:cubicBezTo>
                <a:cubicBezTo>
                  <a:pt x="666" y="315"/>
                  <a:pt x="665" y="318"/>
                  <a:pt x="664" y="321"/>
                </a:cubicBezTo>
                <a:cubicBezTo>
                  <a:pt x="666" y="325"/>
                  <a:pt x="669" y="330"/>
                  <a:pt x="672" y="320"/>
                </a:cubicBezTo>
                <a:cubicBezTo>
                  <a:pt x="672" y="319"/>
                  <a:pt x="672" y="318"/>
                  <a:pt x="672" y="316"/>
                </a:cubicBezTo>
                <a:cubicBezTo>
                  <a:pt x="674" y="315"/>
                  <a:pt x="676" y="311"/>
                  <a:pt x="677" y="305"/>
                </a:cubicBezTo>
                <a:cubicBezTo>
                  <a:pt x="678" y="308"/>
                  <a:pt x="679" y="313"/>
                  <a:pt x="680" y="320"/>
                </a:cubicBezTo>
                <a:cubicBezTo>
                  <a:pt x="679" y="317"/>
                  <a:pt x="679" y="305"/>
                  <a:pt x="680" y="293"/>
                </a:cubicBezTo>
                <a:cubicBezTo>
                  <a:pt x="681" y="297"/>
                  <a:pt x="680" y="301"/>
                  <a:pt x="680" y="304"/>
                </a:cubicBezTo>
                <a:cubicBezTo>
                  <a:pt x="681" y="306"/>
                  <a:pt x="682" y="307"/>
                  <a:pt x="683" y="308"/>
                </a:cubicBezTo>
                <a:cubicBezTo>
                  <a:pt x="683" y="314"/>
                  <a:pt x="683" y="318"/>
                  <a:pt x="683" y="319"/>
                </a:cubicBezTo>
                <a:cubicBezTo>
                  <a:pt x="684" y="309"/>
                  <a:pt x="684" y="309"/>
                  <a:pt x="684" y="309"/>
                </a:cubicBezTo>
                <a:cubicBezTo>
                  <a:pt x="687" y="311"/>
                  <a:pt x="688" y="311"/>
                  <a:pt x="690" y="309"/>
                </a:cubicBezTo>
                <a:cubicBezTo>
                  <a:pt x="690" y="315"/>
                  <a:pt x="691" y="321"/>
                  <a:pt x="692" y="325"/>
                </a:cubicBezTo>
                <a:cubicBezTo>
                  <a:pt x="691" y="317"/>
                  <a:pt x="698" y="326"/>
                  <a:pt x="700" y="322"/>
                </a:cubicBezTo>
                <a:cubicBezTo>
                  <a:pt x="697" y="312"/>
                  <a:pt x="697" y="312"/>
                  <a:pt x="697" y="312"/>
                </a:cubicBezTo>
                <a:cubicBezTo>
                  <a:pt x="699" y="314"/>
                  <a:pt x="701" y="309"/>
                  <a:pt x="702" y="302"/>
                </a:cubicBezTo>
                <a:cubicBezTo>
                  <a:pt x="705" y="305"/>
                  <a:pt x="708" y="310"/>
                  <a:pt x="711" y="314"/>
                </a:cubicBezTo>
                <a:cubicBezTo>
                  <a:pt x="710" y="316"/>
                  <a:pt x="710" y="318"/>
                  <a:pt x="710" y="319"/>
                </a:cubicBezTo>
                <a:cubicBezTo>
                  <a:pt x="710" y="318"/>
                  <a:pt x="710" y="316"/>
                  <a:pt x="711" y="314"/>
                </a:cubicBezTo>
                <a:cubicBezTo>
                  <a:pt x="714" y="318"/>
                  <a:pt x="717" y="319"/>
                  <a:pt x="721" y="315"/>
                </a:cubicBezTo>
                <a:cubicBezTo>
                  <a:pt x="720" y="317"/>
                  <a:pt x="720" y="318"/>
                  <a:pt x="720" y="320"/>
                </a:cubicBezTo>
                <a:cubicBezTo>
                  <a:pt x="723" y="330"/>
                  <a:pt x="721" y="335"/>
                  <a:pt x="725" y="334"/>
                </a:cubicBezTo>
                <a:cubicBezTo>
                  <a:pt x="727" y="346"/>
                  <a:pt x="723" y="353"/>
                  <a:pt x="721" y="353"/>
                </a:cubicBezTo>
                <a:cubicBezTo>
                  <a:pt x="732" y="361"/>
                  <a:pt x="732" y="361"/>
                  <a:pt x="732" y="361"/>
                </a:cubicBezTo>
                <a:cubicBezTo>
                  <a:pt x="732" y="343"/>
                  <a:pt x="736" y="337"/>
                  <a:pt x="739" y="329"/>
                </a:cubicBezTo>
                <a:cubicBezTo>
                  <a:pt x="742" y="334"/>
                  <a:pt x="745" y="337"/>
                  <a:pt x="748" y="330"/>
                </a:cubicBezTo>
                <a:cubicBezTo>
                  <a:pt x="752" y="332"/>
                  <a:pt x="755" y="296"/>
                  <a:pt x="759" y="320"/>
                </a:cubicBezTo>
                <a:cubicBezTo>
                  <a:pt x="761" y="321"/>
                  <a:pt x="765" y="354"/>
                  <a:pt x="765" y="338"/>
                </a:cubicBezTo>
                <a:cubicBezTo>
                  <a:pt x="764" y="327"/>
                  <a:pt x="763" y="307"/>
                  <a:pt x="763" y="285"/>
                </a:cubicBezTo>
                <a:cubicBezTo>
                  <a:pt x="766" y="291"/>
                  <a:pt x="772" y="286"/>
                  <a:pt x="772" y="303"/>
                </a:cubicBezTo>
                <a:cubicBezTo>
                  <a:pt x="772" y="303"/>
                  <a:pt x="772" y="303"/>
                  <a:pt x="773" y="303"/>
                </a:cubicBezTo>
                <a:cubicBezTo>
                  <a:pt x="773" y="306"/>
                  <a:pt x="773" y="310"/>
                  <a:pt x="773" y="313"/>
                </a:cubicBezTo>
                <a:cubicBezTo>
                  <a:pt x="773" y="309"/>
                  <a:pt x="774" y="306"/>
                  <a:pt x="774" y="303"/>
                </a:cubicBezTo>
                <a:cubicBezTo>
                  <a:pt x="775" y="303"/>
                  <a:pt x="776" y="303"/>
                  <a:pt x="776" y="303"/>
                </a:cubicBezTo>
                <a:cubicBezTo>
                  <a:pt x="776" y="309"/>
                  <a:pt x="776" y="315"/>
                  <a:pt x="779" y="313"/>
                </a:cubicBezTo>
                <a:cubicBezTo>
                  <a:pt x="779" y="308"/>
                  <a:pt x="779" y="305"/>
                  <a:pt x="780" y="304"/>
                </a:cubicBezTo>
                <a:cubicBezTo>
                  <a:pt x="795" y="307"/>
                  <a:pt x="810" y="322"/>
                  <a:pt x="824" y="324"/>
                </a:cubicBezTo>
                <a:cubicBezTo>
                  <a:pt x="822" y="295"/>
                  <a:pt x="822" y="295"/>
                  <a:pt x="822" y="295"/>
                </a:cubicBezTo>
                <a:cubicBezTo>
                  <a:pt x="825" y="296"/>
                  <a:pt x="825" y="296"/>
                  <a:pt x="825" y="296"/>
                </a:cubicBezTo>
                <a:cubicBezTo>
                  <a:pt x="825" y="298"/>
                  <a:pt x="825" y="302"/>
                  <a:pt x="826" y="307"/>
                </a:cubicBezTo>
                <a:cubicBezTo>
                  <a:pt x="826" y="303"/>
                  <a:pt x="826" y="299"/>
                  <a:pt x="827" y="296"/>
                </a:cubicBezTo>
                <a:cubicBezTo>
                  <a:pt x="828" y="297"/>
                  <a:pt x="828" y="297"/>
                  <a:pt x="828" y="297"/>
                </a:cubicBezTo>
                <a:cubicBezTo>
                  <a:pt x="830" y="304"/>
                  <a:pt x="830" y="320"/>
                  <a:pt x="826" y="318"/>
                </a:cubicBezTo>
                <a:cubicBezTo>
                  <a:pt x="828" y="335"/>
                  <a:pt x="833" y="305"/>
                  <a:pt x="833" y="298"/>
                </a:cubicBezTo>
                <a:cubicBezTo>
                  <a:pt x="834" y="300"/>
                  <a:pt x="835" y="302"/>
                  <a:pt x="836" y="304"/>
                </a:cubicBezTo>
                <a:cubicBezTo>
                  <a:pt x="836" y="305"/>
                  <a:pt x="836" y="305"/>
                  <a:pt x="836" y="306"/>
                </a:cubicBezTo>
                <a:cubicBezTo>
                  <a:pt x="838" y="318"/>
                  <a:pt x="830" y="332"/>
                  <a:pt x="833" y="333"/>
                </a:cubicBezTo>
                <a:cubicBezTo>
                  <a:pt x="836" y="331"/>
                  <a:pt x="836" y="331"/>
                  <a:pt x="836" y="331"/>
                </a:cubicBezTo>
                <a:cubicBezTo>
                  <a:pt x="835" y="327"/>
                  <a:pt x="835" y="327"/>
                  <a:pt x="835" y="327"/>
                </a:cubicBezTo>
                <a:cubicBezTo>
                  <a:pt x="838" y="316"/>
                  <a:pt x="838" y="303"/>
                  <a:pt x="843" y="305"/>
                </a:cubicBezTo>
                <a:cubicBezTo>
                  <a:pt x="847" y="311"/>
                  <a:pt x="845" y="323"/>
                  <a:pt x="846" y="324"/>
                </a:cubicBezTo>
                <a:cubicBezTo>
                  <a:pt x="846" y="326"/>
                  <a:pt x="847" y="327"/>
                  <a:pt x="848" y="325"/>
                </a:cubicBezTo>
                <a:cubicBezTo>
                  <a:pt x="856" y="327"/>
                  <a:pt x="856" y="327"/>
                  <a:pt x="856" y="327"/>
                </a:cubicBezTo>
                <a:cubicBezTo>
                  <a:pt x="853" y="304"/>
                  <a:pt x="853" y="304"/>
                  <a:pt x="853" y="304"/>
                </a:cubicBezTo>
                <a:cubicBezTo>
                  <a:pt x="856" y="293"/>
                  <a:pt x="860" y="306"/>
                  <a:pt x="856" y="280"/>
                </a:cubicBezTo>
                <a:cubicBezTo>
                  <a:pt x="861" y="320"/>
                  <a:pt x="884" y="295"/>
                  <a:pt x="887" y="307"/>
                </a:cubicBezTo>
                <a:cubicBezTo>
                  <a:pt x="892" y="291"/>
                  <a:pt x="896" y="291"/>
                  <a:pt x="902" y="294"/>
                </a:cubicBezTo>
                <a:cubicBezTo>
                  <a:pt x="900" y="289"/>
                  <a:pt x="900" y="263"/>
                  <a:pt x="904" y="266"/>
                </a:cubicBezTo>
                <a:cubicBezTo>
                  <a:pt x="903" y="319"/>
                  <a:pt x="913" y="290"/>
                  <a:pt x="917" y="328"/>
                </a:cubicBezTo>
                <a:cubicBezTo>
                  <a:pt x="914" y="303"/>
                  <a:pt x="931" y="323"/>
                  <a:pt x="926" y="286"/>
                </a:cubicBezTo>
                <a:cubicBezTo>
                  <a:pt x="930" y="291"/>
                  <a:pt x="926" y="306"/>
                  <a:pt x="929" y="319"/>
                </a:cubicBezTo>
                <a:cubicBezTo>
                  <a:pt x="938" y="299"/>
                  <a:pt x="950" y="333"/>
                  <a:pt x="962" y="327"/>
                </a:cubicBezTo>
                <a:cubicBezTo>
                  <a:pt x="962" y="320"/>
                  <a:pt x="960" y="309"/>
                  <a:pt x="963" y="299"/>
                </a:cubicBezTo>
                <a:cubicBezTo>
                  <a:pt x="969" y="334"/>
                  <a:pt x="969" y="334"/>
                  <a:pt x="969" y="334"/>
                </a:cubicBezTo>
                <a:cubicBezTo>
                  <a:pt x="971" y="331"/>
                  <a:pt x="971" y="294"/>
                  <a:pt x="975" y="319"/>
                </a:cubicBezTo>
                <a:cubicBezTo>
                  <a:pt x="975" y="313"/>
                  <a:pt x="974" y="304"/>
                  <a:pt x="976" y="302"/>
                </a:cubicBezTo>
                <a:cubicBezTo>
                  <a:pt x="999" y="338"/>
                  <a:pt x="1024" y="277"/>
                  <a:pt x="1047" y="344"/>
                </a:cubicBezTo>
                <a:cubicBezTo>
                  <a:pt x="1044" y="330"/>
                  <a:pt x="1046" y="329"/>
                  <a:pt x="1048" y="329"/>
                </a:cubicBezTo>
                <a:cubicBezTo>
                  <a:pt x="1047" y="326"/>
                  <a:pt x="1048" y="312"/>
                  <a:pt x="1048" y="303"/>
                </a:cubicBezTo>
                <a:cubicBezTo>
                  <a:pt x="1058" y="330"/>
                  <a:pt x="1058" y="330"/>
                  <a:pt x="1058" y="330"/>
                </a:cubicBezTo>
                <a:cubicBezTo>
                  <a:pt x="1060" y="304"/>
                  <a:pt x="1068" y="329"/>
                  <a:pt x="1070" y="305"/>
                </a:cubicBezTo>
                <a:cubicBezTo>
                  <a:pt x="1067" y="309"/>
                  <a:pt x="1067" y="309"/>
                  <a:pt x="1067" y="309"/>
                </a:cubicBezTo>
                <a:cubicBezTo>
                  <a:pt x="1068" y="298"/>
                  <a:pt x="1068" y="286"/>
                  <a:pt x="1067" y="273"/>
                </a:cubicBezTo>
                <a:cubicBezTo>
                  <a:pt x="1068" y="275"/>
                  <a:pt x="1068" y="275"/>
                  <a:pt x="1068" y="275"/>
                </a:cubicBezTo>
                <a:cubicBezTo>
                  <a:pt x="1066" y="266"/>
                  <a:pt x="1066" y="266"/>
                  <a:pt x="1066" y="266"/>
                </a:cubicBezTo>
                <a:cubicBezTo>
                  <a:pt x="1065" y="255"/>
                  <a:pt x="1064" y="243"/>
                  <a:pt x="1063" y="232"/>
                </a:cubicBezTo>
                <a:cubicBezTo>
                  <a:pt x="1066" y="231"/>
                  <a:pt x="1069" y="233"/>
                  <a:pt x="1070" y="219"/>
                </a:cubicBezTo>
                <a:close/>
              </a:path>
            </a:pathLst>
          </a:custGeom>
          <a:solidFill>
            <a:srgbClr val="E90E3F"/>
          </a:solidFill>
          <a:ln>
            <a:noFill/>
          </a:ln>
        </p:spPr>
        <p:txBody>
          <a:bodyPr vert="horz" wrap="square" lIns="91440" tIns="45720" rIns="91440" bIns="45720" numCol="1" anchor="t" anchorCtr="0" compatLnSpc="1"/>
          <a:lstStyle/>
          <a:p>
            <a:endParaRPr lang="zh-CN" altLang="en-US" sz="1600"/>
          </a:p>
        </p:txBody>
      </p:sp>
      <p:sp>
        <p:nvSpPr>
          <p:cNvPr id="7"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3996075" y="686766"/>
            <a:ext cx="3584636" cy="523220"/>
          </a:xfrm>
          <a:prstGeom prst="rect">
            <a:avLst/>
          </a:prstGeom>
          <a:noFill/>
        </p:spPr>
        <p:txBody>
          <a:bodyPr wrap="none" rtlCol="0">
            <a:spAutoFit/>
          </a:bodyPr>
          <a:lstStyle/>
          <a:p>
            <a:pPr algn="ctr"/>
            <a:r>
              <a:rPr lang="en-US" sz="2800" dirty="0">
                <a:solidFill>
                  <a:schemeClr val="bg1"/>
                </a:solidFill>
              </a:rPr>
              <a:t>Cardiac Output (</a:t>
            </a:r>
            <a:r>
              <a:rPr lang="en-US" sz="2800" dirty="0" smtClean="0">
                <a:solidFill>
                  <a:schemeClr val="bg1"/>
                </a:solidFill>
              </a:rPr>
              <a:t>CO)</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12"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6003634" y="4162077"/>
            <a:ext cx="184731" cy="338554"/>
          </a:xfrm>
          <a:prstGeom prst="rect">
            <a:avLst/>
          </a:prstGeom>
          <a:noFill/>
        </p:spPr>
        <p:txBody>
          <a:bodyPr wrap="none" rtlCol="0">
            <a:spAutoFit/>
          </a:bodyPr>
          <a:lstStyle/>
          <a:p>
            <a:pPr algn="ct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 name="TextBox 1"/>
          <p:cNvSpPr txBox="1"/>
          <p:nvPr/>
        </p:nvSpPr>
        <p:spPr>
          <a:xfrm>
            <a:off x="1138989" y="1796716"/>
            <a:ext cx="10347158" cy="3693319"/>
          </a:xfrm>
          <a:prstGeom prst="rect">
            <a:avLst/>
          </a:prstGeom>
          <a:noFill/>
        </p:spPr>
        <p:txBody>
          <a:bodyPr wrap="square" rtlCol="0">
            <a:spAutoFit/>
          </a:bodyPr>
          <a:lstStyle/>
          <a:p>
            <a:pPr marL="285750" indent="-285750">
              <a:buFont typeface="Arial" panose="020B0604020202020204" pitchFamily="34" charset="0"/>
              <a:buChar char="•"/>
            </a:pPr>
            <a:r>
              <a:rPr lang="en-US" sz="3200" dirty="0" smtClean="0">
                <a:solidFill>
                  <a:schemeClr val="bg1"/>
                </a:solidFill>
              </a:rPr>
              <a:t>The volume of blood the heart pumps per minute. It is a crucial measure of heart performance.</a:t>
            </a:r>
          </a:p>
          <a:p>
            <a:pPr marL="285750" indent="-285750">
              <a:buFont typeface="Arial" panose="020B0604020202020204" pitchFamily="34" charset="0"/>
              <a:buChar char="•"/>
            </a:pPr>
            <a:endParaRPr lang="en-US" sz="2800" dirty="0">
              <a:solidFill>
                <a:schemeClr val="bg1"/>
              </a:solidFill>
            </a:endParaRPr>
          </a:p>
          <a:p>
            <a:pPr marL="285750" indent="-285750">
              <a:buFont typeface="Arial" panose="020B0604020202020204" pitchFamily="34" charset="0"/>
              <a:buChar char="•"/>
            </a:pPr>
            <a:r>
              <a:rPr lang="en-US" sz="2800" dirty="0" smtClean="0">
                <a:solidFill>
                  <a:schemeClr val="bg1"/>
                </a:solidFill>
              </a:rPr>
              <a:t>Formula : CO=HR×SV</a:t>
            </a:r>
          </a:p>
          <a:p>
            <a:r>
              <a:rPr lang="en-US" sz="3200" dirty="0" smtClean="0">
                <a:solidFill>
                  <a:schemeClr val="bg1"/>
                </a:solidFill>
              </a:rPr>
              <a:t>Where</a:t>
            </a:r>
          </a:p>
          <a:p>
            <a:r>
              <a:rPr lang="en-US" sz="3200" dirty="0" smtClean="0">
                <a:solidFill>
                  <a:schemeClr val="bg1"/>
                </a:solidFill>
              </a:rPr>
              <a:t>HR </a:t>
            </a:r>
            <a:r>
              <a:rPr lang="en-US" sz="3200" dirty="0">
                <a:solidFill>
                  <a:schemeClr val="bg1"/>
                </a:solidFill>
              </a:rPr>
              <a:t>= Heart rate </a:t>
            </a:r>
          </a:p>
          <a:p>
            <a:r>
              <a:rPr lang="en-US" sz="3200" dirty="0">
                <a:solidFill>
                  <a:schemeClr val="bg1"/>
                </a:solidFill>
              </a:rPr>
              <a:t>S</a:t>
            </a:r>
            <a:r>
              <a:rPr lang="en-US" sz="3200" dirty="0" smtClean="0">
                <a:solidFill>
                  <a:schemeClr val="bg1"/>
                </a:solidFill>
              </a:rPr>
              <a:t>V </a:t>
            </a:r>
            <a:r>
              <a:rPr lang="en-US" sz="3200" dirty="0">
                <a:solidFill>
                  <a:schemeClr val="bg1"/>
                </a:solidFill>
              </a:rPr>
              <a:t>= Stroke </a:t>
            </a:r>
            <a:r>
              <a:rPr lang="en-US" sz="3200" dirty="0" smtClean="0">
                <a:solidFill>
                  <a:schemeClr val="bg1"/>
                </a:solidFill>
              </a:rPr>
              <a:t>volume</a:t>
            </a:r>
            <a:endParaRPr lang="en-US" sz="3200" dirty="0">
              <a:solidFill>
                <a:schemeClr val="bg1"/>
              </a:solidFill>
            </a:endParaRPr>
          </a:p>
          <a:p>
            <a:pPr marL="285750" indent="-285750">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4044287343"/>
      </p:ext>
    </p:extLst>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4006426" y="284007"/>
            <a:ext cx="3563938" cy="1328738"/>
          </a:xfrm>
          <a:custGeom>
            <a:avLst/>
            <a:gdLst>
              <a:gd name="T0" fmla="*/ 1009 w 1071"/>
              <a:gd name="T1" fmla="*/ 82 h 397"/>
              <a:gd name="T2" fmla="*/ 999 w 1071"/>
              <a:gd name="T3" fmla="*/ 97 h 397"/>
              <a:gd name="T4" fmla="*/ 977 w 1071"/>
              <a:gd name="T5" fmla="*/ 81 h 397"/>
              <a:gd name="T6" fmla="*/ 974 w 1071"/>
              <a:gd name="T7" fmla="*/ 62 h 397"/>
              <a:gd name="T8" fmla="*/ 953 w 1071"/>
              <a:gd name="T9" fmla="*/ 73 h 397"/>
              <a:gd name="T10" fmla="*/ 942 w 1071"/>
              <a:gd name="T11" fmla="*/ 67 h 397"/>
              <a:gd name="T12" fmla="*/ 925 w 1071"/>
              <a:gd name="T13" fmla="*/ 73 h 397"/>
              <a:gd name="T14" fmla="*/ 898 w 1071"/>
              <a:gd name="T15" fmla="*/ 76 h 397"/>
              <a:gd name="T16" fmla="*/ 871 w 1071"/>
              <a:gd name="T17" fmla="*/ 82 h 397"/>
              <a:gd name="T18" fmla="*/ 830 w 1071"/>
              <a:gd name="T19" fmla="*/ 67 h 397"/>
              <a:gd name="T20" fmla="*/ 808 w 1071"/>
              <a:gd name="T21" fmla="*/ 53 h 397"/>
              <a:gd name="T22" fmla="*/ 751 w 1071"/>
              <a:gd name="T23" fmla="*/ 58 h 397"/>
              <a:gd name="T24" fmla="*/ 739 w 1071"/>
              <a:gd name="T25" fmla="*/ 58 h 397"/>
              <a:gd name="T26" fmla="*/ 705 w 1071"/>
              <a:gd name="T27" fmla="*/ 39 h 397"/>
              <a:gd name="T28" fmla="*/ 656 w 1071"/>
              <a:gd name="T29" fmla="*/ 39 h 397"/>
              <a:gd name="T30" fmla="*/ 614 w 1071"/>
              <a:gd name="T31" fmla="*/ 66 h 397"/>
              <a:gd name="T32" fmla="*/ 594 w 1071"/>
              <a:gd name="T33" fmla="*/ 65 h 397"/>
              <a:gd name="T34" fmla="*/ 576 w 1071"/>
              <a:gd name="T35" fmla="*/ 64 h 397"/>
              <a:gd name="T36" fmla="*/ 526 w 1071"/>
              <a:gd name="T37" fmla="*/ 89 h 397"/>
              <a:gd name="T38" fmla="*/ 499 w 1071"/>
              <a:gd name="T39" fmla="*/ 76 h 397"/>
              <a:gd name="T40" fmla="*/ 466 w 1071"/>
              <a:gd name="T41" fmla="*/ 74 h 397"/>
              <a:gd name="T42" fmla="*/ 414 w 1071"/>
              <a:gd name="T43" fmla="*/ 78 h 397"/>
              <a:gd name="T44" fmla="*/ 394 w 1071"/>
              <a:gd name="T45" fmla="*/ 91 h 397"/>
              <a:gd name="T46" fmla="*/ 372 w 1071"/>
              <a:gd name="T47" fmla="*/ 89 h 397"/>
              <a:gd name="T48" fmla="*/ 350 w 1071"/>
              <a:gd name="T49" fmla="*/ 48 h 397"/>
              <a:gd name="T50" fmla="*/ 298 w 1071"/>
              <a:gd name="T51" fmla="*/ 89 h 397"/>
              <a:gd name="T52" fmla="*/ 225 w 1071"/>
              <a:gd name="T53" fmla="*/ 71 h 397"/>
              <a:gd name="T54" fmla="*/ 143 w 1071"/>
              <a:gd name="T55" fmla="*/ 82 h 397"/>
              <a:gd name="T56" fmla="*/ 1 w 1071"/>
              <a:gd name="T57" fmla="*/ 121 h 397"/>
              <a:gd name="T58" fmla="*/ 24 w 1071"/>
              <a:gd name="T59" fmla="*/ 319 h 397"/>
              <a:gd name="T60" fmla="*/ 72 w 1071"/>
              <a:gd name="T61" fmla="*/ 325 h 397"/>
              <a:gd name="T62" fmla="*/ 95 w 1071"/>
              <a:gd name="T63" fmla="*/ 317 h 397"/>
              <a:gd name="T64" fmla="*/ 101 w 1071"/>
              <a:gd name="T65" fmla="*/ 327 h 397"/>
              <a:gd name="T66" fmla="*/ 106 w 1071"/>
              <a:gd name="T67" fmla="*/ 349 h 397"/>
              <a:gd name="T68" fmla="*/ 130 w 1071"/>
              <a:gd name="T69" fmla="*/ 351 h 397"/>
              <a:gd name="T70" fmla="*/ 145 w 1071"/>
              <a:gd name="T71" fmla="*/ 317 h 397"/>
              <a:gd name="T72" fmla="*/ 171 w 1071"/>
              <a:gd name="T73" fmla="*/ 314 h 397"/>
              <a:gd name="T74" fmla="*/ 187 w 1071"/>
              <a:gd name="T75" fmla="*/ 347 h 397"/>
              <a:gd name="T76" fmla="*/ 220 w 1071"/>
              <a:gd name="T77" fmla="*/ 351 h 397"/>
              <a:gd name="T78" fmla="*/ 258 w 1071"/>
              <a:gd name="T79" fmla="*/ 340 h 397"/>
              <a:gd name="T80" fmla="*/ 321 w 1071"/>
              <a:gd name="T81" fmla="*/ 334 h 397"/>
              <a:gd name="T82" fmla="*/ 363 w 1071"/>
              <a:gd name="T83" fmla="*/ 349 h 397"/>
              <a:gd name="T84" fmla="*/ 402 w 1071"/>
              <a:gd name="T85" fmla="*/ 354 h 397"/>
              <a:gd name="T86" fmla="*/ 450 w 1071"/>
              <a:gd name="T87" fmla="*/ 319 h 397"/>
              <a:gd name="T88" fmla="*/ 476 w 1071"/>
              <a:gd name="T89" fmla="*/ 342 h 397"/>
              <a:gd name="T90" fmla="*/ 488 w 1071"/>
              <a:gd name="T91" fmla="*/ 353 h 397"/>
              <a:gd name="T92" fmla="*/ 531 w 1071"/>
              <a:gd name="T93" fmla="*/ 295 h 397"/>
              <a:gd name="T94" fmla="*/ 570 w 1071"/>
              <a:gd name="T95" fmla="*/ 289 h 397"/>
              <a:gd name="T96" fmla="*/ 586 w 1071"/>
              <a:gd name="T97" fmla="*/ 312 h 397"/>
              <a:gd name="T98" fmla="*/ 624 w 1071"/>
              <a:gd name="T99" fmla="*/ 316 h 397"/>
              <a:gd name="T100" fmla="*/ 664 w 1071"/>
              <a:gd name="T101" fmla="*/ 311 h 397"/>
              <a:gd name="T102" fmla="*/ 683 w 1071"/>
              <a:gd name="T103" fmla="*/ 319 h 397"/>
              <a:gd name="T104" fmla="*/ 721 w 1071"/>
              <a:gd name="T105" fmla="*/ 315 h 397"/>
              <a:gd name="T106" fmla="*/ 772 w 1071"/>
              <a:gd name="T107" fmla="*/ 303 h 397"/>
              <a:gd name="T108" fmla="*/ 826 w 1071"/>
              <a:gd name="T109" fmla="*/ 307 h 397"/>
              <a:gd name="T110" fmla="*/ 843 w 1071"/>
              <a:gd name="T111" fmla="*/ 305 h 397"/>
              <a:gd name="T112" fmla="*/ 926 w 1071"/>
              <a:gd name="T113" fmla="*/ 286 h 397"/>
              <a:gd name="T114" fmla="*/ 1058 w 1071"/>
              <a:gd name="T115" fmla="*/ 330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71" h="397">
                <a:moveTo>
                  <a:pt x="1070" y="219"/>
                </a:moveTo>
                <a:cubicBezTo>
                  <a:pt x="1067" y="223"/>
                  <a:pt x="1067" y="223"/>
                  <a:pt x="1067" y="223"/>
                </a:cubicBezTo>
                <a:cubicBezTo>
                  <a:pt x="1071" y="194"/>
                  <a:pt x="1061" y="157"/>
                  <a:pt x="1062" y="119"/>
                </a:cubicBezTo>
                <a:cubicBezTo>
                  <a:pt x="1057" y="152"/>
                  <a:pt x="1050" y="68"/>
                  <a:pt x="1042" y="115"/>
                </a:cubicBezTo>
                <a:cubicBezTo>
                  <a:pt x="1040" y="107"/>
                  <a:pt x="1044" y="103"/>
                  <a:pt x="1043" y="94"/>
                </a:cubicBezTo>
                <a:cubicBezTo>
                  <a:pt x="1041" y="104"/>
                  <a:pt x="1040" y="109"/>
                  <a:pt x="1038" y="110"/>
                </a:cubicBezTo>
                <a:cubicBezTo>
                  <a:pt x="1039" y="99"/>
                  <a:pt x="1039" y="99"/>
                  <a:pt x="1039" y="99"/>
                </a:cubicBezTo>
                <a:cubicBezTo>
                  <a:pt x="1038" y="100"/>
                  <a:pt x="1036" y="102"/>
                  <a:pt x="1034" y="104"/>
                </a:cubicBezTo>
                <a:cubicBezTo>
                  <a:pt x="1035" y="101"/>
                  <a:pt x="1035" y="101"/>
                  <a:pt x="1035" y="101"/>
                </a:cubicBezTo>
                <a:cubicBezTo>
                  <a:pt x="1024" y="103"/>
                  <a:pt x="1019" y="92"/>
                  <a:pt x="1009" y="82"/>
                </a:cubicBezTo>
                <a:cubicBezTo>
                  <a:pt x="1012" y="75"/>
                  <a:pt x="1010" y="63"/>
                  <a:pt x="1005" y="66"/>
                </a:cubicBezTo>
                <a:cubicBezTo>
                  <a:pt x="1006" y="71"/>
                  <a:pt x="1008" y="74"/>
                  <a:pt x="1007" y="80"/>
                </a:cubicBezTo>
                <a:cubicBezTo>
                  <a:pt x="1006" y="78"/>
                  <a:pt x="1005" y="77"/>
                  <a:pt x="1003" y="76"/>
                </a:cubicBezTo>
                <a:cubicBezTo>
                  <a:pt x="1004" y="95"/>
                  <a:pt x="1004" y="95"/>
                  <a:pt x="1004" y="95"/>
                </a:cubicBezTo>
                <a:cubicBezTo>
                  <a:pt x="1003" y="93"/>
                  <a:pt x="1002" y="92"/>
                  <a:pt x="1001" y="90"/>
                </a:cubicBezTo>
                <a:cubicBezTo>
                  <a:pt x="1003" y="84"/>
                  <a:pt x="1003" y="84"/>
                  <a:pt x="1003" y="84"/>
                </a:cubicBezTo>
                <a:cubicBezTo>
                  <a:pt x="1001" y="89"/>
                  <a:pt x="1001" y="89"/>
                  <a:pt x="1001" y="89"/>
                </a:cubicBezTo>
                <a:cubicBezTo>
                  <a:pt x="1001" y="87"/>
                  <a:pt x="1000" y="84"/>
                  <a:pt x="999" y="81"/>
                </a:cubicBezTo>
                <a:cubicBezTo>
                  <a:pt x="998" y="89"/>
                  <a:pt x="999" y="93"/>
                  <a:pt x="999" y="95"/>
                </a:cubicBezTo>
                <a:cubicBezTo>
                  <a:pt x="999" y="97"/>
                  <a:pt x="999" y="97"/>
                  <a:pt x="999" y="97"/>
                </a:cubicBezTo>
                <a:cubicBezTo>
                  <a:pt x="995" y="93"/>
                  <a:pt x="990" y="95"/>
                  <a:pt x="987" y="91"/>
                </a:cubicBezTo>
                <a:cubicBezTo>
                  <a:pt x="987" y="91"/>
                  <a:pt x="987" y="90"/>
                  <a:pt x="987" y="90"/>
                </a:cubicBezTo>
                <a:cubicBezTo>
                  <a:pt x="987" y="90"/>
                  <a:pt x="987" y="91"/>
                  <a:pt x="987" y="91"/>
                </a:cubicBezTo>
                <a:cubicBezTo>
                  <a:pt x="984" y="88"/>
                  <a:pt x="982" y="82"/>
                  <a:pt x="981" y="69"/>
                </a:cubicBezTo>
                <a:cubicBezTo>
                  <a:pt x="981" y="69"/>
                  <a:pt x="981" y="69"/>
                  <a:pt x="981" y="69"/>
                </a:cubicBezTo>
                <a:cubicBezTo>
                  <a:pt x="981" y="67"/>
                  <a:pt x="981" y="65"/>
                  <a:pt x="981" y="62"/>
                </a:cubicBezTo>
                <a:cubicBezTo>
                  <a:pt x="977" y="73"/>
                  <a:pt x="977" y="73"/>
                  <a:pt x="977" y="73"/>
                </a:cubicBezTo>
                <a:cubicBezTo>
                  <a:pt x="978" y="73"/>
                  <a:pt x="979" y="73"/>
                  <a:pt x="979" y="72"/>
                </a:cubicBezTo>
                <a:cubicBezTo>
                  <a:pt x="979" y="78"/>
                  <a:pt x="981" y="90"/>
                  <a:pt x="978" y="90"/>
                </a:cubicBezTo>
                <a:cubicBezTo>
                  <a:pt x="977" y="81"/>
                  <a:pt x="977" y="81"/>
                  <a:pt x="977" y="81"/>
                </a:cubicBezTo>
                <a:cubicBezTo>
                  <a:pt x="977" y="80"/>
                  <a:pt x="977" y="80"/>
                  <a:pt x="977" y="79"/>
                </a:cubicBezTo>
                <a:cubicBezTo>
                  <a:pt x="977" y="80"/>
                  <a:pt x="977" y="80"/>
                  <a:pt x="977" y="80"/>
                </a:cubicBezTo>
                <a:cubicBezTo>
                  <a:pt x="976" y="78"/>
                  <a:pt x="976" y="78"/>
                  <a:pt x="976" y="78"/>
                </a:cubicBezTo>
                <a:cubicBezTo>
                  <a:pt x="976" y="81"/>
                  <a:pt x="976" y="81"/>
                  <a:pt x="976" y="81"/>
                </a:cubicBezTo>
                <a:cubicBezTo>
                  <a:pt x="973" y="89"/>
                  <a:pt x="973" y="89"/>
                  <a:pt x="973" y="89"/>
                </a:cubicBezTo>
                <a:cubicBezTo>
                  <a:pt x="972" y="84"/>
                  <a:pt x="971" y="77"/>
                  <a:pt x="971" y="70"/>
                </a:cubicBezTo>
                <a:cubicBezTo>
                  <a:pt x="971" y="70"/>
                  <a:pt x="971" y="70"/>
                  <a:pt x="971" y="69"/>
                </a:cubicBezTo>
                <a:cubicBezTo>
                  <a:pt x="971" y="69"/>
                  <a:pt x="971" y="69"/>
                  <a:pt x="971" y="69"/>
                </a:cubicBezTo>
                <a:cubicBezTo>
                  <a:pt x="971" y="68"/>
                  <a:pt x="971" y="67"/>
                  <a:pt x="971" y="66"/>
                </a:cubicBezTo>
                <a:cubicBezTo>
                  <a:pt x="971" y="67"/>
                  <a:pt x="973" y="63"/>
                  <a:pt x="974" y="62"/>
                </a:cubicBezTo>
                <a:cubicBezTo>
                  <a:pt x="972" y="58"/>
                  <a:pt x="971" y="57"/>
                  <a:pt x="969" y="57"/>
                </a:cubicBezTo>
                <a:cubicBezTo>
                  <a:pt x="969" y="55"/>
                  <a:pt x="968" y="53"/>
                  <a:pt x="968" y="52"/>
                </a:cubicBezTo>
                <a:cubicBezTo>
                  <a:pt x="968" y="57"/>
                  <a:pt x="968" y="57"/>
                  <a:pt x="968" y="57"/>
                </a:cubicBezTo>
                <a:cubicBezTo>
                  <a:pt x="965" y="59"/>
                  <a:pt x="963" y="63"/>
                  <a:pt x="962" y="62"/>
                </a:cubicBezTo>
                <a:cubicBezTo>
                  <a:pt x="966" y="69"/>
                  <a:pt x="966" y="69"/>
                  <a:pt x="966" y="69"/>
                </a:cubicBezTo>
                <a:cubicBezTo>
                  <a:pt x="963" y="71"/>
                  <a:pt x="960" y="72"/>
                  <a:pt x="958" y="73"/>
                </a:cubicBezTo>
                <a:cubicBezTo>
                  <a:pt x="958" y="71"/>
                  <a:pt x="959" y="70"/>
                  <a:pt x="960" y="68"/>
                </a:cubicBezTo>
                <a:cubicBezTo>
                  <a:pt x="960" y="67"/>
                  <a:pt x="959" y="65"/>
                  <a:pt x="959" y="64"/>
                </a:cubicBezTo>
                <a:cubicBezTo>
                  <a:pt x="958" y="66"/>
                  <a:pt x="958" y="69"/>
                  <a:pt x="957" y="73"/>
                </a:cubicBezTo>
                <a:cubicBezTo>
                  <a:pt x="956" y="73"/>
                  <a:pt x="954" y="73"/>
                  <a:pt x="953" y="73"/>
                </a:cubicBezTo>
                <a:cubicBezTo>
                  <a:pt x="953" y="68"/>
                  <a:pt x="954" y="62"/>
                  <a:pt x="952" y="62"/>
                </a:cubicBezTo>
                <a:cubicBezTo>
                  <a:pt x="950" y="70"/>
                  <a:pt x="948" y="70"/>
                  <a:pt x="946" y="71"/>
                </a:cubicBezTo>
                <a:cubicBezTo>
                  <a:pt x="946" y="72"/>
                  <a:pt x="947" y="72"/>
                  <a:pt x="947" y="73"/>
                </a:cubicBezTo>
                <a:cubicBezTo>
                  <a:pt x="946" y="73"/>
                  <a:pt x="945" y="73"/>
                  <a:pt x="943" y="73"/>
                </a:cubicBezTo>
                <a:cubicBezTo>
                  <a:pt x="944" y="72"/>
                  <a:pt x="945" y="72"/>
                  <a:pt x="946" y="71"/>
                </a:cubicBezTo>
                <a:cubicBezTo>
                  <a:pt x="944" y="69"/>
                  <a:pt x="943" y="66"/>
                  <a:pt x="942" y="63"/>
                </a:cubicBezTo>
                <a:cubicBezTo>
                  <a:pt x="942" y="64"/>
                  <a:pt x="942" y="64"/>
                  <a:pt x="942" y="64"/>
                </a:cubicBezTo>
                <a:cubicBezTo>
                  <a:pt x="942" y="64"/>
                  <a:pt x="942" y="64"/>
                  <a:pt x="942" y="64"/>
                </a:cubicBezTo>
                <a:cubicBezTo>
                  <a:pt x="942" y="65"/>
                  <a:pt x="942" y="65"/>
                  <a:pt x="942" y="65"/>
                </a:cubicBezTo>
                <a:cubicBezTo>
                  <a:pt x="942" y="67"/>
                  <a:pt x="943" y="68"/>
                  <a:pt x="942" y="67"/>
                </a:cubicBezTo>
                <a:cubicBezTo>
                  <a:pt x="942" y="67"/>
                  <a:pt x="942" y="67"/>
                  <a:pt x="942" y="67"/>
                </a:cubicBezTo>
                <a:cubicBezTo>
                  <a:pt x="942" y="69"/>
                  <a:pt x="942" y="71"/>
                  <a:pt x="942" y="73"/>
                </a:cubicBezTo>
                <a:cubicBezTo>
                  <a:pt x="942" y="73"/>
                  <a:pt x="942" y="73"/>
                  <a:pt x="942" y="73"/>
                </a:cubicBezTo>
                <a:cubicBezTo>
                  <a:pt x="939" y="70"/>
                  <a:pt x="941" y="69"/>
                  <a:pt x="942" y="67"/>
                </a:cubicBezTo>
                <a:cubicBezTo>
                  <a:pt x="942" y="66"/>
                  <a:pt x="942" y="65"/>
                  <a:pt x="942" y="65"/>
                </a:cubicBezTo>
                <a:cubicBezTo>
                  <a:pt x="942" y="64"/>
                  <a:pt x="942" y="64"/>
                  <a:pt x="942" y="64"/>
                </a:cubicBezTo>
                <a:cubicBezTo>
                  <a:pt x="934" y="73"/>
                  <a:pt x="934" y="73"/>
                  <a:pt x="934" y="73"/>
                </a:cubicBezTo>
                <a:cubicBezTo>
                  <a:pt x="935" y="74"/>
                  <a:pt x="936" y="75"/>
                  <a:pt x="937" y="75"/>
                </a:cubicBezTo>
                <a:cubicBezTo>
                  <a:pt x="933" y="77"/>
                  <a:pt x="930" y="80"/>
                  <a:pt x="926" y="86"/>
                </a:cubicBezTo>
                <a:cubicBezTo>
                  <a:pt x="926" y="81"/>
                  <a:pt x="926" y="77"/>
                  <a:pt x="925" y="73"/>
                </a:cubicBezTo>
                <a:cubicBezTo>
                  <a:pt x="925" y="80"/>
                  <a:pt x="925" y="87"/>
                  <a:pt x="921" y="96"/>
                </a:cubicBezTo>
                <a:cubicBezTo>
                  <a:pt x="921" y="97"/>
                  <a:pt x="922" y="99"/>
                  <a:pt x="922" y="101"/>
                </a:cubicBezTo>
                <a:cubicBezTo>
                  <a:pt x="918" y="102"/>
                  <a:pt x="917" y="87"/>
                  <a:pt x="909" y="93"/>
                </a:cubicBezTo>
                <a:cubicBezTo>
                  <a:pt x="910" y="90"/>
                  <a:pt x="910" y="90"/>
                  <a:pt x="910" y="90"/>
                </a:cubicBezTo>
                <a:cubicBezTo>
                  <a:pt x="908" y="99"/>
                  <a:pt x="905" y="104"/>
                  <a:pt x="902" y="102"/>
                </a:cubicBezTo>
                <a:cubicBezTo>
                  <a:pt x="903" y="99"/>
                  <a:pt x="903" y="96"/>
                  <a:pt x="902" y="92"/>
                </a:cubicBezTo>
                <a:cubicBezTo>
                  <a:pt x="905" y="82"/>
                  <a:pt x="909" y="72"/>
                  <a:pt x="912" y="78"/>
                </a:cubicBezTo>
                <a:cubicBezTo>
                  <a:pt x="910" y="54"/>
                  <a:pt x="911" y="80"/>
                  <a:pt x="907" y="52"/>
                </a:cubicBezTo>
                <a:cubicBezTo>
                  <a:pt x="910" y="82"/>
                  <a:pt x="899" y="60"/>
                  <a:pt x="898" y="75"/>
                </a:cubicBezTo>
                <a:cubicBezTo>
                  <a:pt x="898" y="75"/>
                  <a:pt x="898" y="76"/>
                  <a:pt x="898" y="76"/>
                </a:cubicBezTo>
                <a:cubicBezTo>
                  <a:pt x="895" y="59"/>
                  <a:pt x="892" y="69"/>
                  <a:pt x="888" y="45"/>
                </a:cubicBezTo>
                <a:cubicBezTo>
                  <a:pt x="889" y="53"/>
                  <a:pt x="890" y="61"/>
                  <a:pt x="886" y="56"/>
                </a:cubicBezTo>
                <a:cubicBezTo>
                  <a:pt x="886" y="59"/>
                  <a:pt x="885" y="62"/>
                  <a:pt x="885" y="63"/>
                </a:cubicBezTo>
                <a:cubicBezTo>
                  <a:pt x="885" y="63"/>
                  <a:pt x="885" y="63"/>
                  <a:pt x="885" y="63"/>
                </a:cubicBezTo>
                <a:cubicBezTo>
                  <a:pt x="885" y="64"/>
                  <a:pt x="885" y="64"/>
                  <a:pt x="885" y="64"/>
                </a:cubicBezTo>
                <a:cubicBezTo>
                  <a:pt x="885" y="65"/>
                  <a:pt x="885" y="65"/>
                  <a:pt x="885" y="64"/>
                </a:cubicBezTo>
                <a:cubicBezTo>
                  <a:pt x="886" y="68"/>
                  <a:pt x="887" y="72"/>
                  <a:pt x="887" y="76"/>
                </a:cubicBezTo>
                <a:cubicBezTo>
                  <a:pt x="886" y="88"/>
                  <a:pt x="883" y="92"/>
                  <a:pt x="880" y="95"/>
                </a:cubicBezTo>
                <a:cubicBezTo>
                  <a:pt x="881" y="93"/>
                  <a:pt x="881" y="90"/>
                  <a:pt x="882" y="87"/>
                </a:cubicBezTo>
                <a:cubicBezTo>
                  <a:pt x="877" y="73"/>
                  <a:pt x="874" y="77"/>
                  <a:pt x="871" y="82"/>
                </a:cubicBezTo>
                <a:cubicBezTo>
                  <a:pt x="869" y="73"/>
                  <a:pt x="868" y="66"/>
                  <a:pt x="872" y="60"/>
                </a:cubicBezTo>
                <a:cubicBezTo>
                  <a:pt x="867" y="59"/>
                  <a:pt x="867" y="59"/>
                  <a:pt x="867" y="59"/>
                </a:cubicBezTo>
                <a:cubicBezTo>
                  <a:pt x="864" y="49"/>
                  <a:pt x="859" y="45"/>
                  <a:pt x="857" y="52"/>
                </a:cubicBezTo>
                <a:cubicBezTo>
                  <a:pt x="854" y="48"/>
                  <a:pt x="851" y="71"/>
                  <a:pt x="853" y="58"/>
                </a:cubicBezTo>
                <a:cubicBezTo>
                  <a:pt x="845" y="68"/>
                  <a:pt x="845" y="68"/>
                  <a:pt x="845" y="68"/>
                </a:cubicBezTo>
                <a:cubicBezTo>
                  <a:pt x="844" y="64"/>
                  <a:pt x="844" y="64"/>
                  <a:pt x="844" y="64"/>
                </a:cubicBezTo>
                <a:cubicBezTo>
                  <a:pt x="842" y="63"/>
                  <a:pt x="839" y="66"/>
                  <a:pt x="836" y="69"/>
                </a:cubicBezTo>
                <a:cubicBezTo>
                  <a:pt x="836" y="69"/>
                  <a:pt x="836" y="69"/>
                  <a:pt x="836" y="69"/>
                </a:cubicBezTo>
                <a:cubicBezTo>
                  <a:pt x="835" y="60"/>
                  <a:pt x="831" y="73"/>
                  <a:pt x="830" y="72"/>
                </a:cubicBezTo>
                <a:cubicBezTo>
                  <a:pt x="830" y="71"/>
                  <a:pt x="830" y="70"/>
                  <a:pt x="830" y="67"/>
                </a:cubicBezTo>
                <a:cubicBezTo>
                  <a:pt x="830" y="66"/>
                  <a:pt x="829" y="65"/>
                  <a:pt x="829" y="64"/>
                </a:cubicBezTo>
                <a:cubicBezTo>
                  <a:pt x="829" y="62"/>
                  <a:pt x="829" y="60"/>
                  <a:pt x="830" y="57"/>
                </a:cubicBezTo>
                <a:cubicBezTo>
                  <a:pt x="829" y="60"/>
                  <a:pt x="829" y="62"/>
                  <a:pt x="829" y="64"/>
                </a:cubicBezTo>
                <a:cubicBezTo>
                  <a:pt x="827" y="59"/>
                  <a:pt x="826" y="57"/>
                  <a:pt x="824" y="56"/>
                </a:cubicBezTo>
                <a:cubicBezTo>
                  <a:pt x="826" y="61"/>
                  <a:pt x="827" y="67"/>
                  <a:pt x="828" y="71"/>
                </a:cubicBezTo>
                <a:cubicBezTo>
                  <a:pt x="828" y="73"/>
                  <a:pt x="827" y="74"/>
                  <a:pt x="827" y="75"/>
                </a:cubicBezTo>
                <a:cubicBezTo>
                  <a:pt x="824" y="74"/>
                  <a:pt x="821" y="70"/>
                  <a:pt x="819" y="60"/>
                </a:cubicBezTo>
                <a:cubicBezTo>
                  <a:pt x="817" y="63"/>
                  <a:pt x="815" y="67"/>
                  <a:pt x="813" y="67"/>
                </a:cubicBezTo>
                <a:cubicBezTo>
                  <a:pt x="814" y="52"/>
                  <a:pt x="814" y="52"/>
                  <a:pt x="814" y="52"/>
                </a:cubicBezTo>
                <a:cubicBezTo>
                  <a:pt x="812" y="62"/>
                  <a:pt x="810" y="59"/>
                  <a:pt x="808" y="53"/>
                </a:cubicBezTo>
                <a:cubicBezTo>
                  <a:pt x="808" y="50"/>
                  <a:pt x="808" y="50"/>
                  <a:pt x="808" y="50"/>
                </a:cubicBezTo>
                <a:cubicBezTo>
                  <a:pt x="807" y="50"/>
                  <a:pt x="807" y="50"/>
                  <a:pt x="807" y="50"/>
                </a:cubicBezTo>
                <a:cubicBezTo>
                  <a:pt x="805" y="45"/>
                  <a:pt x="803" y="40"/>
                  <a:pt x="801" y="45"/>
                </a:cubicBezTo>
                <a:cubicBezTo>
                  <a:pt x="804" y="45"/>
                  <a:pt x="805" y="47"/>
                  <a:pt x="806" y="50"/>
                </a:cubicBezTo>
                <a:cubicBezTo>
                  <a:pt x="802" y="48"/>
                  <a:pt x="797" y="37"/>
                  <a:pt x="796" y="50"/>
                </a:cubicBezTo>
                <a:cubicBezTo>
                  <a:pt x="792" y="8"/>
                  <a:pt x="779" y="40"/>
                  <a:pt x="773" y="33"/>
                </a:cubicBezTo>
                <a:cubicBezTo>
                  <a:pt x="772" y="53"/>
                  <a:pt x="772" y="53"/>
                  <a:pt x="772" y="53"/>
                </a:cubicBezTo>
                <a:cubicBezTo>
                  <a:pt x="769" y="52"/>
                  <a:pt x="766" y="55"/>
                  <a:pt x="762" y="60"/>
                </a:cubicBezTo>
                <a:cubicBezTo>
                  <a:pt x="762" y="52"/>
                  <a:pt x="762" y="52"/>
                  <a:pt x="762" y="52"/>
                </a:cubicBezTo>
                <a:cubicBezTo>
                  <a:pt x="757" y="68"/>
                  <a:pt x="756" y="64"/>
                  <a:pt x="751" y="58"/>
                </a:cubicBezTo>
                <a:cubicBezTo>
                  <a:pt x="752" y="65"/>
                  <a:pt x="751" y="74"/>
                  <a:pt x="750" y="82"/>
                </a:cubicBezTo>
                <a:cubicBezTo>
                  <a:pt x="748" y="78"/>
                  <a:pt x="745" y="73"/>
                  <a:pt x="742" y="72"/>
                </a:cubicBezTo>
                <a:cubicBezTo>
                  <a:pt x="742" y="70"/>
                  <a:pt x="743" y="69"/>
                  <a:pt x="743" y="68"/>
                </a:cubicBezTo>
                <a:cubicBezTo>
                  <a:pt x="743" y="69"/>
                  <a:pt x="744" y="70"/>
                  <a:pt x="744" y="71"/>
                </a:cubicBezTo>
                <a:cubicBezTo>
                  <a:pt x="744" y="69"/>
                  <a:pt x="743" y="68"/>
                  <a:pt x="743" y="67"/>
                </a:cubicBezTo>
                <a:cubicBezTo>
                  <a:pt x="744" y="60"/>
                  <a:pt x="745" y="56"/>
                  <a:pt x="747" y="68"/>
                </a:cubicBezTo>
                <a:cubicBezTo>
                  <a:pt x="747" y="62"/>
                  <a:pt x="749" y="56"/>
                  <a:pt x="749" y="50"/>
                </a:cubicBezTo>
                <a:cubicBezTo>
                  <a:pt x="746" y="37"/>
                  <a:pt x="741" y="47"/>
                  <a:pt x="739" y="47"/>
                </a:cubicBezTo>
                <a:cubicBezTo>
                  <a:pt x="739" y="48"/>
                  <a:pt x="741" y="49"/>
                  <a:pt x="741" y="52"/>
                </a:cubicBezTo>
                <a:cubicBezTo>
                  <a:pt x="739" y="58"/>
                  <a:pt x="739" y="58"/>
                  <a:pt x="739" y="58"/>
                </a:cubicBezTo>
                <a:cubicBezTo>
                  <a:pt x="737" y="57"/>
                  <a:pt x="734" y="60"/>
                  <a:pt x="732" y="64"/>
                </a:cubicBezTo>
                <a:cubicBezTo>
                  <a:pt x="732" y="62"/>
                  <a:pt x="733" y="61"/>
                  <a:pt x="733" y="60"/>
                </a:cubicBezTo>
                <a:cubicBezTo>
                  <a:pt x="732" y="61"/>
                  <a:pt x="731" y="66"/>
                  <a:pt x="729" y="69"/>
                </a:cubicBezTo>
                <a:cubicBezTo>
                  <a:pt x="729" y="70"/>
                  <a:pt x="729" y="70"/>
                  <a:pt x="728" y="71"/>
                </a:cubicBezTo>
                <a:cubicBezTo>
                  <a:pt x="728" y="71"/>
                  <a:pt x="728" y="72"/>
                  <a:pt x="727" y="72"/>
                </a:cubicBezTo>
                <a:cubicBezTo>
                  <a:pt x="728" y="57"/>
                  <a:pt x="728" y="41"/>
                  <a:pt x="732" y="33"/>
                </a:cubicBezTo>
                <a:cubicBezTo>
                  <a:pt x="723" y="50"/>
                  <a:pt x="723" y="50"/>
                  <a:pt x="723" y="50"/>
                </a:cubicBezTo>
                <a:cubicBezTo>
                  <a:pt x="723" y="44"/>
                  <a:pt x="719" y="32"/>
                  <a:pt x="720" y="26"/>
                </a:cubicBezTo>
                <a:cubicBezTo>
                  <a:pt x="717" y="20"/>
                  <a:pt x="712" y="37"/>
                  <a:pt x="708" y="44"/>
                </a:cubicBezTo>
                <a:cubicBezTo>
                  <a:pt x="706" y="34"/>
                  <a:pt x="705" y="27"/>
                  <a:pt x="705" y="39"/>
                </a:cubicBezTo>
                <a:cubicBezTo>
                  <a:pt x="705" y="46"/>
                  <a:pt x="705" y="46"/>
                  <a:pt x="705" y="46"/>
                </a:cubicBezTo>
                <a:cubicBezTo>
                  <a:pt x="704" y="47"/>
                  <a:pt x="703" y="46"/>
                  <a:pt x="702" y="44"/>
                </a:cubicBezTo>
                <a:cubicBezTo>
                  <a:pt x="702" y="47"/>
                  <a:pt x="701" y="50"/>
                  <a:pt x="700" y="52"/>
                </a:cubicBezTo>
                <a:cubicBezTo>
                  <a:pt x="694" y="49"/>
                  <a:pt x="689" y="30"/>
                  <a:pt x="682" y="51"/>
                </a:cubicBezTo>
                <a:cubicBezTo>
                  <a:pt x="678" y="23"/>
                  <a:pt x="678" y="23"/>
                  <a:pt x="678" y="23"/>
                </a:cubicBezTo>
                <a:cubicBezTo>
                  <a:pt x="673" y="30"/>
                  <a:pt x="683" y="58"/>
                  <a:pt x="674" y="69"/>
                </a:cubicBezTo>
                <a:cubicBezTo>
                  <a:pt x="668" y="78"/>
                  <a:pt x="672" y="45"/>
                  <a:pt x="670" y="37"/>
                </a:cubicBezTo>
                <a:cubicBezTo>
                  <a:pt x="667" y="51"/>
                  <a:pt x="661" y="80"/>
                  <a:pt x="655" y="57"/>
                </a:cubicBezTo>
                <a:cubicBezTo>
                  <a:pt x="657" y="52"/>
                  <a:pt x="659" y="56"/>
                  <a:pt x="660" y="54"/>
                </a:cubicBezTo>
                <a:cubicBezTo>
                  <a:pt x="656" y="39"/>
                  <a:pt x="656" y="39"/>
                  <a:pt x="656" y="39"/>
                </a:cubicBezTo>
                <a:cubicBezTo>
                  <a:pt x="661" y="13"/>
                  <a:pt x="665" y="22"/>
                  <a:pt x="661" y="0"/>
                </a:cubicBezTo>
                <a:cubicBezTo>
                  <a:pt x="660" y="54"/>
                  <a:pt x="644" y="6"/>
                  <a:pt x="643" y="60"/>
                </a:cubicBezTo>
                <a:cubicBezTo>
                  <a:pt x="640" y="48"/>
                  <a:pt x="640" y="48"/>
                  <a:pt x="640" y="48"/>
                </a:cubicBezTo>
                <a:cubicBezTo>
                  <a:pt x="641" y="49"/>
                  <a:pt x="641" y="46"/>
                  <a:pt x="642" y="46"/>
                </a:cubicBezTo>
                <a:cubicBezTo>
                  <a:pt x="636" y="20"/>
                  <a:pt x="638" y="85"/>
                  <a:pt x="630" y="77"/>
                </a:cubicBezTo>
                <a:cubicBezTo>
                  <a:pt x="628" y="73"/>
                  <a:pt x="626" y="65"/>
                  <a:pt x="628" y="59"/>
                </a:cubicBezTo>
                <a:cubicBezTo>
                  <a:pt x="622" y="72"/>
                  <a:pt x="622" y="72"/>
                  <a:pt x="622" y="72"/>
                </a:cubicBezTo>
                <a:cubicBezTo>
                  <a:pt x="621" y="72"/>
                  <a:pt x="621" y="65"/>
                  <a:pt x="622" y="63"/>
                </a:cubicBezTo>
                <a:cubicBezTo>
                  <a:pt x="614" y="67"/>
                  <a:pt x="614" y="67"/>
                  <a:pt x="614" y="67"/>
                </a:cubicBezTo>
                <a:cubicBezTo>
                  <a:pt x="614" y="66"/>
                  <a:pt x="614" y="66"/>
                  <a:pt x="614" y="66"/>
                </a:cubicBezTo>
                <a:cubicBezTo>
                  <a:pt x="613" y="70"/>
                  <a:pt x="612" y="76"/>
                  <a:pt x="611" y="82"/>
                </a:cubicBezTo>
                <a:cubicBezTo>
                  <a:pt x="609" y="80"/>
                  <a:pt x="608" y="77"/>
                  <a:pt x="606" y="75"/>
                </a:cubicBezTo>
                <a:cubicBezTo>
                  <a:pt x="607" y="80"/>
                  <a:pt x="607" y="83"/>
                  <a:pt x="607" y="86"/>
                </a:cubicBezTo>
                <a:cubicBezTo>
                  <a:pt x="605" y="90"/>
                  <a:pt x="605" y="90"/>
                  <a:pt x="605" y="90"/>
                </a:cubicBezTo>
                <a:cubicBezTo>
                  <a:pt x="605" y="88"/>
                  <a:pt x="604" y="86"/>
                  <a:pt x="603" y="84"/>
                </a:cubicBezTo>
                <a:cubicBezTo>
                  <a:pt x="604" y="74"/>
                  <a:pt x="607" y="67"/>
                  <a:pt x="609" y="68"/>
                </a:cubicBezTo>
                <a:cubicBezTo>
                  <a:pt x="605" y="14"/>
                  <a:pt x="605" y="82"/>
                  <a:pt x="595" y="50"/>
                </a:cubicBezTo>
                <a:cubicBezTo>
                  <a:pt x="600" y="44"/>
                  <a:pt x="600" y="44"/>
                  <a:pt x="600" y="44"/>
                </a:cubicBezTo>
                <a:cubicBezTo>
                  <a:pt x="597" y="13"/>
                  <a:pt x="594" y="24"/>
                  <a:pt x="588" y="5"/>
                </a:cubicBezTo>
                <a:cubicBezTo>
                  <a:pt x="590" y="15"/>
                  <a:pt x="598" y="50"/>
                  <a:pt x="594" y="65"/>
                </a:cubicBezTo>
                <a:cubicBezTo>
                  <a:pt x="591" y="63"/>
                  <a:pt x="589" y="59"/>
                  <a:pt x="587" y="63"/>
                </a:cubicBezTo>
                <a:cubicBezTo>
                  <a:pt x="586" y="58"/>
                  <a:pt x="586" y="57"/>
                  <a:pt x="584" y="57"/>
                </a:cubicBezTo>
                <a:cubicBezTo>
                  <a:pt x="585" y="56"/>
                  <a:pt x="585" y="54"/>
                  <a:pt x="584" y="53"/>
                </a:cubicBezTo>
                <a:cubicBezTo>
                  <a:pt x="584" y="54"/>
                  <a:pt x="584" y="56"/>
                  <a:pt x="583" y="57"/>
                </a:cubicBezTo>
                <a:cubicBezTo>
                  <a:pt x="583" y="57"/>
                  <a:pt x="582" y="58"/>
                  <a:pt x="582" y="58"/>
                </a:cubicBezTo>
                <a:cubicBezTo>
                  <a:pt x="582" y="57"/>
                  <a:pt x="582" y="57"/>
                  <a:pt x="581" y="56"/>
                </a:cubicBezTo>
                <a:cubicBezTo>
                  <a:pt x="581" y="50"/>
                  <a:pt x="582" y="47"/>
                  <a:pt x="584" y="42"/>
                </a:cubicBezTo>
                <a:cubicBezTo>
                  <a:pt x="583" y="42"/>
                  <a:pt x="582" y="43"/>
                  <a:pt x="581" y="45"/>
                </a:cubicBezTo>
                <a:cubicBezTo>
                  <a:pt x="581" y="33"/>
                  <a:pt x="581" y="33"/>
                  <a:pt x="581" y="33"/>
                </a:cubicBezTo>
                <a:cubicBezTo>
                  <a:pt x="577" y="40"/>
                  <a:pt x="578" y="53"/>
                  <a:pt x="576" y="64"/>
                </a:cubicBezTo>
                <a:cubicBezTo>
                  <a:pt x="571" y="62"/>
                  <a:pt x="570" y="42"/>
                  <a:pt x="569" y="26"/>
                </a:cubicBezTo>
                <a:cubicBezTo>
                  <a:pt x="563" y="22"/>
                  <a:pt x="574" y="57"/>
                  <a:pt x="566" y="62"/>
                </a:cubicBezTo>
                <a:cubicBezTo>
                  <a:pt x="561" y="52"/>
                  <a:pt x="557" y="63"/>
                  <a:pt x="550" y="78"/>
                </a:cubicBezTo>
                <a:cubicBezTo>
                  <a:pt x="546" y="69"/>
                  <a:pt x="551" y="63"/>
                  <a:pt x="549" y="55"/>
                </a:cubicBezTo>
                <a:cubicBezTo>
                  <a:pt x="546" y="76"/>
                  <a:pt x="546" y="76"/>
                  <a:pt x="546" y="76"/>
                </a:cubicBezTo>
                <a:cubicBezTo>
                  <a:pt x="545" y="75"/>
                  <a:pt x="545" y="69"/>
                  <a:pt x="545" y="66"/>
                </a:cubicBezTo>
                <a:cubicBezTo>
                  <a:pt x="543" y="74"/>
                  <a:pt x="545" y="91"/>
                  <a:pt x="541" y="98"/>
                </a:cubicBezTo>
                <a:cubicBezTo>
                  <a:pt x="541" y="99"/>
                  <a:pt x="541" y="100"/>
                  <a:pt x="541" y="100"/>
                </a:cubicBezTo>
                <a:cubicBezTo>
                  <a:pt x="540" y="100"/>
                  <a:pt x="539" y="101"/>
                  <a:pt x="538" y="101"/>
                </a:cubicBezTo>
                <a:cubicBezTo>
                  <a:pt x="534" y="91"/>
                  <a:pt x="529" y="68"/>
                  <a:pt x="526" y="89"/>
                </a:cubicBezTo>
                <a:cubicBezTo>
                  <a:pt x="524" y="82"/>
                  <a:pt x="526" y="74"/>
                  <a:pt x="526" y="64"/>
                </a:cubicBezTo>
                <a:cubicBezTo>
                  <a:pt x="518" y="85"/>
                  <a:pt x="519" y="79"/>
                  <a:pt x="513" y="107"/>
                </a:cubicBezTo>
                <a:cubicBezTo>
                  <a:pt x="507" y="91"/>
                  <a:pt x="507" y="91"/>
                  <a:pt x="507" y="91"/>
                </a:cubicBezTo>
                <a:cubicBezTo>
                  <a:pt x="509" y="99"/>
                  <a:pt x="509" y="107"/>
                  <a:pt x="508" y="116"/>
                </a:cubicBezTo>
                <a:cubicBezTo>
                  <a:pt x="507" y="112"/>
                  <a:pt x="506" y="108"/>
                  <a:pt x="504" y="106"/>
                </a:cubicBezTo>
                <a:cubicBezTo>
                  <a:pt x="504" y="104"/>
                  <a:pt x="504" y="101"/>
                  <a:pt x="504" y="98"/>
                </a:cubicBezTo>
                <a:cubicBezTo>
                  <a:pt x="504" y="101"/>
                  <a:pt x="503" y="104"/>
                  <a:pt x="502" y="105"/>
                </a:cubicBezTo>
                <a:cubicBezTo>
                  <a:pt x="502" y="101"/>
                  <a:pt x="503" y="97"/>
                  <a:pt x="502" y="95"/>
                </a:cubicBezTo>
                <a:cubicBezTo>
                  <a:pt x="502" y="92"/>
                  <a:pt x="501" y="98"/>
                  <a:pt x="500" y="104"/>
                </a:cubicBezTo>
                <a:cubicBezTo>
                  <a:pt x="499" y="76"/>
                  <a:pt x="499" y="76"/>
                  <a:pt x="499" y="76"/>
                </a:cubicBezTo>
                <a:cubicBezTo>
                  <a:pt x="498" y="87"/>
                  <a:pt x="498" y="87"/>
                  <a:pt x="498" y="87"/>
                </a:cubicBezTo>
                <a:cubicBezTo>
                  <a:pt x="495" y="81"/>
                  <a:pt x="495" y="81"/>
                  <a:pt x="495" y="81"/>
                </a:cubicBezTo>
                <a:cubicBezTo>
                  <a:pt x="494" y="70"/>
                  <a:pt x="492" y="60"/>
                  <a:pt x="491" y="58"/>
                </a:cubicBezTo>
                <a:cubicBezTo>
                  <a:pt x="490" y="55"/>
                  <a:pt x="492" y="53"/>
                  <a:pt x="493" y="50"/>
                </a:cubicBezTo>
                <a:cubicBezTo>
                  <a:pt x="486" y="31"/>
                  <a:pt x="490" y="58"/>
                  <a:pt x="488" y="73"/>
                </a:cubicBezTo>
                <a:cubicBezTo>
                  <a:pt x="488" y="75"/>
                  <a:pt x="487" y="77"/>
                  <a:pt x="487" y="79"/>
                </a:cubicBezTo>
                <a:cubicBezTo>
                  <a:pt x="486" y="80"/>
                  <a:pt x="486" y="80"/>
                  <a:pt x="486" y="81"/>
                </a:cubicBezTo>
                <a:cubicBezTo>
                  <a:pt x="485" y="67"/>
                  <a:pt x="487" y="47"/>
                  <a:pt x="483" y="44"/>
                </a:cubicBezTo>
                <a:cubicBezTo>
                  <a:pt x="481" y="33"/>
                  <a:pt x="471" y="87"/>
                  <a:pt x="465" y="62"/>
                </a:cubicBezTo>
                <a:cubicBezTo>
                  <a:pt x="466" y="66"/>
                  <a:pt x="466" y="70"/>
                  <a:pt x="466" y="74"/>
                </a:cubicBezTo>
                <a:cubicBezTo>
                  <a:pt x="466" y="73"/>
                  <a:pt x="465" y="72"/>
                  <a:pt x="464" y="70"/>
                </a:cubicBezTo>
                <a:cubicBezTo>
                  <a:pt x="465" y="79"/>
                  <a:pt x="465" y="86"/>
                  <a:pt x="464" y="90"/>
                </a:cubicBezTo>
                <a:cubicBezTo>
                  <a:pt x="459" y="89"/>
                  <a:pt x="453" y="53"/>
                  <a:pt x="449" y="83"/>
                </a:cubicBezTo>
                <a:cubicBezTo>
                  <a:pt x="448" y="81"/>
                  <a:pt x="448" y="78"/>
                  <a:pt x="448" y="75"/>
                </a:cubicBezTo>
                <a:cubicBezTo>
                  <a:pt x="446" y="80"/>
                  <a:pt x="442" y="84"/>
                  <a:pt x="439" y="91"/>
                </a:cubicBezTo>
                <a:cubicBezTo>
                  <a:pt x="438" y="90"/>
                  <a:pt x="435" y="90"/>
                  <a:pt x="433" y="91"/>
                </a:cubicBezTo>
                <a:cubicBezTo>
                  <a:pt x="430" y="71"/>
                  <a:pt x="422" y="97"/>
                  <a:pt x="417" y="99"/>
                </a:cubicBezTo>
                <a:cubicBezTo>
                  <a:pt x="418" y="90"/>
                  <a:pt x="418" y="81"/>
                  <a:pt x="418" y="78"/>
                </a:cubicBezTo>
                <a:cubicBezTo>
                  <a:pt x="416" y="98"/>
                  <a:pt x="416" y="98"/>
                  <a:pt x="416" y="98"/>
                </a:cubicBezTo>
                <a:cubicBezTo>
                  <a:pt x="415" y="96"/>
                  <a:pt x="414" y="91"/>
                  <a:pt x="414" y="78"/>
                </a:cubicBezTo>
                <a:cubicBezTo>
                  <a:pt x="413" y="79"/>
                  <a:pt x="413" y="79"/>
                  <a:pt x="413" y="79"/>
                </a:cubicBezTo>
                <a:cubicBezTo>
                  <a:pt x="414" y="64"/>
                  <a:pt x="414" y="64"/>
                  <a:pt x="414" y="64"/>
                </a:cubicBezTo>
                <a:cubicBezTo>
                  <a:pt x="413" y="72"/>
                  <a:pt x="412" y="77"/>
                  <a:pt x="411" y="79"/>
                </a:cubicBezTo>
                <a:cubicBezTo>
                  <a:pt x="408" y="80"/>
                  <a:pt x="408" y="80"/>
                  <a:pt x="408" y="80"/>
                </a:cubicBezTo>
                <a:cubicBezTo>
                  <a:pt x="408" y="79"/>
                  <a:pt x="408" y="79"/>
                  <a:pt x="408" y="78"/>
                </a:cubicBezTo>
                <a:cubicBezTo>
                  <a:pt x="408" y="80"/>
                  <a:pt x="408" y="80"/>
                  <a:pt x="408" y="80"/>
                </a:cubicBezTo>
                <a:cubicBezTo>
                  <a:pt x="406" y="81"/>
                  <a:pt x="406" y="81"/>
                  <a:pt x="406" y="81"/>
                </a:cubicBezTo>
                <a:cubicBezTo>
                  <a:pt x="407" y="80"/>
                  <a:pt x="407" y="78"/>
                  <a:pt x="407" y="78"/>
                </a:cubicBezTo>
                <a:cubicBezTo>
                  <a:pt x="406" y="74"/>
                  <a:pt x="404" y="71"/>
                  <a:pt x="401" y="75"/>
                </a:cubicBezTo>
                <a:cubicBezTo>
                  <a:pt x="398" y="75"/>
                  <a:pt x="396" y="82"/>
                  <a:pt x="394" y="91"/>
                </a:cubicBezTo>
                <a:cubicBezTo>
                  <a:pt x="393" y="88"/>
                  <a:pt x="392" y="84"/>
                  <a:pt x="391" y="79"/>
                </a:cubicBezTo>
                <a:cubicBezTo>
                  <a:pt x="392" y="80"/>
                  <a:pt x="392" y="83"/>
                  <a:pt x="392" y="87"/>
                </a:cubicBezTo>
                <a:cubicBezTo>
                  <a:pt x="391" y="86"/>
                  <a:pt x="390" y="84"/>
                  <a:pt x="389" y="83"/>
                </a:cubicBezTo>
                <a:cubicBezTo>
                  <a:pt x="389" y="82"/>
                  <a:pt x="389" y="80"/>
                  <a:pt x="389" y="80"/>
                </a:cubicBezTo>
                <a:cubicBezTo>
                  <a:pt x="388" y="83"/>
                  <a:pt x="388" y="83"/>
                  <a:pt x="388" y="83"/>
                </a:cubicBezTo>
                <a:cubicBezTo>
                  <a:pt x="385" y="80"/>
                  <a:pt x="383" y="80"/>
                  <a:pt x="381" y="83"/>
                </a:cubicBezTo>
                <a:cubicBezTo>
                  <a:pt x="381" y="80"/>
                  <a:pt x="380" y="77"/>
                  <a:pt x="380" y="74"/>
                </a:cubicBezTo>
                <a:cubicBezTo>
                  <a:pt x="381" y="83"/>
                  <a:pt x="374" y="73"/>
                  <a:pt x="372" y="78"/>
                </a:cubicBezTo>
                <a:cubicBezTo>
                  <a:pt x="375" y="88"/>
                  <a:pt x="375" y="88"/>
                  <a:pt x="375" y="88"/>
                </a:cubicBezTo>
                <a:cubicBezTo>
                  <a:pt x="374" y="87"/>
                  <a:pt x="373" y="88"/>
                  <a:pt x="372" y="89"/>
                </a:cubicBezTo>
                <a:cubicBezTo>
                  <a:pt x="372" y="88"/>
                  <a:pt x="372" y="88"/>
                  <a:pt x="372" y="88"/>
                </a:cubicBezTo>
                <a:cubicBezTo>
                  <a:pt x="372" y="88"/>
                  <a:pt x="372" y="89"/>
                  <a:pt x="372" y="89"/>
                </a:cubicBezTo>
                <a:cubicBezTo>
                  <a:pt x="372" y="89"/>
                  <a:pt x="372" y="90"/>
                  <a:pt x="371" y="90"/>
                </a:cubicBezTo>
                <a:cubicBezTo>
                  <a:pt x="370" y="91"/>
                  <a:pt x="367" y="85"/>
                  <a:pt x="363" y="79"/>
                </a:cubicBezTo>
                <a:cubicBezTo>
                  <a:pt x="366" y="72"/>
                  <a:pt x="367" y="75"/>
                  <a:pt x="366" y="51"/>
                </a:cubicBezTo>
                <a:cubicBezTo>
                  <a:pt x="360" y="41"/>
                  <a:pt x="364" y="75"/>
                  <a:pt x="359" y="64"/>
                </a:cubicBezTo>
                <a:cubicBezTo>
                  <a:pt x="358" y="72"/>
                  <a:pt x="362" y="73"/>
                  <a:pt x="362" y="79"/>
                </a:cubicBezTo>
                <a:cubicBezTo>
                  <a:pt x="359" y="74"/>
                  <a:pt x="355" y="71"/>
                  <a:pt x="351" y="77"/>
                </a:cubicBezTo>
                <a:cubicBezTo>
                  <a:pt x="349" y="70"/>
                  <a:pt x="350" y="66"/>
                  <a:pt x="346" y="67"/>
                </a:cubicBezTo>
                <a:cubicBezTo>
                  <a:pt x="344" y="55"/>
                  <a:pt x="349" y="49"/>
                  <a:pt x="350" y="48"/>
                </a:cubicBezTo>
                <a:cubicBezTo>
                  <a:pt x="339" y="40"/>
                  <a:pt x="339" y="40"/>
                  <a:pt x="339" y="40"/>
                </a:cubicBezTo>
                <a:cubicBezTo>
                  <a:pt x="339" y="53"/>
                  <a:pt x="337" y="60"/>
                  <a:pt x="335" y="66"/>
                </a:cubicBezTo>
                <a:cubicBezTo>
                  <a:pt x="329" y="57"/>
                  <a:pt x="324" y="50"/>
                  <a:pt x="321" y="76"/>
                </a:cubicBezTo>
                <a:cubicBezTo>
                  <a:pt x="318" y="84"/>
                  <a:pt x="316" y="101"/>
                  <a:pt x="312" y="84"/>
                </a:cubicBezTo>
                <a:cubicBezTo>
                  <a:pt x="310" y="82"/>
                  <a:pt x="307" y="49"/>
                  <a:pt x="306" y="65"/>
                </a:cubicBezTo>
                <a:cubicBezTo>
                  <a:pt x="307" y="74"/>
                  <a:pt x="308" y="89"/>
                  <a:pt x="309" y="107"/>
                </a:cubicBezTo>
                <a:cubicBezTo>
                  <a:pt x="305" y="102"/>
                  <a:pt x="300" y="106"/>
                  <a:pt x="300" y="89"/>
                </a:cubicBezTo>
                <a:cubicBezTo>
                  <a:pt x="299" y="89"/>
                  <a:pt x="299" y="89"/>
                  <a:pt x="298" y="89"/>
                </a:cubicBezTo>
                <a:cubicBezTo>
                  <a:pt x="298" y="86"/>
                  <a:pt x="298" y="83"/>
                  <a:pt x="296" y="82"/>
                </a:cubicBezTo>
                <a:cubicBezTo>
                  <a:pt x="297" y="84"/>
                  <a:pt x="298" y="87"/>
                  <a:pt x="298" y="89"/>
                </a:cubicBezTo>
                <a:cubicBezTo>
                  <a:pt x="281" y="90"/>
                  <a:pt x="264" y="71"/>
                  <a:pt x="247" y="70"/>
                </a:cubicBezTo>
                <a:cubicBezTo>
                  <a:pt x="249" y="99"/>
                  <a:pt x="249" y="99"/>
                  <a:pt x="249" y="99"/>
                </a:cubicBezTo>
                <a:cubicBezTo>
                  <a:pt x="243" y="97"/>
                  <a:pt x="243" y="97"/>
                  <a:pt x="243" y="97"/>
                </a:cubicBezTo>
                <a:cubicBezTo>
                  <a:pt x="242" y="91"/>
                  <a:pt x="241" y="75"/>
                  <a:pt x="246" y="76"/>
                </a:cubicBezTo>
                <a:cubicBezTo>
                  <a:pt x="243" y="59"/>
                  <a:pt x="238" y="90"/>
                  <a:pt x="238" y="96"/>
                </a:cubicBezTo>
                <a:cubicBezTo>
                  <a:pt x="230" y="84"/>
                  <a:pt x="242" y="62"/>
                  <a:pt x="239" y="62"/>
                </a:cubicBezTo>
                <a:cubicBezTo>
                  <a:pt x="236" y="64"/>
                  <a:pt x="236" y="64"/>
                  <a:pt x="236" y="64"/>
                </a:cubicBezTo>
                <a:cubicBezTo>
                  <a:pt x="236" y="67"/>
                  <a:pt x="236" y="67"/>
                  <a:pt x="236" y="67"/>
                </a:cubicBezTo>
                <a:cubicBezTo>
                  <a:pt x="234" y="79"/>
                  <a:pt x="233" y="92"/>
                  <a:pt x="228" y="90"/>
                </a:cubicBezTo>
                <a:cubicBezTo>
                  <a:pt x="225" y="85"/>
                  <a:pt x="227" y="72"/>
                  <a:pt x="225" y="71"/>
                </a:cubicBezTo>
                <a:cubicBezTo>
                  <a:pt x="225" y="69"/>
                  <a:pt x="225" y="68"/>
                  <a:pt x="223" y="71"/>
                </a:cubicBezTo>
                <a:cubicBezTo>
                  <a:pt x="216" y="68"/>
                  <a:pt x="216" y="68"/>
                  <a:pt x="216" y="68"/>
                </a:cubicBezTo>
                <a:cubicBezTo>
                  <a:pt x="219" y="91"/>
                  <a:pt x="219" y="91"/>
                  <a:pt x="219" y="91"/>
                </a:cubicBezTo>
                <a:cubicBezTo>
                  <a:pt x="216" y="102"/>
                  <a:pt x="212" y="90"/>
                  <a:pt x="215" y="116"/>
                </a:cubicBezTo>
                <a:cubicBezTo>
                  <a:pt x="210" y="76"/>
                  <a:pt x="188" y="102"/>
                  <a:pt x="185" y="90"/>
                </a:cubicBezTo>
                <a:cubicBezTo>
                  <a:pt x="180" y="107"/>
                  <a:pt x="175" y="107"/>
                  <a:pt x="170" y="105"/>
                </a:cubicBezTo>
                <a:cubicBezTo>
                  <a:pt x="171" y="110"/>
                  <a:pt x="172" y="135"/>
                  <a:pt x="167" y="132"/>
                </a:cubicBezTo>
                <a:cubicBezTo>
                  <a:pt x="169" y="79"/>
                  <a:pt x="158" y="110"/>
                  <a:pt x="154" y="72"/>
                </a:cubicBezTo>
                <a:cubicBezTo>
                  <a:pt x="158" y="97"/>
                  <a:pt x="140" y="79"/>
                  <a:pt x="146" y="114"/>
                </a:cubicBezTo>
                <a:cubicBezTo>
                  <a:pt x="142" y="110"/>
                  <a:pt x="146" y="95"/>
                  <a:pt x="143" y="82"/>
                </a:cubicBezTo>
                <a:cubicBezTo>
                  <a:pt x="133" y="103"/>
                  <a:pt x="121" y="70"/>
                  <a:pt x="109" y="77"/>
                </a:cubicBezTo>
                <a:cubicBezTo>
                  <a:pt x="109" y="84"/>
                  <a:pt x="111" y="95"/>
                  <a:pt x="109" y="105"/>
                </a:cubicBezTo>
                <a:cubicBezTo>
                  <a:pt x="102" y="71"/>
                  <a:pt x="102" y="71"/>
                  <a:pt x="102" y="71"/>
                </a:cubicBezTo>
                <a:cubicBezTo>
                  <a:pt x="100" y="75"/>
                  <a:pt x="100" y="111"/>
                  <a:pt x="96" y="88"/>
                </a:cubicBezTo>
                <a:cubicBezTo>
                  <a:pt x="96" y="93"/>
                  <a:pt x="97" y="102"/>
                  <a:pt x="96" y="105"/>
                </a:cubicBezTo>
                <a:cubicBezTo>
                  <a:pt x="72" y="72"/>
                  <a:pt x="48" y="136"/>
                  <a:pt x="24" y="75"/>
                </a:cubicBezTo>
                <a:cubicBezTo>
                  <a:pt x="27" y="88"/>
                  <a:pt x="25" y="90"/>
                  <a:pt x="22" y="91"/>
                </a:cubicBezTo>
                <a:cubicBezTo>
                  <a:pt x="24" y="94"/>
                  <a:pt x="23" y="108"/>
                  <a:pt x="23" y="117"/>
                </a:cubicBezTo>
                <a:cubicBezTo>
                  <a:pt x="13" y="92"/>
                  <a:pt x="13" y="92"/>
                  <a:pt x="13" y="92"/>
                </a:cubicBezTo>
                <a:cubicBezTo>
                  <a:pt x="11" y="119"/>
                  <a:pt x="2" y="95"/>
                  <a:pt x="1" y="121"/>
                </a:cubicBezTo>
                <a:cubicBezTo>
                  <a:pt x="4" y="116"/>
                  <a:pt x="4" y="116"/>
                  <a:pt x="4" y="116"/>
                </a:cubicBezTo>
                <a:cubicBezTo>
                  <a:pt x="3" y="128"/>
                  <a:pt x="4" y="142"/>
                  <a:pt x="5" y="156"/>
                </a:cubicBezTo>
                <a:cubicBezTo>
                  <a:pt x="2" y="150"/>
                  <a:pt x="2" y="150"/>
                  <a:pt x="2" y="150"/>
                </a:cubicBezTo>
                <a:cubicBezTo>
                  <a:pt x="5" y="163"/>
                  <a:pt x="5" y="163"/>
                  <a:pt x="5" y="163"/>
                </a:cubicBezTo>
                <a:cubicBezTo>
                  <a:pt x="5" y="159"/>
                  <a:pt x="5" y="159"/>
                  <a:pt x="5" y="159"/>
                </a:cubicBezTo>
                <a:cubicBezTo>
                  <a:pt x="7" y="169"/>
                  <a:pt x="8" y="180"/>
                  <a:pt x="9" y="191"/>
                </a:cubicBezTo>
                <a:cubicBezTo>
                  <a:pt x="6" y="194"/>
                  <a:pt x="2" y="189"/>
                  <a:pt x="1" y="206"/>
                </a:cubicBezTo>
                <a:cubicBezTo>
                  <a:pt x="4" y="201"/>
                  <a:pt x="4" y="201"/>
                  <a:pt x="4" y="201"/>
                </a:cubicBezTo>
                <a:cubicBezTo>
                  <a:pt x="0" y="231"/>
                  <a:pt x="11" y="266"/>
                  <a:pt x="10" y="304"/>
                </a:cubicBezTo>
                <a:cubicBezTo>
                  <a:pt x="14" y="279"/>
                  <a:pt x="19" y="315"/>
                  <a:pt x="24" y="319"/>
                </a:cubicBezTo>
                <a:cubicBezTo>
                  <a:pt x="24" y="320"/>
                  <a:pt x="24" y="320"/>
                  <a:pt x="24" y="320"/>
                </a:cubicBezTo>
                <a:cubicBezTo>
                  <a:pt x="24" y="319"/>
                  <a:pt x="24" y="319"/>
                  <a:pt x="24" y="319"/>
                </a:cubicBezTo>
                <a:cubicBezTo>
                  <a:pt x="26" y="320"/>
                  <a:pt x="29" y="316"/>
                  <a:pt x="30" y="303"/>
                </a:cubicBezTo>
                <a:cubicBezTo>
                  <a:pt x="32" y="311"/>
                  <a:pt x="29" y="315"/>
                  <a:pt x="30" y="324"/>
                </a:cubicBezTo>
                <a:cubicBezTo>
                  <a:pt x="31" y="314"/>
                  <a:pt x="33" y="308"/>
                  <a:pt x="35" y="308"/>
                </a:cubicBezTo>
                <a:cubicBezTo>
                  <a:pt x="33" y="324"/>
                  <a:pt x="33" y="324"/>
                  <a:pt x="33" y="324"/>
                </a:cubicBezTo>
                <a:cubicBezTo>
                  <a:pt x="36" y="322"/>
                  <a:pt x="39" y="317"/>
                  <a:pt x="42" y="314"/>
                </a:cubicBezTo>
                <a:cubicBezTo>
                  <a:pt x="52" y="313"/>
                  <a:pt x="57" y="326"/>
                  <a:pt x="70" y="335"/>
                </a:cubicBezTo>
                <a:cubicBezTo>
                  <a:pt x="68" y="316"/>
                  <a:pt x="68" y="316"/>
                  <a:pt x="68" y="316"/>
                </a:cubicBezTo>
                <a:cubicBezTo>
                  <a:pt x="71" y="318"/>
                  <a:pt x="71" y="321"/>
                  <a:pt x="72" y="325"/>
                </a:cubicBezTo>
                <a:cubicBezTo>
                  <a:pt x="69" y="336"/>
                  <a:pt x="69" y="336"/>
                  <a:pt x="69" y="336"/>
                </a:cubicBezTo>
                <a:cubicBezTo>
                  <a:pt x="73" y="326"/>
                  <a:pt x="73" y="326"/>
                  <a:pt x="73" y="326"/>
                </a:cubicBezTo>
                <a:cubicBezTo>
                  <a:pt x="73" y="327"/>
                  <a:pt x="73" y="328"/>
                  <a:pt x="73" y="329"/>
                </a:cubicBezTo>
                <a:cubicBezTo>
                  <a:pt x="74" y="326"/>
                  <a:pt x="74" y="323"/>
                  <a:pt x="74" y="322"/>
                </a:cubicBezTo>
                <a:cubicBezTo>
                  <a:pt x="76" y="315"/>
                  <a:pt x="76" y="315"/>
                  <a:pt x="76" y="315"/>
                </a:cubicBezTo>
                <a:cubicBezTo>
                  <a:pt x="80" y="316"/>
                  <a:pt x="84" y="314"/>
                  <a:pt x="87" y="318"/>
                </a:cubicBezTo>
                <a:cubicBezTo>
                  <a:pt x="87" y="321"/>
                  <a:pt x="86" y="325"/>
                  <a:pt x="85" y="329"/>
                </a:cubicBezTo>
                <a:cubicBezTo>
                  <a:pt x="86" y="326"/>
                  <a:pt x="87" y="323"/>
                  <a:pt x="88" y="319"/>
                </a:cubicBezTo>
                <a:cubicBezTo>
                  <a:pt x="90" y="323"/>
                  <a:pt x="91" y="328"/>
                  <a:pt x="92" y="338"/>
                </a:cubicBezTo>
                <a:cubicBezTo>
                  <a:pt x="96" y="338"/>
                  <a:pt x="90" y="317"/>
                  <a:pt x="95" y="317"/>
                </a:cubicBezTo>
                <a:cubicBezTo>
                  <a:pt x="96" y="323"/>
                  <a:pt x="96" y="323"/>
                  <a:pt x="96" y="323"/>
                </a:cubicBezTo>
                <a:cubicBezTo>
                  <a:pt x="95" y="323"/>
                  <a:pt x="95" y="323"/>
                  <a:pt x="95" y="323"/>
                </a:cubicBezTo>
                <a:cubicBezTo>
                  <a:pt x="96" y="328"/>
                  <a:pt x="96" y="334"/>
                  <a:pt x="95" y="339"/>
                </a:cubicBezTo>
                <a:cubicBezTo>
                  <a:pt x="99" y="327"/>
                  <a:pt x="99" y="327"/>
                  <a:pt x="99" y="327"/>
                </a:cubicBezTo>
                <a:cubicBezTo>
                  <a:pt x="96" y="324"/>
                  <a:pt x="96" y="324"/>
                  <a:pt x="96" y="324"/>
                </a:cubicBezTo>
                <a:cubicBezTo>
                  <a:pt x="97" y="313"/>
                  <a:pt x="97" y="313"/>
                  <a:pt x="97" y="313"/>
                </a:cubicBezTo>
                <a:cubicBezTo>
                  <a:pt x="99" y="314"/>
                  <a:pt x="100" y="319"/>
                  <a:pt x="101" y="324"/>
                </a:cubicBezTo>
                <a:cubicBezTo>
                  <a:pt x="99" y="327"/>
                  <a:pt x="99" y="327"/>
                  <a:pt x="99" y="327"/>
                </a:cubicBezTo>
                <a:cubicBezTo>
                  <a:pt x="101" y="328"/>
                  <a:pt x="101" y="328"/>
                  <a:pt x="101" y="328"/>
                </a:cubicBezTo>
                <a:cubicBezTo>
                  <a:pt x="101" y="327"/>
                  <a:pt x="101" y="327"/>
                  <a:pt x="101" y="327"/>
                </a:cubicBezTo>
                <a:cubicBezTo>
                  <a:pt x="102" y="331"/>
                  <a:pt x="102" y="336"/>
                  <a:pt x="102" y="340"/>
                </a:cubicBezTo>
                <a:cubicBezTo>
                  <a:pt x="101" y="339"/>
                  <a:pt x="100" y="343"/>
                  <a:pt x="99" y="344"/>
                </a:cubicBezTo>
                <a:cubicBezTo>
                  <a:pt x="100" y="346"/>
                  <a:pt x="101" y="347"/>
                  <a:pt x="101" y="348"/>
                </a:cubicBezTo>
                <a:cubicBezTo>
                  <a:pt x="101" y="348"/>
                  <a:pt x="101" y="348"/>
                  <a:pt x="101" y="348"/>
                </a:cubicBezTo>
                <a:cubicBezTo>
                  <a:pt x="101" y="348"/>
                  <a:pt x="101" y="348"/>
                  <a:pt x="101" y="348"/>
                </a:cubicBezTo>
                <a:cubicBezTo>
                  <a:pt x="102" y="348"/>
                  <a:pt x="102" y="348"/>
                  <a:pt x="102" y="348"/>
                </a:cubicBezTo>
                <a:cubicBezTo>
                  <a:pt x="102" y="352"/>
                  <a:pt x="103" y="361"/>
                  <a:pt x="105" y="365"/>
                </a:cubicBezTo>
                <a:cubicBezTo>
                  <a:pt x="103" y="348"/>
                  <a:pt x="103" y="348"/>
                  <a:pt x="103" y="348"/>
                </a:cubicBezTo>
                <a:cubicBezTo>
                  <a:pt x="103" y="348"/>
                  <a:pt x="103" y="348"/>
                  <a:pt x="104" y="348"/>
                </a:cubicBezTo>
                <a:cubicBezTo>
                  <a:pt x="105" y="349"/>
                  <a:pt x="106" y="349"/>
                  <a:pt x="106" y="349"/>
                </a:cubicBezTo>
                <a:cubicBezTo>
                  <a:pt x="106" y="349"/>
                  <a:pt x="105" y="349"/>
                  <a:pt x="104" y="348"/>
                </a:cubicBezTo>
                <a:cubicBezTo>
                  <a:pt x="107" y="347"/>
                  <a:pt x="110" y="341"/>
                  <a:pt x="111" y="342"/>
                </a:cubicBezTo>
                <a:cubicBezTo>
                  <a:pt x="107" y="336"/>
                  <a:pt x="107" y="336"/>
                  <a:pt x="107" y="336"/>
                </a:cubicBezTo>
                <a:cubicBezTo>
                  <a:pt x="114" y="329"/>
                  <a:pt x="121" y="331"/>
                  <a:pt x="129" y="329"/>
                </a:cubicBezTo>
                <a:cubicBezTo>
                  <a:pt x="129" y="333"/>
                  <a:pt x="129" y="336"/>
                  <a:pt x="131" y="340"/>
                </a:cubicBezTo>
                <a:cubicBezTo>
                  <a:pt x="129" y="343"/>
                  <a:pt x="128" y="344"/>
                  <a:pt x="126" y="344"/>
                </a:cubicBezTo>
                <a:cubicBezTo>
                  <a:pt x="128" y="346"/>
                  <a:pt x="129" y="349"/>
                  <a:pt x="130" y="352"/>
                </a:cubicBezTo>
                <a:cubicBezTo>
                  <a:pt x="130" y="352"/>
                  <a:pt x="130" y="351"/>
                  <a:pt x="130" y="351"/>
                </a:cubicBezTo>
                <a:cubicBezTo>
                  <a:pt x="130" y="351"/>
                  <a:pt x="130" y="351"/>
                  <a:pt x="130" y="351"/>
                </a:cubicBezTo>
                <a:cubicBezTo>
                  <a:pt x="130" y="351"/>
                  <a:pt x="130" y="351"/>
                  <a:pt x="130" y="351"/>
                </a:cubicBezTo>
                <a:cubicBezTo>
                  <a:pt x="130" y="349"/>
                  <a:pt x="130" y="347"/>
                  <a:pt x="130" y="349"/>
                </a:cubicBezTo>
                <a:cubicBezTo>
                  <a:pt x="130" y="348"/>
                  <a:pt x="130" y="348"/>
                  <a:pt x="130" y="348"/>
                </a:cubicBezTo>
                <a:cubicBezTo>
                  <a:pt x="130" y="346"/>
                  <a:pt x="131" y="344"/>
                  <a:pt x="131" y="342"/>
                </a:cubicBezTo>
                <a:cubicBezTo>
                  <a:pt x="133" y="345"/>
                  <a:pt x="131" y="346"/>
                  <a:pt x="130" y="348"/>
                </a:cubicBezTo>
                <a:cubicBezTo>
                  <a:pt x="130" y="349"/>
                  <a:pt x="130" y="350"/>
                  <a:pt x="130" y="351"/>
                </a:cubicBezTo>
                <a:cubicBezTo>
                  <a:pt x="130" y="351"/>
                  <a:pt x="130" y="351"/>
                  <a:pt x="130" y="351"/>
                </a:cubicBezTo>
                <a:cubicBezTo>
                  <a:pt x="138" y="341"/>
                  <a:pt x="138" y="341"/>
                  <a:pt x="138" y="341"/>
                </a:cubicBezTo>
                <a:cubicBezTo>
                  <a:pt x="136" y="339"/>
                  <a:pt x="134" y="340"/>
                  <a:pt x="131" y="342"/>
                </a:cubicBezTo>
                <a:cubicBezTo>
                  <a:pt x="131" y="337"/>
                  <a:pt x="132" y="332"/>
                  <a:pt x="132" y="328"/>
                </a:cubicBezTo>
                <a:cubicBezTo>
                  <a:pt x="137" y="327"/>
                  <a:pt x="141" y="324"/>
                  <a:pt x="145" y="317"/>
                </a:cubicBezTo>
                <a:cubicBezTo>
                  <a:pt x="146" y="326"/>
                  <a:pt x="146" y="334"/>
                  <a:pt x="147" y="341"/>
                </a:cubicBezTo>
                <a:cubicBezTo>
                  <a:pt x="147" y="334"/>
                  <a:pt x="147" y="327"/>
                  <a:pt x="151" y="318"/>
                </a:cubicBezTo>
                <a:cubicBezTo>
                  <a:pt x="150" y="314"/>
                  <a:pt x="148" y="309"/>
                  <a:pt x="147" y="303"/>
                </a:cubicBezTo>
                <a:cubicBezTo>
                  <a:pt x="154" y="291"/>
                  <a:pt x="153" y="314"/>
                  <a:pt x="163" y="307"/>
                </a:cubicBezTo>
                <a:cubicBezTo>
                  <a:pt x="162" y="309"/>
                  <a:pt x="162" y="309"/>
                  <a:pt x="162" y="309"/>
                </a:cubicBezTo>
                <a:cubicBezTo>
                  <a:pt x="163" y="308"/>
                  <a:pt x="163" y="307"/>
                  <a:pt x="163" y="306"/>
                </a:cubicBezTo>
                <a:cubicBezTo>
                  <a:pt x="164" y="313"/>
                  <a:pt x="166" y="308"/>
                  <a:pt x="168" y="302"/>
                </a:cubicBezTo>
                <a:cubicBezTo>
                  <a:pt x="168" y="300"/>
                  <a:pt x="168" y="298"/>
                  <a:pt x="168" y="297"/>
                </a:cubicBezTo>
                <a:cubicBezTo>
                  <a:pt x="169" y="296"/>
                  <a:pt x="169" y="296"/>
                  <a:pt x="170" y="296"/>
                </a:cubicBezTo>
                <a:cubicBezTo>
                  <a:pt x="168" y="302"/>
                  <a:pt x="170" y="308"/>
                  <a:pt x="171" y="314"/>
                </a:cubicBezTo>
                <a:cubicBezTo>
                  <a:pt x="168" y="327"/>
                  <a:pt x="164" y="341"/>
                  <a:pt x="160" y="335"/>
                </a:cubicBezTo>
                <a:cubicBezTo>
                  <a:pt x="163" y="359"/>
                  <a:pt x="162" y="333"/>
                  <a:pt x="165" y="361"/>
                </a:cubicBezTo>
                <a:cubicBezTo>
                  <a:pt x="162" y="326"/>
                  <a:pt x="178" y="361"/>
                  <a:pt x="173" y="325"/>
                </a:cubicBezTo>
                <a:cubicBezTo>
                  <a:pt x="173" y="325"/>
                  <a:pt x="173" y="325"/>
                  <a:pt x="173" y="325"/>
                </a:cubicBezTo>
                <a:cubicBezTo>
                  <a:pt x="177" y="357"/>
                  <a:pt x="179" y="339"/>
                  <a:pt x="184" y="366"/>
                </a:cubicBezTo>
                <a:cubicBezTo>
                  <a:pt x="184" y="358"/>
                  <a:pt x="182" y="351"/>
                  <a:pt x="186" y="355"/>
                </a:cubicBezTo>
                <a:cubicBezTo>
                  <a:pt x="186" y="352"/>
                  <a:pt x="187" y="349"/>
                  <a:pt x="187" y="348"/>
                </a:cubicBezTo>
                <a:cubicBezTo>
                  <a:pt x="187" y="348"/>
                  <a:pt x="187" y="348"/>
                  <a:pt x="187" y="348"/>
                </a:cubicBezTo>
                <a:cubicBezTo>
                  <a:pt x="187" y="347"/>
                  <a:pt x="187" y="347"/>
                  <a:pt x="187" y="347"/>
                </a:cubicBezTo>
                <a:cubicBezTo>
                  <a:pt x="187" y="346"/>
                  <a:pt x="187" y="346"/>
                  <a:pt x="187" y="347"/>
                </a:cubicBezTo>
                <a:cubicBezTo>
                  <a:pt x="186" y="344"/>
                  <a:pt x="185" y="339"/>
                  <a:pt x="185" y="335"/>
                </a:cubicBezTo>
                <a:cubicBezTo>
                  <a:pt x="186" y="323"/>
                  <a:pt x="190" y="319"/>
                  <a:pt x="192" y="315"/>
                </a:cubicBezTo>
                <a:cubicBezTo>
                  <a:pt x="194" y="317"/>
                  <a:pt x="195" y="319"/>
                  <a:pt x="196" y="319"/>
                </a:cubicBezTo>
                <a:cubicBezTo>
                  <a:pt x="196" y="321"/>
                  <a:pt x="196" y="323"/>
                  <a:pt x="196" y="325"/>
                </a:cubicBezTo>
                <a:cubicBezTo>
                  <a:pt x="198" y="319"/>
                  <a:pt x="198" y="319"/>
                  <a:pt x="198" y="319"/>
                </a:cubicBezTo>
                <a:cubicBezTo>
                  <a:pt x="198" y="318"/>
                  <a:pt x="199" y="318"/>
                  <a:pt x="200" y="317"/>
                </a:cubicBezTo>
                <a:cubicBezTo>
                  <a:pt x="201" y="331"/>
                  <a:pt x="205" y="341"/>
                  <a:pt x="200" y="350"/>
                </a:cubicBezTo>
                <a:cubicBezTo>
                  <a:pt x="206" y="351"/>
                  <a:pt x="206" y="351"/>
                  <a:pt x="206" y="351"/>
                </a:cubicBezTo>
                <a:cubicBezTo>
                  <a:pt x="209" y="361"/>
                  <a:pt x="213" y="365"/>
                  <a:pt x="215" y="357"/>
                </a:cubicBezTo>
                <a:cubicBezTo>
                  <a:pt x="218" y="361"/>
                  <a:pt x="222" y="337"/>
                  <a:pt x="220" y="351"/>
                </a:cubicBezTo>
                <a:cubicBezTo>
                  <a:pt x="228" y="340"/>
                  <a:pt x="228" y="340"/>
                  <a:pt x="228" y="340"/>
                </a:cubicBezTo>
                <a:cubicBezTo>
                  <a:pt x="228" y="344"/>
                  <a:pt x="228" y="344"/>
                  <a:pt x="228" y="344"/>
                </a:cubicBezTo>
                <a:cubicBezTo>
                  <a:pt x="233" y="346"/>
                  <a:pt x="238" y="335"/>
                  <a:pt x="243" y="333"/>
                </a:cubicBezTo>
                <a:cubicBezTo>
                  <a:pt x="243" y="333"/>
                  <a:pt x="243" y="334"/>
                  <a:pt x="243" y="335"/>
                </a:cubicBezTo>
                <a:cubicBezTo>
                  <a:pt x="242" y="336"/>
                  <a:pt x="242" y="337"/>
                  <a:pt x="242" y="340"/>
                </a:cubicBezTo>
                <a:cubicBezTo>
                  <a:pt x="244" y="347"/>
                  <a:pt x="246" y="350"/>
                  <a:pt x="248" y="351"/>
                </a:cubicBezTo>
                <a:cubicBezTo>
                  <a:pt x="246" y="343"/>
                  <a:pt x="244" y="332"/>
                  <a:pt x="243" y="335"/>
                </a:cubicBezTo>
                <a:cubicBezTo>
                  <a:pt x="243" y="334"/>
                  <a:pt x="243" y="333"/>
                  <a:pt x="243" y="332"/>
                </a:cubicBezTo>
                <a:cubicBezTo>
                  <a:pt x="246" y="331"/>
                  <a:pt x="250" y="334"/>
                  <a:pt x="254" y="346"/>
                </a:cubicBezTo>
                <a:cubicBezTo>
                  <a:pt x="255" y="344"/>
                  <a:pt x="256" y="342"/>
                  <a:pt x="258" y="340"/>
                </a:cubicBezTo>
                <a:cubicBezTo>
                  <a:pt x="258" y="341"/>
                  <a:pt x="258" y="341"/>
                  <a:pt x="258" y="341"/>
                </a:cubicBezTo>
                <a:cubicBezTo>
                  <a:pt x="258" y="341"/>
                  <a:pt x="258" y="340"/>
                  <a:pt x="258" y="340"/>
                </a:cubicBezTo>
                <a:cubicBezTo>
                  <a:pt x="260" y="339"/>
                  <a:pt x="261" y="339"/>
                  <a:pt x="264" y="341"/>
                </a:cubicBezTo>
                <a:cubicBezTo>
                  <a:pt x="265" y="356"/>
                  <a:pt x="265" y="356"/>
                  <a:pt x="265" y="356"/>
                </a:cubicBezTo>
                <a:cubicBezTo>
                  <a:pt x="268" y="351"/>
                  <a:pt x="275" y="371"/>
                  <a:pt x="277" y="355"/>
                </a:cubicBezTo>
                <a:cubicBezTo>
                  <a:pt x="280" y="397"/>
                  <a:pt x="293" y="364"/>
                  <a:pt x="300" y="371"/>
                </a:cubicBezTo>
                <a:cubicBezTo>
                  <a:pt x="300" y="351"/>
                  <a:pt x="300" y="351"/>
                  <a:pt x="300" y="351"/>
                </a:cubicBezTo>
                <a:cubicBezTo>
                  <a:pt x="304" y="352"/>
                  <a:pt x="308" y="346"/>
                  <a:pt x="313" y="338"/>
                </a:cubicBezTo>
                <a:cubicBezTo>
                  <a:pt x="313" y="331"/>
                  <a:pt x="313" y="331"/>
                  <a:pt x="313" y="331"/>
                </a:cubicBezTo>
                <a:cubicBezTo>
                  <a:pt x="316" y="327"/>
                  <a:pt x="317" y="330"/>
                  <a:pt x="321" y="334"/>
                </a:cubicBezTo>
                <a:cubicBezTo>
                  <a:pt x="321" y="330"/>
                  <a:pt x="320" y="325"/>
                  <a:pt x="321" y="320"/>
                </a:cubicBezTo>
                <a:cubicBezTo>
                  <a:pt x="322" y="321"/>
                  <a:pt x="323" y="323"/>
                  <a:pt x="325" y="325"/>
                </a:cubicBezTo>
                <a:cubicBezTo>
                  <a:pt x="324" y="331"/>
                  <a:pt x="323" y="336"/>
                  <a:pt x="323" y="342"/>
                </a:cubicBezTo>
                <a:cubicBezTo>
                  <a:pt x="326" y="355"/>
                  <a:pt x="331" y="345"/>
                  <a:pt x="333" y="344"/>
                </a:cubicBezTo>
                <a:cubicBezTo>
                  <a:pt x="333" y="344"/>
                  <a:pt x="332" y="343"/>
                  <a:pt x="331" y="342"/>
                </a:cubicBezTo>
                <a:cubicBezTo>
                  <a:pt x="336" y="349"/>
                  <a:pt x="340" y="337"/>
                  <a:pt x="344" y="330"/>
                </a:cubicBezTo>
                <a:cubicBezTo>
                  <a:pt x="344" y="342"/>
                  <a:pt x="343" y="353"/>
                  <a:pt x="340" y="358"/>
                </a:cubicBezTo>
                <a:cubicBezTo>
                  <a:pt x="349" y="341"/>
                  <a:pt x="349" y="341"/>
                  <a:pt x="349" y="341"/>
                </a:cubicBezTo>
                <a:cubicBezTo>
                  <a:pt x="349" y="348"/>
                  <a:pt x="353" y="359"/>
                  <a:pt x="352" y="365"/>
                </a:cubicBezTo>
                <a:cubicBezTo>
                  <a:pt x="355" y="371"/>
                  <a:pt x="359" y="357"/>
                  <a:pt x="363" y="349"/>
                </a:cubicBezTo>
                <a:cubicBezTo>
                  <a:pt x="365" y="362"/>
                  <a:pt x="367" y="376"/>
                  <a:pt x="367" y="361"/>
                </a:cubicBezTo>
                <a:cubicBezTo>
                  <a:pt x="366" y="345"/>
                  <a:pt x="366" y="345"/>
                  <a:pt x="366" y="345"/>
                </a:cubicBezTo>
                <a:cubicBezTo>
                  <a:pt x="367" y="345"/>
                  <a:pt x="367" y="345"/>
                  <a:pt x="367" y="345"/>
                </a:cubicBezTo>
                <a:cubicBezTo>
                  <a:pt x="368" y="345"/>
                  <a:pt x="368" y="345"/>
                  <a:pt x="368" y="345"/>
                </a:cubicBezTo>
                <a:cubicBezTo>
                  <a:pt x="368" y="345"/>
                  <a:pt x="369" y="346"/>
                  <a:pt x="370" y="347"/>
                </a:cubicBezTo>
                <a:cubicBezTo>
                  <a:pt x="370" y="344"/>
                  <a:pt x="371" y="341"/>
                  <a:pt x="372" y="339"/>
                </a:cubicBezTo>
                <a:cubicBezTo>
                  <a:pt x="378" y="342"/>
                  <a:pt x="383" y="362"/>
                  <a:pt x="390" y="340"/>
                </a:cubicBezTo>
                <a:cubicBezTo>
                  <a:pt x="394" y="368"/>
                  <a:pt x="394" y="368"/>
                  <a:pt x="394" y="368"/>
                </a:cubicBezTo>
                <a:cubicBezTo>
                  <a:pt x="399" y="362"/>
                  <a:pt x="389" y="333"/>
                  <a:pt x="398" y="323"/>
                </a:cubicBezTo>
                <a:cubicBezTo>
                  <a:pt x="404" y="314"/>
                  <a:pt x="400" y="346"/>
                  <a:pt x="402" y="354"/>
                </a:cubicBezTo>
                <a:cubicBezTo>
                  <a:pt x="405" y="340"/>
                  <a:pt x="411" y="311"/>
                  <a:pt x="417" y="334"/>
                </a:cubicBezTo>
                <a:cubicBezTo>
                  <a:pt x="415" y="339"/>
                  <a:pt x="413" y="335"/>
                  <a:pt x="411" y="337"/>
                </a:cubicBezTo>
                <a:cubicBezTo>
                  <a:pt x="416" y="353"/>
                  <a:pt x="416" y="353"/>
                  <a:pt x="416" y="353"/>
                </a:cubicBezTo>
                <a:cubicBezTo>
                  <a:pt x="410" y="378"/>
                  <a:pt x="407" y="369"/>
                  <a:pt x="411" y="391"/>
                </a:cubicBezTo>
                <a:cubicBezTo>
                  <a:pt x="411" y="337"/>
                  <a:pt x="428" y="386"/>
                  <a:pt x="429" y="332"/>
                </a:cubicBezTo>
                <a:cubicBezTo>
                  <a:pt x="432" y="343"/>
                  <a:pt x="432" y="343"/>
                  <a:pt x="432" y="343"/>
                </a:cubicBezTo>
                <a:cubicBezTo>
                  <a:pt x="431" y="343"/>
                  <a:pt x="431" y="346"/>
                  <a:pt x="430" y="345"/>
                </a:cubicBezTo>
                <a:cubicBezTo>
                  <a:pt x="436" y="371"/>
                  <a:pt x="434" y="306"/>
                  <a:pt x="442" y="314"/>
                </a:cubicBezTo>
                <a:cubicBezTo>
                  <a:pt x="444" y="318"/>
                  <a:pt x="446" y="326"/>
                  <a:pt x="444" y="332"/>
                </a:cubicBezTo>
                <a:cubicBezTo>
                  <a:pt x="450" y="319"/>
                  <a:pt x="450" y="319"/>
                  <a:pt x="450" y="319"/>
                </a:cubicBezTo>
                <a:cubicBezTo>
                  <a:pt x="451" y="320"/>
                  <a:pt x="451" y="327"/>
                  <a:pt x="450" y="328"/>
                </a:cubicBezTo>
                <a:cubicBezTo>
                  <a:pt x="458" y="324"/>
                  <a:pt x="458" y="324"/>
                  <a:pt x="458" y="324"/>
                </a:cubicBezTo>
                <a:cubicBezTo>
                  <a:pt x="458" y="326"/>
                  <a:pt x="458" y="326"/>
                  <a:pt x="458" y="326"/>
                </a:cubicBezTo>
                <a:cubicBezTo>
                  <a:pt x="459" y="322"/>
                  <a:pt x="460" y="318"/>
                  <a:pt x="460" y="313"/>
                </a:cubicBezTo>
                <a:cubicBezTo>
                  <a:pt x="462" y="315"/>
                  <a:pt x="464" y="318"/>
                  <a:pt x="466" y="321"/>
                </a:cubicBezTo>
                <a:cubicBezTo>
                  <a:pt x="465" y="311"/>
                  <a:pt x="465" y="307"/>
                  <a:pt x="465" y="305"/>
                </a:cubicBezTo>
                <a:cubicBezTo>
                  <a:pt x="466" y="304"/>
                  <a:pt x="466" y="304"/>
                  <a:pt x="466" y="304"/>
                </a:cubicBezTo>
                <a:cubicBezTo>
                  <a:pt x="466" y="304"/>
                  <a:pt x="467" y="307"/>
                  <a:pt x="468" y="310"/>
                </a:cubicBezTo>
                <a:cubicBezTo>
                  <a:pt x="467" y="319"/>
                  <a:pt x="465" y="325"/>
                  <a:pt x="462" y="324"/>
                </a:cubicBezTo>
                <a:cubicBezTo>
                  <a:pt x="467" y="377"/>
                  <a:pt x="467" y="310"/>
                  <a:pt x="476" y="342"/>
                </a:cubicBezTo>
                <a:cubicBezTo>
                  <a:pt x="472" y="349"/>
                  <a:pt x="472" y="349"/>
                  <a:pt x="472" y="349"/>
                </a:cubicBezTo>
                <a:cubicBezTo>
                  <a:pt x="475" y="379"/>
                  <a:pt x="478" y="368"/>
                  <a:pt x="483" y="387"/>
                </a:cubicBezTo>
                <a:cubicBezTo>
                  <a:pt x="482" y="378"/>
                  <a:pt x="475" y="346"/>
                  <a:pt x="477" y="330"/>
                </a:cubicBezTo>
                <a:cubicBezTo>
                  <a:pt x="480" y="331"/>
                  <a:pt x="483" y="337"/>
                  <a:pt x="485" y="332"/>
                </a:cubicBezTo>
                <a:cubicBezTo>
                  <a:pt x="486" y="335"/>
                  <a:pt x="487" y="336"/>
                  <a:pt x="488" y="336"/>
                </a:cubicBezTo>
                <a:cubicBezTo>
                  <a:pt x="488" y="338"/>
                  <a:pt x="487" y="340"/>
                  <a:pt x="488" y="342"/>
                </a:cubicBezTo>
                <a:cubicBezTo>
                  <a:pt x="488" y="340"/>
                  <a:pt x="490" y="332"/>
                  <a:pt x="491" y="339"/>
                </a:cubicBezTo>
                <a:cubicBezTo>
                  <a:pt x="491" y="340"/>
                  <a:pt x="491" y="341"/>
                  <a:pt x="491" y="342"/>
                </a:cubicBezTo>
                <a:cubicBezTo>
                  <a:pt x="491" y="343"/>
                  <a:pt x="491" y="343"/>
                  <a:pt x="491" y="343"/>
                </a:cubicBezTo>
                <a:cubicBezTo>
                  <a:pt x="490" y="347"/>
                  <a:pt x="489" y="349"/>
                  <a:pt x="488" y="353"/>
                </a:cubicBezTo>
                <a:cubicBezTo>
                  <a:pt x="489" y="353"/>
                  <a:pt x="490" y="352"/>
                  <a:pt x="491" y="351"/>
                </a:cubicBezTo>
                <a:cubicBezTo>
                  <a:pt x="491" y="360"/>
                  <a:pt x="491" y="360"/>
                  <a:pt x="491" y="360"/>
                </a:cubicBezTo>
                <a:cubicBezTo>
                  <a:pt x="494" y="352"/>
                  <a:pt x="494" y="340"/>
                  <a:pt x="496" y="328"/>
                </a:cubicBezTo>
                <a:cubicBezTo>
                  <a:pt x="500" y="331"/>
                  <a:pt x="501" y="350"/>
                  <a:pt x="502" y="367"/>
                </a:cubicBezTo>
                <a:cubicBezTo>
                  <a:pt x="509" y="371"/>
                  <a:pt x="498" y="335"/>
                  <a:pt x="506" y="331"/>
                </a:cubicBezTo>
                <a:cubicBezTo>
                  <a:pt x="511" y="340"/>
                  <a:pt x="515" y="330"/>
                  <a:pt x="522" y="315"/>
                </a:cubicBezTo>
                <a:cubicBezTo>
                  <a:pt x="526" y="324"/>
                  <a:pt x="521" y="330"/>
                  <a:pt x="522" y="338"/>
                </a:cubicBezTo>
                <a:cubicBezTo>
                  <a:pt x="526" y="318"/>
                  <a:pt x="526" y="318"/>
                  <a:pt x="526" y="318"/>
                </a:cubicBezTo>
                <a:cubicBezTo>
                  <a:pt x="527" y="318"/>
                  <a:pt x="526" y="324"/>
                  <a:pt x="526" y="327"/>
                </a:cubicBezTo>
                <a:cubicBezTo>
                  <a:pt x="529" y="320"/>
                  <a:pt x="526" y="302"/>
                  <a:pt x="531" y="295"/>
                </a:cubicBezTo>
                <a:cubicBezTo>
                  <a:pt x="531" y="294"/>
                  <a:pt x="531" y="294"/>
                  <a:pt x="531" y="293"/>
                </a:cubicBezTo>
                <a:cubicBezTo>
                  <a:pt x="532" y="293"/>
                  <a:pt x="533" y="293"/>
                  <a:pt x="534" y="292"/>
                </a:cubicBezTo>
                <a:cubicBezTo>
                  <a:pt x="537" y="302"/>
                  <a:pt x="542" y="326"/>
                  <a:pt x="546" y="305"/>
                </a:cubicBezTo>
                <a:cubicBezTo>
                  <a:pt x="547" y="312"/>
                  <a:pt x="545" y="320"/>
                  <a:pt x="546" y="330"/>
                </a:cubicBezTo>
                <a:cubicBezTo>
                  <a:pt x="554" y="309"/>
                  <a:pt x="552" y="315"/>
                  <a:pt x="559" y="287"/>
                </a:cubicBezTo>
                <a:cubicBezTo>
                  <a:pt x="564" y="304"/>
                  <a:pt x="564" y="304"/>
                  <a:pt x="564" y="304"/>
                </a:cubicBezTo>
                <a:cubicBezTo>
                  <a:pt x="562" y="295"/>
                  <a:pt x="563" y="286"/>
                  <a:pt x="564" y="277"/>
                </a:cubicBezTo>
                <a:cubicBezTo>
                  <a:pt x="565" y="281"/>
                  <a:pt x="566" y="285"/>
                  <a:pt x="568" y="286"/>
                </a:cubicBezTo>
                <a:cubicBezTo>
                  <a:pt x="568" y="290"/>
                  <a:pt x="568" y="293"/>
                  <a:pt x="568" y="296"/>
                </a:cubicBezTo>
                <a:cubicBezTo>
                  <a:pt x="568" y="293"/>
                  <a:pt x="569" y="291"/>
                  <a:pt x="570" y="289"/>
                </a:cubicBezTo>
                <a:cubicBezTo>
                  <a:pt x="569" y="294"/>
                  <a:pt x="569" y="297"/>
                  <a:pt x="569" y="300"/>
                </a:cubicBezTo>
                <a:cubicBezTo>
                  <a:pt x="570" y="303"/>
                  <a:pt x="570" y="297"/>
                  <a:pt x="572" y="291"/>
                </a:cubicBezTo>
                <a:cubicBezTo>
                  <a:pt x="573" y="319"/>
                  <a:pt x="573" y="319"/>
                  <a:pt x="573" y="319"/>
                </a:cubicBezTo>
                <a:cubicBezTo>
                  <a:pt x="574" y="308"/>
                  <a:pt x="574" y="308"/>
                  <a:pt x="574" y="308"/>
                </a:cubicBezTo>
                <a:cubicBezTo>
                  <a:pt x="577" y="315"/>
                  <a:pt x="577" y="315"/>
                  <a:pt x="577" y="315"/>
                </a:cubicBezTo>
                <a:cubicBezTo>
                  <a:pt x="579" y="325"/>
                  <a:pt x="580" y="332"/>
                  <a:pt x="581" y="334"/>
                </a:cubicBezTo>
                <a:cubicBezTo>
                  <a:pt x="582" y="338"/>
                  <a:pt x="580" y="340"/>
                  <a:pt x="579" y="342"/>
                </a:cubicBezTo>
                <a:cubicBezTo>
                  <a:pt x="585" y="361"/>
                  <a:pt x="583" y="337"/>
                  <a:pt x="584" y="322"/>
                </a:cubicBezTo>
                <a:cubicBezTo>
                  <a:pt x="584" y="319"/>
                  <a:pt x="585" y="316"/>
                  <a:pt x="586" y="312"/>
                </a:cubicBezTo>
                <a:cubicBezTo>
                  <a:pt x="586" y="312"/>
                  <a:pt x="586" y="312"/>
                  <a:pt x="586" y="312"/>
                </a:cubicBezTo>
                <a:cubicBezTo>
                  <a:pt x="587" y="325"/>
                  <a:pt x="585" y="346"/>
                  <a:pt x="589" y="348"/>
                </a:cubicBezTo>
                <a:cubicBezTo>
                  <a:pt x="591" y="359"/>
                  <a:pt x="601" y="305"/>
                  <a:pt x="607" y="330"/>
                </a:cubicBezTo>
                <a:cubicBezTo>
                  <a:pt x="606" y="328"/>
                  <a:pt x="606" y="325"/>
                  <a:pt x="606" y="323"/>
                </a:cubicBezTo>
                <a:cubicBezTo>
                  <a:pt x="606" y="323"/>
                  <a:pt x="607" y="325"/>
                  <a:pt x="607" y="326"/>
                </a:cubicBezTo>
                <a:cubicBezTo>
                  <a:pt x="607" y="314"/>
                  <a:pt x="607" y="306"/>
                  <a:pt x="608" y="302"/>
                </a:cubicBezTo>
                <a:cubicBezTo>
                  <a:pt x="610" y="303"/>
                  <a:pt x="612" y="307"/>
                  <a:pt x="613" y="312"/>
                </a:cubicBezTo>
                <a:cubicBezTo>
                  <a:pt x="613" y="312"/>
                  <a:pt x="613" y="312"/>
                  <a:pt x="613" y="311"/>
                </a:cubicBezTo>
                <a:cubicBezTo>
                  <a:pt x="614" y="318"/>
                  <a:pt x="615" y="320"/>
                  <a:pt x="616" y="318"/>
                </a:cubicBezTo>
                <a:cubicBezTo>
                  <a:pt x="619" y="322"/>
                  <a:pt x="621" y="323"/>
                  <a:pt x="623" y="308"/>
                </a:cubicBezTo>
                <a:cubicBezTo>
                  <a:pt x="624" y="311"/>
                  <a:pt x="624" y="314"/>
                  <a:pt x="624" y="316"/>
                </a:cubicBezTo>
                <a:cubicBezTo>
                  <a:pt x="625" y="312"/>
                  <a:pt x="628" y="309"/>
                  <a:pt x="630" y="305"/>
                </a:cubicBezTo>
                <a:cubicBezTo>
                  <a:pt x="633" y="307"/>
                  <a:pt x="636" y="307"/>
                  <a:pt x="640" y="306"/>
                </a:cubicBezTo>
                <a:cubicBezTo>
                  <a:pt x="644" y="315"/>
                  <a:pt x="650" y="294"/>
                  <a:pt x="654" y="292"/>
                </a:cubicBezTo>
                <a:cubicBezTo>
                  <a:pt x="654" y="304"/>
                  <a:pt x="654" y="316"/>
                  <a:pt x="653" y="320"/>
                </a:cubicBezTo>
                <a:cubicBezTo>
                  <a:pt x="657" y="294"/>
                  <a:pt x="657" y="294"/>
                  <a:pt x="657" y="294"/>
                </a:cubicBezTo>
                <a:cubicBezTo>
                  <a:pt x="657" y="297"/>
                  <a:pt x="658" y="303"/>
                  <a:pt x="658" y="313"/>
                </a:cubicBezTo>
                <a:cubicBezTo>
                  <a:pt x="659" y="313"/>
                  <a:pt x="659" y="313"/>
                  <a:pt x="659" y="313"/>
                </a:cubicBezTo>
                <a:cubicBezTo>
                  <a:pt x="658" y="334"/>
                  <a:pt x="658" y="334"/>
                  <a:pt x="658" y="334"/>
                </a:cubicBezTo>
                <a:cubicBezTo>
                  <a:pt x="661" y="313"/>
                  <a:pt x="662" y="316"/>
                  <a:pt x="664" y="320"/>
                </a:cubicBezTo>
                <a:cubicBezTo>
                  <a:pt x="664" y="311"/>
                  <a:pt x="664" y="311"/>
                  <a:pt x="664" y="311"/>
                </a:cubicBezTo>
                <a:cubicBezTo>
                  <a:pt x="667" y="310"/>
                  <a:pt x="667" y="310"/>
                  <a:pt x="667" y="310"/>
                </a:cubicBezTo>
                <a:cubicBezTo>
                  <a:pt x="666" y="315"/>
                  <a:pt x="665" y="318"/>
                  <a:pt x="664" y="321"/>
                </a:cubicBezTo>
                <a:cubicBezTo>
                  <a:pt x="666" y="325"/>
                  <a:pt x="669" y="330"/>
                  <a:pt x="672" y="320"/>
                </a:cubicBezTo>
                <a:cubicBezTo>
                  <a:pt x="672" y="319"/>
                  <a:pt x="672" y="318"/>
                  <a:pt x="672" y="316"/>
                </a:cubicBezTo>
                <a:cubicBezTo>
                  <a:pt x="674" y="315"/>
                  <a:pt x="676" y="311"/>
                  <a:pt x="677" y="305"/>
                </a:cubicBezTo>
                <a:cubicBezTo>
                  <a:pt x="678" y="308"/>
                  <a:pt x="679" y="313"/>
                  <a:pt x="680" y="320"/>
                </a:cubicBezTo>
                <a:cubicBezTo>
                  <a:pt x="679" y="317"/>
                  <a:pt x="679" y="305"/>
                  <a:pt x="680" y="293"/>
                </a:cubicBezTo>
                <a:cubicBezTo>
                  <a:pt x="681" y="297"/>
                  <a:pt x="680" y="301"/>
                  <a:pt x="680" y="304"/>
                </a:cubicBezTo>
                <a:cubicBezTo>
                  <a:pt x="681" y="306"/>
                  <a:pt x="682" y="307"/>
                  <a:pt x="683" y="308"/>
                </a:cubicBezTo>
                <a:cubicBezTo>
                  <a:pt x="683" y="314"/>
                  <a:pt x="683" y="318"/>
                  <a:pt x="683" y="319"/>
                </a:cubicBezTo>
                <a:cubicBezTo>
                  <a:pt x="684" y="309"/>
                  <a:pt x="684" y="309"/>
                  <a:pt x="684" y="309"/>
                </a:cubicBezTo>
                <a:cubicBezTo>
                  <a:pt x="687" y="311"/>
                  <a:pt x="688" y="311"/>
                  <a:pt x="690" y="309"/>
                </a:cubicBezTo>
                <a:cubicBezTo>
                  <a:pt x="690" y="315"/>
                  <a:pt x="691" y="321"/>
                  <a:pt x="692" y="325"/>
                </a:cubicBezTo>
                <a:cubicBezTo>
                  <a:pt x="691" y="317"/>
                  <a:pt x="698" y="326"/>
                  <a:pt x="700" y="322"/>
                </a:cubicBezTo>
                <a:cubicBezTo>
                  <a:pt x="697" y="312"/>
                  <a:pt x="697" y="312"/>
                  <a:pt x="697" y="312"/>
                </a:cubicBezTo>
                <a:cubicBezTo>
                  <a:pt x="699" y="314"/>
                  <a:pt x="701" y="309"/>
                  <a:pt x="702" y="302"/>
                </a:cubicBezTo>
                <a:cubicBezTo>
                  <a:pt x="705" y="305"/>
                  <a:pt x="708" y="310"/>
                  <a:pt x="711" y="314"/>
                </a:cubicBezTo>
                <a:cubicBezTo>
                  <a:pt x="710" y="316"/>
                  <a:pt x="710" y="318"/>
                  <a:pt x="710" y="319"/>
                </a:cubicBezTo>
                <a:cubicBezTo>
                  <a:pt x="710" y="318"/>
                  <a:pt x="710" y="316"/>
                  <a:pt x="711" y="314"/>
                </a:cubicBezTo>
                <a:cubicBezTo>
                  <a:pt x="714" y="318"/>
                  <a:pt x="717" y="319"/>
                  <a:pt x="721" y="315"/>
                </a:cubicBezTo>
                <a:cubicBezTo>
                  <a:pt x="720" y="317"/>
                  <a:pt x="720" y="318"/>
                  <a:pt x="720" y="320"/>
                </a:cubicBezTo>
                <a:cubicBezTo>
                  <a:pt x="723" y="330"/>
                  <a:pt x="721" y="335"/>
                  <a:pt x="725" y="334"/>
                </a:cubicBezTo>
                <a:cubicBezTo>
                  <a:pt x="727" y="346"/>
                  <a:pt x="723" y="353"/>
                  <a:pt x="721" y="353"/>
                </a:cubicBezTo>
                <a:cubicBezTo>
                  <a:pt x="732" y="361"/>
                  <a:pt x="732" y="361"/>
                  <a:pt x="732" y="361"/>
                </a:cubicBezTo>
                <a:cubicBezTo>
                  <a:pt x="732" y="343"/>
                  <a:pt x="736" y="337"/>
                  <a:pt x="739" y="329"/>
                </a:cubicBezTo>
                <a:cubicBezTo>
                  <a:pt x="742" y="334"/>
                  <a:pt x="745" y="337"/>
                  <a:pt x="748" y="330"/>
                </a:cubicBezTo>
                <a:cubicBezTo>
                  <a:pt x="752" y="332"/>
                  <a:pt x="755" y="296"/>
                  <a:pt x="759" y="320"/>
                </a:cubicBezTo>
                <a:cubicBezTo>
                  <a:pt x="761" y="321"/>
                  <a:pt x="765" y="354"/>
                  <a:pt x="765" y="338"/>
                </a:cubicBezTo>
                <a:cubicBezTo>
                  <a:pt x="764" y="327"/>
                  <a:pt x="763" y="307"/>
                  <a:pt x="763" y="285"/>
                </a:cubicBezTo>
                <a:cubicBezTo>
                  <a:pt x="766" y="291"/>
                  <a:pt x="772" y="286"/>
                  <a:pt x="772" y="303"/>
                </a:cubicBezTo>
                <a:cubicBezTo>
                  <a:pt x="772" y="303"/>
                  <a:pt x="772" y="303"/>
                  <a:pt x="773" y="303"/>
                </a:cubicBezTo>
                <a:cubicBezTo>
                  <a:pt x="773" y="306"/>
                  <a:pt x="773" y="310"/>
                  <a:pt x="773" y="313"/>
                </a:cubicBezTo>
                <a:cubicBezTo>
                  <a:pt x="773" y="309"/>
                  <a:pt x="774" y="306"/>
                  <a:pt x="774" y="303"/>
                </a:cubicBezTo>
                <a:cubicBezTo>
                  <a:pt x="775" y="303"/>
                  <a:pt x="776" y="303"/>
                  <a:pt x="776" y="303"/>
                </a:cubicBezTo>
                <a:cubicBezTo>
                  <a:pt x="776" y="309"/>
                  <a:pt x="776" y="315"/>
                  <a:pt x="779" y="313"/>
                </a:cubicBezTo>
                <a:cubicBezTo>
                  <a:pt x="779" y="308"/>
                  <a:pt x="779" y="305"/>
                  <a:pt x="780" y="304"/>
                </a:cubicBezTo>
                <a:cubicBezTo>
                  <a:pt x="795" y="307"/>
                  <a:pt x="810" y="322"/>
                  <a:pt x="824" y="324"/>
                </a:cubicBezTo>
                <a:cubicBezTo>
                  <a:pt x="822" y="295"/>
                  <a:pt x="822" y="295"/>
                  <a:pt x="822" y="295"/>
                </a:cubicBezTo>
                <a:cubicBezTo>
                  <a:pt x="825" y="296"/>
                  <a:pt x="825" y="296"/>
                  <a:pt x="825" y="296"/>
                </a:cubicBezTo>
                <a:cubicBezTo>
                  <a:pt x="825" y="298"/>
                  <a:pt x="825" y="302"/>
                  <a:pt x="826" y="307"/>
                </a:cubicBezTo>
                <a:cubicBezTo>
                  <a:pt x="826" y="303"/>
                  <a:pt x="826" y="299"/>
                  <a:pt x="827" y="296"/>
                </a:cubicBezTo>
                <a:cubicBezTo>
                  <a:pt x="828" y="297"/>
                  <a:pt x="828" y="297"/>
                  <a:pt x="828" y="297"/>
                </a:cubicBezTo>
                <a:cubicBezTo>
                  <a:pt x="830" y="304"/>
                  <a:pt x="830" y="320"/>
                  <a:pt x="826" y="318"/>
                </a:cubicBezTo>
                <a:cubicBezTo>
                  <a:pt x="828" y="335"/>
                  <a:pt x="833" y="305"/>
                  <a:pt x="833" y="298"/>
                </a:cubicBezTo>
                <a:cubicBezTo>
                  <a:pt x="834" y="300"/>
                  <a:pt x="835" y="302"/>
                  <a:pt x="836" y="304"/>
                </a:cubicBezTo>
                <a:cubicBezTo>
                  <a:pt x="836" y="305"/>
                  <a:pt x="836" y="305"/>
                  <a:pt x="836" y="306"/>
                </a:cubicBezTo>
                <a:cubicBezTo>
                  <a:pt x="838" y="318"/>
                  <a:pt x="830" y="332"/>
                  <a:pt x="833" y="333"/>
                </a:cubicBezTo>
                <a:cubicBezTo>
                  <a:pt x="836" y="331"/>
                  <a:pt x="836" y="331"/>
                  <a:pt x="836" y="331"/>
                </a:cubicBezTo>
                <a:cubicBezTo>
                  <a:pt x="835" y="327"/>
                  <a:pt x="835" y="327"/>
                  <a:pt x="835" y="327"/>
                </a:cubicBezTo>
                <a:cubicBezTo>
                  <a:pt x="838" y="316"/>
                  <a:pt x="838" y="303"/>
                  <a:pt x="843" y="305"/>
                </a:cubicBezTo>
                <a:cubicBezTo>
                  <a:pt x="847" y="311"/>
                  <a:pt x="845" y="323"/>
                  <a:pt x="846" y="324"/>
                </a:cubicBezTo>
                <a:cubicBezTo>
                  <a:pt x="846" y="326"/>
                  <a:pt x="847" y="327"/>
                  <a:pt x="848" y="325"/>
                </a:cubicBezTo>
                <a:cubicBezTo>
                  <a:pt x="856" y="327"/>
                  <a:pt x="856" y="327"/>
                  <a:pt x="856" y="327"/>
                </a:cubicBezTo>
                <a:cubicBezTo>
                  <a:pt x="853" y="304"/>
                  <a:pt x="853" y="304"/>
                  <a:pt x="853" y="304"/>
                </a:cubicBezTo>
                <a:cubicBezTo>
                  <a:pt x="856" y="293"/>
                  <a:pt x="860" y="306"/>
                  <a:pt x="856" y="280"/>
                </a:cubicBezTo>
                <a:cubicBezTo>
                  <a:pt x="861" y="320"/>
                  <a:pt x="884" y="295"/>
                  <a:pt x="887" y="307"/>
                </a:cubicBezTo>
                <a:cubicBezTo>
                  <a:pt x="892" y="291"/>
                  <a:pt x="896" y="291"/>
                  <a:pt x="902" y="294"/>
                </a:cubicBezTo>
                <a:cubicBezTo>
                  <a:pt x="900" y="289"/>
                  <a:pt x="900" y="263"/>
                  <a:pt x="904" y="266"/>
                </a:cubicBezTo>
                <a:cubicBezTo>
                  <a:pt x="903" y="319"/>
                  <a:pt x="913" y="290"/>
                  <a:pt x="917" y="328"/>
                </a:cubicBezTo>
                <a:cubicBezTo>
                  <a:pt x="914" y="303"/>
                  <a:pt x="931" y="323"/>
                  <a:pt x="926" y="286"/>
                </a:cubicBezTo>
                <a:cubicBezTo>
                  <a:pt x="930" y="291"/>
                  <a:pt x="926" y="306"/>
                  <a:pt x="929" y="319"/>
                </a:cubicBezTo>
                <a:cubicBezTo>
                  <a:pt x="938" y="299"/>
                  <a:pt x="950" y="333"/>
                  <a:pt x="962" y="327"/>
                </a:cubicBezTo>
                <a:cubicBezTo>
                  <a:pt x="962" y="320"/>
                  <a:pt x="960" y="309"/>
                  <a:pt x="963" y="299"/>
                </a:cubicBezTo>
                <a:cubicBezTo>
                  <a:pt x="969" y="334"/>
                  <a:pt x="969" y="334"/>
                  <a:pt x="969" y="334"/>
                </a:cubicBezTo>
                <a:cubicBezTo>
                  <a:pt x="971" y="331"/>
                  <a:pt x="971" y="294"/>
                  <a:pt x="975" y="319"/>
                </a:cubicBezTo>
                <a:cubicBezTo>
                  <a:pt x="975" y="313"/>
                  <a:pt x="974" y="304"/>
                  <a:pt x="976" y="302"/>
                </a:cubicBezTo>
                <a:cubicBezTo>
                  <a:pt x="999" y="338"/>
                  <a:pt x="1024" y="277"/>
                  <a:pt x="1047" y="344"/>
                </a:cubicBezTo>
                <a:cubicBezTo>
                  <a:pt x="1044" y="330"/>
                  <a:pt x="1046" y="329"/>
                  <a:pt x="1048" y="329"/>
                </a:cubicBezTo>
                <a:cubicBezTo>
                  <a:pt x="1047" y="326"/>
                  <a:pt x="1048" y="312"/>
                  <a:pt x="1048" y="303"/>
                </a:cubicBezTo>
                <a:cubicBezTo>
                  <a:pt x="1058" y="330"/>
                  <a:pt x="1058" y="330"/>
                  <a:pt x="1058" y="330"/>
                </a:cubicBezTo>
                <a:cubicBezTo>
                  <a:pt x="1060" y="304"/>
                  <a:pt x="1068" y="329"/>
                  <a:pt x="1070" y="305"/>
                </a:cubicBezTo>
                <a:cubicBezTo>
                  <a:pt x="1067" y="309"/>
                  <a:pt x="1067" y="309"/>
                  <a:pt x="1067" y="309"/>
                </a:cubicBezTo>
                <a:cubicBezTo>
                  <a:pt x="1068" y="298"/>
                  <a:pt x="1068" y="286"/>
                  <a:pt x="1067" y="273"/>
                </a:cubicBezTo>
                <a:cubicBezTo>
                  <a:pt x="1068" y="275"/>
                  <a:pt x="1068" y="275"/>
                  <a:pt x="1068" y="275"/>
                </a:cubicBezTo>
                <a:cubicBezTo>
                  <a:pt x="1066" y="266"/>
                  <a:pt x="1066" y="266"/>
                  <a:pt x="1066" y="266"/>
                </a:cubicBezTo>
                <a:cubicBezTo>
                  <a:pt x="1065" y="255"/>
                  <a:pt x="1064" y="243"/>
                  <a:pt x="1063" y="232"/>
                </a:cubicBezTo>
                <a:cubicBezTo>
                  <a:pt x="1066" y="231"/>
                  <a:pt x="1069" y="233"/>
                  <a:pt x="1070" y="219"/>
                </a:cubicBezTo>
                <a:close/>
              </a:path>
            </a:pathLst>
          </a:custGeom>
          <a:solidFill>
            <a:srgbClr val="E90E3F"/>
          </a:solidFill>
          <a:ln>
            <a:noFill/>
          </a:ln>
        </p:spPr>
        <p:txBody>
          <a:bodyPr vert="horz" wrap="square" lIns="91440" tIns="45720" rIns="91440" bIns="45720" numCol="1" anchor="t" anchorCtr="0" compatLnSpc="1"/>
          <a:lstStyle/>
          <a:p>
            <a:endParaRPr lang="zh-CN" altLang="en-US" sz="1600"/>
          </a:p>
        </p:txBody>
      </p:sp>
      <p:sp>
        <p:nvSpPr>
          <p:cNvPr id="7"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4445719" y="686766"/>
            <a:ext cx="2685351" cy="523220"/>
          </a:xfrm>
          <a:prstGeom prst="rect">
            <a:avLst/>
          </a:prstGeom>
          <a:noFill/>
        </p:spPr>
        <p:txBody>
          <a:bodyPr wrap="none" rtlCol="0">
            <a:spAutoFit/>
          </a:bodyPr>
          <a:lstStyle/>
          <a:p>
            <a:r>
              <a:rPr lang="en-US" sz="2800" b="1" dirty="0">
                <a:solidFill>
                  <a:schemeClr val="bg1"/>
                </a:solidFill>
              </a:rPr>
              <a:t>Resistance (R)</a:t>
            </a:r>
          </a:p>
        </p:txBody>
      </p:sp>
      <p:sp>
        <p:nvSpPr>
          <p:cNvPr id="12"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6003634" y="4162077"/>
            <a:ext cx="184731" cy="338554"/>
          </a:xfrm>
          <a:prstGeom prst="rect">
            <a:avLst/>
          </a:prstGeom>
          <a:noFill/>
        </p:spPr>
        <p:txBody>
          <a:bodyPr wrap="none" rtlCol="0">
            <a:spAutoFit/>
          </a:bodyPr>
          <a:lstStyle/>
          <a:p>
            <a:pPr algn="ct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 name="TextBox 1"/>
          <p:cNvSpPr txBox="1"/>
          <p:nvPr/>
        </p:nvSpPr>
        <p:spPr>
          <a:xfrm>
            <a:off x="1138989" y="1796716"/>
            <a:ext cx="10347158" cy="3785652"/>
          </a:xfrm>
          <a:prstGeom prst="rect">
            <a:avLst/>
          </a:prstGeom>
          <a:noFill/>
        </p:spPr>
        <p:txBody>
          <a:bodyPr wrap="square" rtlCol="0">
            <a:spAutoFit/>
          </a:bodyPr>
          <a:lstStyle/>
          <a:p>
            <a:pPr marL="285750" indent="-285750">
              <a:buFont typeface="Arial" panose="020B0604020202020204" pitchFamily="34" charset="0"/>
              <a:buChar char="•"/>
            </a:pPr>
            <a:r>
              <a:rPr lang="en-US" sz="3200" dirty="0">
                <a:solidFill>
                  <a:schemeClr val="bg1"/>
                </a:solidFill>
              </a:rPr>
              <a:t>The opposition to blood flow, largely determined by the size of the blood vessels, blood viscosity, and vessel length</a:t>
            </a:r>
            <a:r>
              <a:rPr lang="en-US" sz="3200" dirty="0" smtClean="0">
                <a:solidFill>
                  <a:schemeClr val="bg1"/>
                </a:solidFill>
              </a:rPr>
              <a:t>.</a:t>
            </a:r>
          </a:p>
          <a:p>
            <a:r>
              <a:rPr lang="en-US" sz="3200" dirty="0" smtClean="0">
                <a:solidFill>
                  <a:schemeClr val="bg1"/>
                </a:solidFill>
              </a:rPr>
              <a:t>Main </a:t>
            </a:r>
            <a:r>
              <a:rPr lang="en-US" sz="3200" dirty="0">
                <a:solidFill>
                  <a:schemeClr val="bg1"/>
                </a:solidFill>
              </a:rPr>
              <a:t>Factors Influencing Resistance</a:t>
            </a:r>
            <a:r>
              <a:rPr lang="en-US" sz="3200" dirty="0" smtClean="0">
                <a:solidFill>
                  <a:schemeClr val="bg1"/>
                </a:solidFill>
              </a:rPr>
              <a:t>:</a:t>
            </a:r>
          </a:p>
          <a:p>
            <a:pPr algn="ctr"/>
            <a:r>
              <a:rPr lang="en-US" sz="2800" dirty="0" smtClean="0">
                <a:solidFill>
                  <a:schemeClr val="bg1"/>
                </a:solidFill>
              </a:rPr>
              <a:t>         </a:t>
            </a:r>
            <a:r>
              <a:rPr lang="en-US" sz="2800" b="1" i="1" u="sng" dirty="0" smtClean="0">
                <a:solidFill>
                  <a:schemeClr val="bg1"/>
                </a:solidFill>
                <a:effectLst>
                  <a:outerShdw blurRad="38100" dist="38100" dir="2700000" algn="tl">
                    <a:srgbClr val="000000">
                      <a:alpha val="43137"/>
                    </a:srgbClr>
                  </a:outerShdw>
                </a:effectLst>
              </a:rPr>
              <a:t>Vessel </a:t>
            </a:r>
            <a:r>
              <a:rPr lang="en-US" sz="2800" b="1" i="1" u="sng" dirty="0">
                <a:solidFill>
                  <a:schemeClr val="bg1"/>
                </a:solidFill>
                <a:effectLst>
                  <a:outerShdw blurRad="38100" dist="38100" dir="2700000" algn="tl">
                    <a:srgbClr val="000000">
                      <a:alpha val="43137"/>
                    </a:srgbClr>
                  </a:outerShdw>
                </a:effectLst>
              </a:rPr>
              <a:t>Diameter</a:t>
            </a:r>
            <a:r>
              <a:rPr lang="en-US" sz="2800" dirty="0">
                <a:solidFill>
                  <a:schemeClr val="bg1"/>
                </a:solidFill>
              </a:rPr>
              <a:t>: Smaller diameter increases resistance </a:t>
            </a:r>
            <a:r>
              <a:rPr lang="en-US" sz="2800" dirty="0" smtClean="0">
                <a:solidFill>
                  <a:schemeClr val="bg1"/>
                </a:solidFill>
              </a:rPr>
              <a:t>           </a:t>
            </a:r>
          </a:p>
          <a:p>
            <a:pPr algn="ctr"/>
            <a:r>
              <a:rPr lang="en-US" sz="2800" dirty="0">
                <a:solidFill>
                  <a:schemeClr val="bg1"/>
                </a:solidFill>
              </a:rPr>
              <a:t> </a:t>
            </a:r>
            <a:r>
              <a:rPr lang="en-US" sz="2800" dirty="0" smtClean="0">
                <a:solidFill>
                  <a:schemeClr val="bg1"/>
                </a:solidFill>
              </a:rPr>
              <a:t> </a:t>
            </a:r>
            <a:r>
              <a:rPr lang="en-US" sz="2800" b="1" i="1" u="sng" dirty="0" smtClean="0">
                <a:solidFill>
                  <a:schemeClr val="bg1"/>
                </a:solidFill>
              </a:rPr>
              <a:t>Blood </a:t>
            </a:r>
            <a:r>
              <a:rPr lang="en-US" sz="2800" b="1" i="1" u="sng" dirty="0">
                <a:solidFill>
                  <a:schemeClr val="bg1"/>
                </a:solidFill>
              </a:rPr>
              <a:t>Viscosity</a:t>
            </a:r>
            <a:r>
              <a:rPr lang="en-US" sz="2800" dirty="0">
                <a:solidFill>
                  <a:schemeClr val="bg1"/>
                </a:solidFill>
              </a:rPr>
              <a:t>: Thicker blood (due to more cells or </a:t>
            </a:r>
            <a:r>
              <a:rPr lang="en-US" sz="2800" dirty="0" smtClean="0">
                <a:solidFill>
                  <a:schemeClr val="bg1"/>
                </a:solidFill>
              </a:rPr>
              <a:t>         proteins</a:t>
            </a:r>
            <a:r>
              <a:rPr lang="en-US" sz="2800" dirty="0">
                <a:solidFill>
                  <a:schemeClr val="bg1"/>
                </a:solidFill>
              </a:rPr>
              <a:t>) increases resistance</a:t>
            </a:r>
            <a:r>
              <a:rPr lang="en-US" sz="2800" dirty="0" smtClean="0">
                <a:solidFill>
                  <a:schemeClr val="bg1"/>
                </a:solidFill>
              </a:rPr>
              <a:t>.</a:t>
            </a:r>
          </a:p>
          <a:p>
            <a:r>
              <a:rPr lang="en-US" sz="2800" dirty="0">
                <a:solidFill>
                  <a:schemeClr val="bg1"/>
                </a:solidFill>
              </a:rPr>
              <a:t> </a:t>
            </a:r>
            <a:r>
              <a:rPr lang="en-US" sz="2800" dirty="0" smtClean="0">
                <a:solidFill>
                  <a:schemeClr val="bg1"/>
                </a:solidFill>
              </a:rPr>
              <a:t>          </a:t>
            </a:r>
            <a:r>
              <a:rPr lang="en-US" sz="2800" b="1" i="1" u="sng" dirty="0" smtClean="0">
                <a:solidFill>
                  <a:schemeClr val="bg1"/>
                </a:solidFill>
              </a:rPr>
              <a:t>Vessel </a:t>
            </a:r>
            <a:r>
              <a:rPr lang="en-US" sz="2800" b="1" i="1" u="sng" dirty="0">
                <a:solidFill>
                  <a:schemeClr val="bg1"/>
                </a:solidFill>
              </a:rPr>
              <a:t>Length</a:t>
            </a:r>
            <a:r>
              <a:rPr lang="en-US" sz="2800" dirty="0">
                <a:solidFill>
                  <a:schemeClr val="bg1"/>
                </a:solidFill>
              </a:rPr>
              <a:t>: Longer vessels provide more resistance.</a:t>
            </a:r>
            <a:endParaRPr lang="en-US" sz="2800" dirty="0" smtClean="0">
              <a:solidFill>
                <a:schemeClr val="bg1"/>
              </a:solidFill>
            </a:endParaRPr>
          </a:p>
        </p:txBody>
      </p:sp>
    </p:spTree>
    <p:extLst>
      <p:ext uri="{BB962C8B-B14F-4D97-AF65-F5344CB8AC3E}">
        <p14:creationId xmlns:p14="http://schemas.microsoft.com/office/powerpoint/2010/main" val="3772501656"/>
      </p:ext>
    </p:extLst>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4006426" y="284007"/>
            <a:ext cx="3563938" cy="1328738"/>
          </a:xfrm>
          <a:custGeom>
            <a:avLst/>
            <a:gdLst>
              <a:gd name="T0" fmla="*/ 1009 w 1071"/>
              <a:gd name="T1" fmla="*/ 82 h 397"/>
              <a:gd name="T2" fmla="*/ 999 w 1071"/>
              <a:gd name="T3" fmla="*/ 97 h 397"/>
              <a:gd name="T4" fmla="*/ 977 w 1071"/>
              <a:gd name="T5" fmla="*/ 81 h 397"/>
              <a:gd name="T6" fmla="*/ 974 w 1071"/>
              <a:gd name="T7" fmla="*/ 62 h 397"/>
              <a:gd name="T8" fmla="*/ 953 w 1071"/>
              <a:gd name="T9" fmla="*/ 73 h 397"/>
              <a:gd name="T10" fmla="*/ 942 w 1071"/>
              <a:gd name="T11" fmla="*/ 67 h 397"/>
              <a:gd name="T12" fmla="*/ 925 w 1071"/>
              <a:gd name="T13" fmla="*/ 73 h 397"/>
              <a:gd name="T14" fmla="*/ 898 w 1071"/>
              <a:gd name="T15" fmla="*/ 76 h 397"/>
              <a:gd name="T16" fmla="*/ 871 w 1071"/>
              <a:gd name="T17" fmla="*/ 82 h 397"/>
              <a:gd name="T18" fmla="*/ 830 w 1071"/>
              <a:gd name="T19" fmla="*/ 67 h 397"/>
              <a:gd name="T20" fmla="*/ 808 w 1071"/>
              <a:gd name="T21" fmla="*/ 53 h 397"/>
              <a:gd name="T22" fmla="*/ 751 w 1071"/>
              <a:gd name="T23" fmla="*/ 58 h 397"/>
              <a:gd name="T24" fmla="*/ 739 w 1071"/>
              <a:gd name="T25" fmla="*/ 58 h 397"/>
              <a:gd name="T26" fmla="*/ 705 w 1071"/>
              <a:gd name="T27" fmla="*/ 39 h 397"/>
              <a:gd name="T28" fmla="*/ 656 w 1071"/>
              <a:gd name="T29" fmla="*/ 39 h 397"/>
              <a:gd name="T30" fmla="*/ 614 w 1071"/>
              <a:gd name="T31" fmla="*/ 66 h 397"/>
              <a:gd name="T32" fmla="*/ 594 w 1071"/>
              <a:gd name="T33" fmla="*/ 65 h 397"/>
              <a:gd name="T34" fmla="*/ 576 w 1071"/>
              <a:gd name="T35" fmla="*/ 64 h 397"/>
              <a:gd name="T36" fmla="*/ 526 w 1071"/>
              <a:gd name="T37" fmla="*/ 89 h 397"/>
              <a:gd name="T38" fmla="*/ 499 w 1071"/>
              <a:gd name="T39" fmla="*/ 76 h 397"/>
              <a:gd name="T40" fmla="*/ 466 w 1071"/>
              <a:gd name="T41" fmla="*/ 74 h 397"/>
              <a:gd name="T42" fmla="*/ 414 w 1071"/>
              <a:gd name="T43" fmla="*/ 78 h 397"/>
              <a:gd name="T44" fmla="*/ 394 w 1071"/>
              <a:gd name="T45" fmla="*/ 91 h 397"/>
              <a:gd name="T46" fmla="*/ 372 w 1071"/>
              <a:gd name="T47" fmla="*/ 89 h 397"/>
              <a:gd name="T48" fmla="*/ 350 w 1071"/>
              <a:gd name="T49" fmla="*/ 48 h 397"/>
              <a:gd name="T50" fmla="*/ 298 w 1071"/>
              <a:gd name="T51" fmla="*/ 89 h 397"/>
              <a:gd name="T52" fmla="*/ 225 w 1071"/>
              <a:gd name="T53" fmla="*/ 71 h 397"/>
              <a:gd name="T54" fmla="*/ 143 w 1071"/>
              <a:gd name="T55" fmla="*/ 82 h 397"/>
              <a:gd name="T56" fmla="*/ 1 w 1071"/>
              <a:gd name="T57" fmla="*/ 121 h 397"/>
              <a:gd name="T58" fmla="*/ 24 w 1071"/>
              <a:gd name="T59" fmla="*/ 319 h 397"/>
              <a:gd name="T60" fmla="*/ 72 w 1071"/>
              <a:gd name="T61" fmla="*/ 325 h 397"/>
              <a:gd name="T62" fmla="*/ 95 w 1071"/>
              <a:gd name="T63" fmla="*/ 317 h 397"/>
              <a:gd name="T64" fmla="*/ 101 w 1071"/>
              <a:gd name="T65" fmla="*/ 327 h 397"/>
              <a:gd name="T66" fmla="*/ 106 w 1071"/>
              <a:gd name="T67" fmla="*/ 349 h 397"/>
              <a:gd name="T68" fmla="*/ 130 w 1071"/>
              <a:gd name="T69" fmla="*/ 351 h 397"/>
              <a:gd name="T70" fmla="*/ 145 w 1071"/>
              <a:gd name="T71" fmla="*/ 317 h 397"/>
              <a:gd name="T72" fmla="*/ 171 w 1071"/>
              <a:gd name="T73" fmla="*/ 314 h 397"/>
              <a:gd name="T74" fmla="*/ 187 w 1071"/>
              <a:gd name="T75" fmla="*/ 347 h 397"/>
              <a:gd name="T76" fmla="*/ 220 w 1071"/>
              <a:gd name="T77" fmla="*/ 351 h 397"/>
              <a:gd name="T78" fmla="*/ 258 w 1071"/>
              <a:gd name="T79" fmla="*/ 340 h 397"/>
              <a:gd name="T80" fmla="*/ 321 w 1071"/>
              <a:gd name="T81" fmla="*/ 334 h 397"/>
              <a:gd name="T82" fmla="*/ 363 w 1071"/>
              <a:gd name="T83" fmla="*/ 349 h 397"/>
              <a:gd name="T84" fmla="*/ 402 w 1071"/>
              <a:gd name="T85" fmla="*/ 354 h 397"/>
              <a:gd name="T86" fmla="*/ 450 w 1071"/>
              <a:gd name="T87" fmla="*/ 319 h 397"/>
              <a:gd name="T88" fmla="*/ 476 w 1071"/>
              <a:gd name="T89" fmla="*/ 342 h 397"/>
              <a:gd name="T90" fmla="*/ 488 w 1071"/>
              <a:gd name="T91" fmla="*/ 353 h 397"/>
              <a:gd name="T92" fmla="*/ 531 w 1071"/>
              <a:gd name="T93" fmla="*/ 295 h 397"/>
              <a:gd name="T94" fmla="*/ 570 w 1071"/>
              <a:gd name="T95" fmla="*/ 289 h 397"/>
              <a:gd name="T96" fmla="*/ 586 w 1071"/>
              <a:gd name="T97" fmla="*/ 312 h 397"/>
              <a:gd name="T98" fmla="*/ 624 w 1071"/>
              <a:gd name="T99" fmla="*/ 316 h 397"/>
              <a:gd name="T100" fmla="*/ 664 w 1071"/>
              <a:gd name="T101" fmla="*/ 311 h 397"/>
              <a:gd name="T102" fmla="*/ 683 w 1071"/>
              <a:gd name="T103" fmla="*/ 319 h 397"/>
              <a:gd name="T104" fmla="*/ 721 w 1071"/>
              <a:gd name="T105" fmla="*/ 315 h 397"/>
              <a:gd name="T106" fmla="*/ 772 w 1071"/>
              <a:gd name="T107" fmla="*/ 303 h 397"/>
              <a:gd name="T108" fmla="*/ 826 w 1071"/>
              <a:gd name="T109" fmla="*/ 307 h 397"/>
              <a:gd name="T110" fmla="*/ 843 w 1071"/>
              <a:gd name="T111" fmla="*/ 305 h 397"/>
              <a:gd name="T112" fmla="*/ 926 w 1071"/>
              <a:gd name="T113" fmla="*/ 286 h 397"/>
              <a:gd name="T114" fmla="*/ 1058 w 1071"/>
              <a:gd name="T115" fmla="*/ 330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71" h="397">
                <a:moveTo>
                  <a:pt x="1070" y="219"/>
                </a:moveTo>
                <a:cubicBezTo>
                  <a:pt x="1067" y="223"/>
                  <a:pt x="1067" y="223"/>
                  <a:pt x="1067" y="223"/>
                </a:cubicBezTo>
                <a:cubicBezTo>
                  <a:pt x="1071" y="194"/>
                  <a:pt x="1061" y="157"/>
                  <a:pt x="1062" y="119"/>
                </a:cubicBezTo>
                <a:cubicBezTo>
                  <a:pt x="1057" y="152"/>
                  <a:pt x="1050" y="68"/>
                  <a:pt x="1042" y="115"/>
                </a:cubicBezTo>
                <a:cubicBezTo>
                  <a:pt x="1040" y="107"/>
                  <a:pt x="1044" y="103"/>
                  <a:pt x="1043" y="94"/>
                </a:cubicBezTo>
                <a:cubicBezTo>
                  <a:pt x="1041" y="104"/>
                  <a:pt x="1040" y="109"/>
                  <a:pt x="1038" y="110"/>
                </a:cubicBezTo>
                <a:cubicBezTo>
                  <a:pt x="1039" y="99"/>
                  <a:pt x="1039" y="99"/>
                  <a:pt x="1039" y="99"/>
                </a:cubicBezTo>
                <a:cubicBezTo>
                  <a:pt x="1038" y="100"/>
                  <a:pt x="1036" y="102"/>
                  <a:pt x="1034" y="104"/>
                </a:cubicBezTo>
                <a:cubicBezTo>
                  <a:pt x="1035" y="101"/>
                  <a:pt x="1035" y="101"/>
                  <a:pt x="1035" y="101"/>
                </a:cubicBezTo>
                <a:cubicBezTo>
                  <a:pt x="1024" y="103"/>
                  <a:pt x="1019" y="92"/>
                  <a:pt x="1009" y="82"/>
                </a:cubicBezTo>
                <a:cubicBezTo>
                  <a:pt x="1012" y="75"/>
                  <a:pt x="1010" y="63"/>
                  <a:pt x="1005" y="66"/>
                </a:cubicBezTo>
                <a:cubicBezTo>
                  <a:pt x="1006" y="71"/>
                  <a:pt x="1008" y="74"/>
                  <a:pt x="1007" y="80"/>
                </a:cubicBezTo>
                <a:cubicBezTo>
                  <a:pt x="1006" y="78"/>
                  <a:pt x="1005" y="77"/>
                  <a:pt x="1003" y="76"/>
                </a:cubicBezTo>
                <a:cubicBezTo>
                  <a:pt x="1004" y="95"/>
                  <a:pt x="1004" y="95"/>
                  <a:pt x="1004" y="95"/>
                </a:cubicBezTo>
                <a:cubicBezTo>
                  <a:pt x="1003" y="93"/>
                  <a:pt x="1002" y="92"/>
                  <a:pt x="1001" y="90"/>
                </a:cubicBezTo>
                <a:cubicBezTo>
                  <a:pt x="1003" y="84"/>
                  <a:pt x="1003" y="84"/>
                  <a:pt x="1003" y="84"/>
                </a:cubicBezTo>
                <a:cubicBezTo>
                  <a:pt x="1001" y="89"/>
                  <a:pt x="1001" y="89"/>
                  <a:pt x="1001" y="89"/>
                </a:cubicBezTo>
                <a:cubicBezTo>
                  <a:pt x="1001" y="87"/>
                  <a:pt x="1000" y="84"/>
                  <a:pt x="999" y="81"/>
                </a:cubicBezTo>
                <a:cubicBezTo>
                  <a:pt x="998" y="89"/>
                  <a:pt x="999" y="93"/>
                  <a:pt x="999" y="95"/>
                </a:cubicBezTo>
                <a:cubicBezTo>
                  <a:pt x="999" y="97"/>
                  <a:pt x="999" y="97"/>
                  <a:pt x="999" y="97"/>
                </a:cubicBezTo>
                <a:cubicBezTo>
                  <a:pt x="995" y="93"/>
                  <a:pt x="990" y="95"/>
                  <a:pt x="987" y="91"/>
                </a:cubicBezTo>
                <a:cubicBezTo>
                  <a:pt x="987" y="91"/>
                  <a:pt x="987" y="90"/>
                  <a:pt x="987" y="90"/>
                </a:cubicBezTo>
                <a:cubicBezTo>
                  <a:pt x="987" y="90"/>
                  <a:pt x="987" y="91"/>
                  <a:pt x="987" y="91"/>
                </a:cubicBezTo>
                <a:cubicBezTo>
                  <a:pt x="984" y="88"/>
                  <a:pt x="982" y="82"/>
                  <a:pt x="981" y="69"/>
                </a:cubicBezTo>
                <a:cubicBezTo>
                  <a:pt x="981" y="69"/>
                  <a:pt x="981" y="69"/>
                  <a:pt x="981" y="69"/>
                </a:cubicBezTo>
                <a:cubicBezTo>
                  <a:pt x="981" y="67"/>
                  <a:pt x="981" y="65"/>
                  <a:pt x="981" y="62"/>
                </a:cubicBezTo>
                <a:cubicBezTo>
                  <a:pt x="977" y="73"/>
                  <a:pt x="977" y="73"/>
                  <a:pt x="977" y="73"/>
                </a:cubicBezTo>
                <a:cubicBezTo>
                  <a:pt x="978" y="73"/>
                  <a:pt x="979" y="73"/>
                  <a:pt x="979" y="72"/>
                </a:cubicBezTo>
                <a:cubicBezTo>
                  <a:pt x="979" y="78"/>
                  <a:pt x="981" y="90"/>
                  <a:pt x="978" y="90"/>
                </a:cubicBezTo>
                <a:cubicBezTo>
                  <a:pt x="977" y="81"/>
                  <a:pt x="977" y="81"/>
                  <a:pt x="977" y="81"/>
                </a:cubicBezTo>
                <a:cubicBezTo>
                  <a:pt x="977" y="80"/>
                  <a:pt x="977" y="80"/>
                  <a:pt x="977" y="79"/>
                </a:cubicBezTo>
                <a:cubicBezTo>
                  <a:pt x="977" y="80"/>
                  <a:pt x="977" y="80"/>
                  <a:pt x="977" y="80"/>
                </a:cubicBezTo>
                <a:cubicBezTo>
                  <a:pt x="976" y="78"/>
                  <a:pt x="976" y="78"/>
                  <a:pt x="976" y="78"/>
                </a:cubicBezTo>
                <a:cubicBezTo>
                  <a:pt x="976" y="81"/>
                  <a:pt x="976" y="81"/>
                  <a:pt x="976" y="81"/>
                </a:cubicBezTo>
                <a:cubicBezTo>
                  <a:pt x="973" y="89"/>
                  <a:pt x="973" y="89"/>
                  <a:pt x="973" y="89"/>
                </a:cubicBezTo>
                <a:cubicBezTo>
                  <a:pt x="972" y="84"/>
                  <a:pt x="971" y="77"/>
                  <a:pt x="971" y="70"/>
                </a:cubicBezTo>
                <a:cubicBezTo>
                  <a:pt x="971" y="70"/>
                  <a:pt x="971" y="70"/>
                  <a:pt x="971" y="69"/>
                </a:cubicBezTo>
                <a:cubicBezTo>
                  <a:pt x="971" y="69"/>
                  <a:pt x="971" y="69"/>
                  <a:pt x="971" y="69"/>
                </a:cubicBezTo>
                <a:cubicBezTo>
                  <a:pt x="971" y="68"/>
                  <a:pt x="971" y="67"/>
                  <a:pt x="971" y="66"/>
                </a:cubicBezTo>
                <a:cubicBezTo>
                  <a:pt x="971" y="67"/>
                  <a:pt x="973" y="63"/>
                  <a:pt x="974" y="62"/>
                </a:cubicBezTo>
                <a:cubicBezTo>
                  <a:pt x="972" y="58"/>
                  <a:pt x="971" y="57"/>
                  <a:pt x="969" y="57"/>
                </a:cubicBezTo>
                <a:cubicBezTo>
                  <a:pt x="969" y="55"/>
                  <a:pt x="968" y="53"/>
                  <a:pt x="968" y="52"/>
                </a:cubicBezTo>
                <a:cubicBezTo>
                  <a:pt x="968" y="57"/>
                  <a:pt x="968" y="57"/>
                  <a:pt x="968" y="57"/>
                </a:cubicBezTo>
                <a:cubicBezTo>
                  <a:pt x="965" y="59"/>
                  <a:pt x="963" y="63"/>
                  <a:pt x="962" y="62"/>
                </a:cubicBezTo>
                <a:cubicBezTo>
                  <a:pt x="966" y="69"/>
                  <a:pt x="966" y="69"/>
                  <a:pt x="966" y="69"/>
                </a:cubicBezTo>
                <a:cubicBezTo>
                  <a:pt x="963" y="71"/>
                  <a:pt x="960" y="72"/>
                  <a:pt x="958" y="73"/>
                </a:cubicBezTo>
                <a:cubicBezTo>
                  <a:pt x="958" y="71"/>
                  <a:pt x="959" y="70"/>
                  <a:pt x="960" y="68"/>
                </a:cubicBezTo>
                <a:cubicBezTo>
                  <a:pt x="960" y="67"/>
                  <a:pt x="959" y="65"/>
                  <a:pt x="959" y="64"/>
                </a:cubicBezTo>
                <a:cubicBezTo>
                  <a:pt x="958" y="66"/>
                  <a:pt x="958" y="69"/>
                  <a:pt x="957" y="73"/>
                </a:cubicBezTo>
                <a:cubicBezTo>
                  <a:pt x="956" y="73"/>
                  <a:pt x="954" y="73"/>
                  <a:pt x="953" y="73"/>
                </a:cubicBezTo>
                <a:cubicBezTo>
                  <a:pt x="953" y="68"/>
                  <a:pt x="954" y="62"/>
                  <a:pt x="952" y="62"/>
                </a:cubicBezTo>
                <a:cubicBezTo>
                  <a:pt x="950" y="70"/>
                  <a:pt x="948" y="70"/>
                  <a:pt x="946" y="71"/>
                </a:cubicBezTo>
                <a:cubicBezTo>
                  <a:pt x="946" y="72"/>
                  <a:pt x="947" y="72"/>
                  <a:pt x="947" y="73"/>
                </a:cubicBezTo>
                <a:cubicBezTo>
                  <a:pt x="946" y="73"/>
                  <a:pt x="945" y="73"/>
                  <a:pt x="943" y="73"/>
                </a:cubicBezTo>
                <a:cubicBezTo>
                  <a:pt x="944" y="72"/>
                  <a:pt x="945" y="72"/>
                  <a:pt x="946" y="71"/>
                </a:cubicBezTo>
                <a:cubicBezTo>
                  <a:pt x="944" y="69"/>
                  <a:pt x="943" y="66"/>
                  <a:pt x="942" y="63"/>
                </a:cubicBezTo>
                <a:cubicBezTo>
                  <a:pt x="942" y="64"/>
                  <a:pt x="942" y="64"/>
                  <a:pt x="942" y="64"/>
                </a:cubicBezTo>
                <a:cubicBezTo>
                  <a:pt x="942" y="64"/>
                  <a:pt x="942" y="64"/>
                  <a:pt x="942" y="64"/>
                </a:cubicBezTo>
                <a:cubicBezTo>
                  <a:pt x="942" y="65"/>
                  <a:pt x="942" y="65"/>
                  <a:pt x="942" y="65"/>
                </a:cubicBezTo>
                <a:cubicBezTo>
                  <a:pt x="942" y="67"/>
                  <a:pt x="943" y="68"/>
                  <a:pt x="942" y="67"/>
                </a:cubicBezTo>
                <a:cubicBezTo>
                  <a:pt x="942" y="67"/>
                  <a:pt x="942" y="67"/>
                  <a:pt x="942" y="67"/>
                </a:cubicBezTo>
                <a:cubicBezTo>
                  <a:pt x="942" y="69"/>
                  <a:pt x="942" y="71"/>
                  <a:pt x="942" y="73"/>
                </a:cubicBezTo>
                <a:cubicBezTo>
                  <a:pt x="942" y="73"/>
                  <a:pt x="942" y="73"/>
                  <a:pt x="942" y="73"/>
                </a:cubicBezTo>
                <a:cubicBezTo>
                  <a:pt x="939" y="70"/>
                  <a:pt x="941" y="69"/>
                  <a:pt x="942" y="67"/>
                </a:cubicBezTo>
                <a:cubicBezTo>
                  <a:pt x="942" y="66"/>
                  <a:pt x="942" y="65"/>
                  <a:pt x="942" y="65"/>
                </a:cubicBezTo>
                <a:cubicBezTo>
                  <a:pt x="942" y="64"/>
                  <a:pt x="942" y="64"/>
                  <a:pt x="942" y="64"/>
                </a:cubicBezTo>
                <a:cubicBezTo>
                  <a:pt x="934" y="73"/>
                  <a:pt x="934" y="73"/>
                  <a:pt x="934" y="73"/>
                </a:cubicBezTo>
                <a:cubicBezTo>
                  <a:pt x="935" y="74"/>
                  <a:pt x="936" y="75"/>
                  <a:pt x="937" y="75"/>
                </a:cubicBezTo>
                <a:cubicBezTo>
                  <a:pt x="933" y="77"/>
                  <a:pt x="930" y="80"/>
                  <a:pt x="926" y="86"/>
                </a:cubicBezTo>
                <a:cubicBezTo>
                  <a:pt x="926" y="81"/>
                  <a:pt x="926" y="77"/>
                  <a:pt x="925" y="73"/>
                </a:cubicBezTo>
                <a:cubicBezTo>
                  <a:pt x="925" y="80"/>
                  <a:pt x="925" y="87"/>
                  <a:pt x="921" y="96"/>
                </a:cubicBezTo>
                <a:cubicBezTo>
                  <a:pt x="921" y="97"/>
                  <a:pt x="922" y="99"/>
                  <a:pt x="922" y="101"/>
                </a:cubicBezTo>
                <a:cubicBezTo>
                  <a:pt x="918" y="102"/>
                  <a:pt x="917" y="87"/>
                  <a:pt x="909" y="93"/>
                </a:cubicBezTo>
                <a:cubicBezTo>
                  <a:pt x="910" y="90"/>
                  <a:pt x="910" y="90"/>
                  <a:pt x="910" y="90"/>
                </a:cubicBezTo>
                <a:cubicBezTo>
                  <a:pt x="908" y="99"/>
                  <a:pt x="905" y="104"/>
                  <a:pt x="902" y="102"/>
                </a:cubicBezTo>
                <a:cubicBezTo>
                  <a:pt x="903" y="99"/>
                  <a:pt x="903" y="96"/>
                  <a:pt x="902" y="92"/>
                </a:cubicBezTo>
                <a:cubicBezTo>
                  <a:pt x="905" y="82"/>
                  <a:pt x="909" y="72"/>
                  <a:pt x="912" y="78"/>
                </a:cubicBezTo>
                <a:cubicBezTo>
                  <a:pt x="910" y="54"/>
                  <a:pt x="911" y="80"/>
                  <a:pt x="907" y="52"/>
                </a:cubicBezTo>
                <a:cubicBezTo>
                  <a:pt x="910" y="82"/>
                  <a:pt x="899" y="60"/>
                  <a:pt x="898" y="75"/>
                </a:cubicBezTo>
                <a:cubicBezTo>
                  <a:pt x="898" y="75"/>
                  <a:pt x="898" y="76"/>
                  <a:pt x="898" y="76"/>
                </a:cubicBezTo>
                <a:cubicBezTo>
                  <a:pt x="895" y="59"/>
                  <a:pt x="892" y="69"/>
                  <a:pt x="888" y="45"/>
                </a:cubicBezTo>
                <a:cubicBezTo>
                  <a:pt x="889" y="53"/>
                  <a:pt x="890" y="61"/>
                  <a:pt x="886" y="56"/>
                </a:cubicBezTo>
                <a:cubicBezTo>
                  <a:pt x="886" y="59"/>
                  <a:pt x="885" y="62"/>
                  <a:pt x="885" y="63"/>
                </a:cubicBezTo>
                <a:cubicBezTo>
                  <a:pt x="885" y="63"/>
                  <a:pt x="885" y="63"/>
                  <a:pt x="885" y="63"/>
                </a:cubicBezTo>
                <a:cubicBezTo>
                  <a:pt x="885" y="64"/>
                  <a:pt x="885" y="64"/>
                  <a:pt x="885" y="64"/>
                </a:cubicBezTo>
                <a:cubicBezTo>
                  <a:pt x="885" y="65"/>
                  <a:pt x="885" y="65"/>
                  <a:pt x="885" y="64"/>
                </a:cubicBezTo>
                <a:cubicBezTo>
                  <a:pt x="886" y="68"/>
                  <a:pt x="887" y="72"/>
                  <a:pt x="887" y="76"/>
                </a:cubicBezTo>
                <a:cubicBezTo>
                  <a:pt x="886" y="88"/>
                  <a:pt x="883" y="92"/>
                  <a:pt x="880" y="95"/>
                </a:cubicBezTo>
                <a:cubicBezTo>
                  <a:pt x="881" y="93"/>
                  <a:pt x="881" y="90"/>
                  <a:pt x="882" y="87"/>
                </a:cubicBezTo>
                <a:cubicBezTo>
                  <a:pt x="877" y="73"/>
                  <a:pt x="874" y="77"/>
                  <a:pt x="871" y="82"/>
                </a:cubicBezTo>
                <a:cubicBezTo>
                  <a:pt x="869" y="73"/>
                  <a:pt x="868" y="66"/>
                  <a:pt x="872" y="60"/>
                </a:cubicBezTo>
                <a:cubicBezTo>
                  <a:pt x="867" y="59"/>
                  <a:pt x="867" y="59"/>
                  <a:pt x="867" y="59"/>
                </a:cubicBezTo>
                <a:cubicBezTo>
                  <a:pt x="864" y="49"/>
                  <a:pt x="859" y="45"/>
                  <a:pt x="857" y="52"/>
                </a:cubicBezTo>
                <a:cubicBezTo>
                  <a:pt x="854" y="48"/>
                  <a:pt x="851" y="71"/>
                  <a:pt x="853" y="58"/>
                </a:cubicBezTo>
                <a:cubicBezTo>
                  <a:pt x="845" y="68"/>
                  <a:pt x="845" y="68"/>
                  <a:pt x="845" y="68"/>
                </a:cubicBezTo>
                <a:cubicBezTo>
                  <a:pt x="844" y="64"/>
                  <a:pt x="844" y="64"/>
                  <a:pt x="844" y="64"/>
                </a:cubicBezTo>
                <a:cubicBezTo>
                  <a:pt x="842" y="63"/>
                  <a:pt x="839" y="66"/>
                  <a:pt x="836" y="69"/>
                </a:cubicBezTo>
                <a:cubicBezTo>
                  <a:pt x="836" y="69"/>
                  <a:pt x="836" y="69"/>
                  <a:pt x="836" y="69"/>
                </a:cubicBezTo>
                <a:cubicBezTo>
                  <a:pt x="835" y="60"/>
                  <a:pt x="831" y="73"/>
                  <a:pt x="830" y="72"/>
                </a:cubicBezTo>
                <a:cubicBezTo>
                  <a:pt x="830" y="71"/>
                  <a:pt x="830" y="70"/>
                  <a:pt x="830" y="67"/>
                </a:cubicBezTo>
                <a:cubicBezTo>
                  <a:pt x="830" y="66"/>
                  <a:pt x="829" y="65"/>
                  <a:pt x="829" y="64"/>
                </a:cubicBezTo>
                <a:cubicBezTo>
                  <a:pt x="829" y="62"/>
                  <a:pt x="829" y="60"/>
                  <a:pt x="830" y="57"/>
                </a:cubicBezTo>
                <a:cubicBezTo>
                  <a:pt x="829" y="60"/>
                  <a:pt x="829" y="62"/>
                  <a:pt x="829" y="64"/>
                </a:cubicBezTo>
                <a:cubicBezTo>
                  <a:pt x="827" y="59"/>
                  <a:pt x="826" y="57"/>
                  <a:pt x="824" y="56"/>
                </a:cubicBezTo>
                <a:cubicBezTo>
                  <a:pt x="826" y="61"/>
                  <a:pt x="827" y="67"/>
                  <a:pt x="828" y="71"/>
                </a:cubicBezTo>
                <a:cubicBezTo>
                  <a:pt x="828" y="73"/>
                  <a:pt x="827" y="74"/>
                  <a:pt x="827" y="75"/>
                </a:cubicBezTo>
                <a:cubicBezTo>
                  <a:pt x="824" y="74"/>
                  <a:pt x="821" y="70"/>
                  <a:pt x="819" y="60"/>
                </a:cubicBezTo>
                <a:cubicBezTo>
                  <a:pt x="817" y="63"/>
                  <a:pt x="815" y="67"/>
                  <a:pt x="813" y="67"/>
                </a:cubicBezTo>
                <a:cubicBezTo>
                  <a:pt x="814" y="52"/>
                  <a:pt x="814" y="52"/>
                  <a:pt x="814" y="52"/>
                </a:cubicBezTo>
                <a:cubicBezTo>
                  <a:pt x="812" y="62"/>
                  <a:pt x="810" y="59"/>
                  <a:pt x="808" y="53"/>
                </a:cubicBezTo>
                <a:cubicBezTo>
                  <a:pt x="808" y="50"/>
                  <a:pt x="808" y="50"/>
                  <a:pt x="808" y="50"/>
                </a:cubicBezTo>
                <a:cubicBezTo>
                  <a:pt x="807" y="50"/>
                  <a:pt x="807" y="50"/>
                  <a:pt x="807" y="50"/>
                </a:cubicBezTo>
                <a:cubicBezTo>
                  <a:pt x="805" y="45"/>
                  <a:pt x="803" y="40"/>
                  <a:pt x="801" y="45"/>
                </a:cubicBezTo>
                <a:cubicBezTo>
                  <a:pt x="804" y="45"/>
                  <a:pt x="805" y="47"/>
                  <a:pt x="806" y="50"/>
                </a:cubicBezTo>
                <a:cubicBezTo>
                  <a:pt x="802" y="48"/>
                  <a:pt x="797" y="37"/>
                  <a:pt x="796" y="50"/>
                </a:cubicBezTo>
                <a:cubicBezTo>
                  <a:pt x="792" y="8"/>
                  <a:pt x="779" y="40"/>
                  <a:pt x="773" y="33"/>
                </a:cubicBezTo>
                <a:cubicBezTo>
                  <a:pt x="772" y="53"/>
                  <a:pt x="772" y="53"/>
                  <a:pt x="772" y="53"/>
                </a:cubicBezTo>
                <a:cubicBezTo>
                  <a:pt x="769" y="52"/>
                  <a:pt x="766" y="55"/>
                  <a:pt x="762" y="60"/>
                </a:cubicBezTo>
                <a:cubicBezTo>
                  <a:pt x="762" y="52"/>
                  <a:pt x="762" y="52"/>
                  <a:pt x="762" y="52"/>
                </a:cubicBezTo>
                <a:cubicBezTo>
                  <a:pt x="757" y="68"/>
                  <a:pt x="756" y="64"/>
                  <a:pt x="751" y="58"/>
                </a:cubicBezTo>
                <a:cubicBezTo>
                  <a:pt x="752" y="65"/>
                  <a:pt x="751" y="74"/>
                  <a:pt x="750" y="82"/>
                </a:cubicBezTo>
                <a:cubicBezTo>
                  <a:pt x="748" y="78"/>
                  <a:pt x="745" y="73"/>
                  <a:pt x="742" y="72"/>
                </a:cubicBezTo>
                <a:cubicBezTo>
                  <a:pt x="742" y="70"/>
                  <a:pt x="743" y="69"/>
                  <a:pt x="743" y="68"/>
                </a:cubicBezTo>
                <a:cubicBezTo>
                  <a:pt x="743" y="69"/>
                  <a:pt x="744" y="70"/>
                  <a:pt x="744" y="71"/>
                </a:cubicBezTo>
                <a:cubicBezTo>
                  <a:pt x="744" y="69"/>
                  <a:pt x="743" y="68"/>
                  <a:pt x="743" y="67"/>
                </a:cubicBezTo>
                <a:cubicBezTo>
                  <a:pt x="744" y="60"/>
                  <a:pt x="745" y="56"/>
                  <a:pt x="747" y="68"/>
                </a:cubicBezTo>
                <a:cubicBezTo>
                  <a:pt x="747" y="62"/>
                  <a:pt x="749" y="56"/>
                  <a:pt x="749" y="50"/>
                </a:cubicBezTo>
                <a:cubicBezTo>
                  <a:pt x="746" y="37"/>
                  <a:pt x="741" y="47"/>
                  <a:pt x="739" y="47"/>
                </a:cubicBezTo>
                <a:cubicBezTo>
                  <a:pt x="739" y="48"/>
                  <a:pt x="741" y="49"/>
                  <a:pt x="741" y="52"/>
                </a:cubicBezTo>
                <a:cubicBezTo>
                  <a:pt x="739" y="58"/>
                  <a:pt x="739" y="58"/>
                  <a:pt x="739" y="58"/>
                </a:cubicBezTo>
                <a:cubicBezTo>
                  <a:pt x="737" y="57"/>
                  <a:pt x="734" y="60"/>
                  <a:pt x="732" y="64"/>
                </a:cubicBezTo>
                <a:cubicBezTo>
                  <a:pt x="732" y="62"/>
                  <a:pt x="733" y="61"/>
                  <a:pt x="733" y="60"/>
                </a:cubicBezTo>
                <a:cubicBezTo>
                  <a:pt x="732" y="61"/>
                  <a:pt x="731" y="66"/>
                  <a:pt x="729" y="69"/>
                </a:cubicBezTo>
                <a:cubicBezTo>
                  <a:pt x="729" y="70"/>
                  <a:pt x="729" y="70"/>
                  <a:pt x="728" y="71"/>
                </a:cubicBezTo>
                <a:cubicBezTo>
                  <a:pt x="728" y="71"/>
                  <a:pt x="728" y="72"/>
                  <a:pt x="727" y="72"/>
                </a:cubicBezTo>
                <a:cubicBezTo>
                  <a:pt x="728" y="57"/>
                  <a:pt x="728" y="41"/>
                  <a:pt x="732" y="33"/>
                </a:cubicBezTo>
                <a:cubicBezTo>
                  <a:pt x="723" y="50"/>
                  <a:pt x="723" y="50"/>
                  <a:pt x="723" y="50"/>
                </a:cubicBezTo>
                <a:cubicBezTo>
                  <a:pt x="723" y="44"/>
                  <a:pt x="719" y="32"/>
                  <a:pt x="720" y="26"/>
                </a:cubicBezTo>
                <a:cubicBezTo>
                  <a:pt x="717" y="20"/>
                  <a:pt x="712" y="37"/>
                  <a:pt x="708" y="44"/>
                </a:cubicBezTo>
                <a:cubicBezTo>
                  <a:pt x="706" y="34"/>
                  <a:pt x="705" y="27"/>
                  <a:pt x="705" y="39"/>
                </a:cubicBezTo>
                <a:cubicBezTo>
                  <a:pt x="705" y="46"/>
                  <a:pt x="705" y="46"/>
                  <a:pt x="705" y="46"/>
                </a:cubicBezTo>
                <a:cubicBezTo>
                  <a:pt x="704" y="47"/>
                  <a:pt x="703" y="46"/>
                  <a:pt x="702" y="44"/>
                </a:cubicBezTo>
                <a:cubicBezTo>
                  <a:pt x="702" y="47"/>
                  <a:pt x="701" y="50"/>
                  <a:pt x="700" y="52"/>
                </a:cubicBezTo>
                <a:cubicBezTo>
                  <a:pt x="694" y="49"/>
                  <a:pt x="689" y="30"/>
                  <a:pt x="682" y="51"/>
                </a:cubicBezTo>
                <a:cubicBezTo>
                  <a:pt x="678" y="23"/>
                  <a:pt x="678" y="23"/>
                  <a:pt x="678" y="23"/>
                </a:cubicBezTo>
                <a:cubicBezTo>
                  <a:pt x="673" y="30"/>
                  <a:pt x="683" y="58"/>
                  <a:pt x="674" y="69"/>
                </a:cubicBezTo>
                <a:cubicBezTo>
                  <a:pt x="668" y="78"/>
                  <a:pt x="672" y="45"/>
                  <a:pt x="670" y="37"/>
                </a:cubicBezTo>
                <a:cubicBezTo>
                  <a:pt x="667" y="51"/>
                  <a:pt x="661" y="80"/>
                  <a:pt x="655" y="57"/>
                </a:cubicBezTo>
                <a:cubicBezTo>
                  <a:pt x="657" y="52"/>
                  <a:pt x="659" y="56"/>
                  <a:pt x="660" y="54"/>
                </a:cubicBezTo>
                <a:cubicBezTo>
                  <a:pt x="656" y="39"/>
                  <a:pt x="656" y="39"/>
                  <a:pt x="656" y="39"/>
                </a:cubicBezTo>
                <a:cubicBezTo>
                  <a:pt x="661" y="13"/>
                  <a:pt x="665" y="22"/>
                  <a:pt x="661" y="0"/>
                </a:cubicBezTo>
                <a:cubicBezTo>
                  <a:pt x="660" y="54"/>
                  <a:pt x="644" y="6"/>
                  <a:pt x="643" y="60"/>
                </a:cubicBezTo>
                <a:cubicBezTo>
                  <a:pt x="640" y="48"/>
                  <a:pt x="640" y="48"/>
                  <a:pt x="640" y="48"/>
                </a:cubicBezTo>
                <a:cubicBezTo>
                  <a:pt x="641" y="49"/>
                  <a:pt x="641" y="46"/>
                  <a:pt x="642" y="46"/>
                </a:cubicBezTo>
                <a:cubicBezTo>
                  <a:pt x="636" y="20"/>
                  <a:pt x="638" y="85"/>
                  <a:pt x="630" y="77"/>
                </a:cubicBezTo>
                <a:cubicBezTo>
                  <a:pt x="628" y="73"/>
                  <a:pt x="626" y="65"/>
                  <a:pt x="628" y="59"/>
                </a:cubicBezTo>
                <a:cubicBezTo>
                  <a:pt x="622" y="72"/>
                  <a:pt x="622" y="72"/>
                  <a:pt x="622" y="72"/>
                </a:cubicBezTo>
                <a:cubicBezTo>
                  <a:pt x="621" y="72"/>
                  <a:pt x="621" y="65"/>
                  <a:pt x="622" y="63"/>
                </a:cubicBezTo>
                <a:cubicBezTo>
                  <a:pt x="614" y="67"/>
                  <a:pt x="614" y="67"/>
                  <a:pt x="614" y="67"/>
                </a:cubicBezTo>
                <a:cubicBezTo>
                  <a:pt x="614" y="66"/>
                  <a:pt x="614" y="66"/>
                  <a:pt x="614" y="66"/>
                </a:cubicBezTo>
                <a:cubicBezTo>
                  <a:pt x="613" y="70"/>
                  <a:pt x="612" y="76"/>
                  <a:pt x="611" y="82"/>
                </a:cubicBezTo>
                <a:cubicBezTo>
                  <a:pt x="609" y="80"/>
                  <a:pt x="608" y="77"/>
                  <a:pt x="606" y="75"/>
                </a:cubicBezTo>
                <a:cubicBezTo>
                  <a:pt x="607" y="80"/>
                  <a:pt x="607" y="83"/>
                  <a:pt x="607" y="86"/>
                </a:cubicBezTo>
                <a:cubicBezTo>
                  <a:pt x="605" y="90"/>
                  <a:pt x="605" y="90"/>
                  <a:pt x="605" y="90"/>
                </a:cubicBezTo>
                <a:cubicBezTo>
                  <a:pt x="605" y="88"/>
                  <a:pt x="604" y="86"/>
                  <a:pt x="603" y="84"/>
                </a:cubicBezTo>
                <a:cubicBezTo>
                  <a:pt x="604" y="74"/>
                  <a:pt x="607" y="67"/>
                  <a:pt x="609" y="68"/>
                </a:cubicBezTo>
                <a:cubicBezTo>
                  <a:pt x="605" y="14"/>
                  <a:pt x="605" y="82"/>
                  <a:pt x="595" y="50"/>
                </a:cubicBezTo>
                <a:cubicBezTo>
                  <a:pt x="600" y="44"/>
                  <a:pt x="600" y="44"/>
                  <a:pt x="600" y="44"/>
                </a:cubicBezTo>
                <a:cubicBezTo>
                  <a:pt x="597" y="13"/>
                  <a:pt x="594" y="24"/>
                  <a:pt x="588" y="5"/>
                </a:cubicBezTo>
                <a:cubicBezTo>
                  <a:pt x="590" y="15"/>
                  <a:pt x="598" y="50"/>
                  <a:pt x="594" y="65"/>
                </a:cubicBezTo>
                <a:cubicBezTo>
                  <a:pt x="591" y="63"/>
                  <a:pt x="589" y="59"/>
                  <a:pt x="587" y="63"/>
                </a:cubicBezTo>
                <a:cubicBezTo>
                  <a:pt x="586" y="58"/>
                  <a:pt x="586" y="57"/>
                  <a:pt x="584" y="57"/>
                </a:cubicBezTo>
                <a:cubicBezTo>
                  <a:pt x="585" y="56"/>
                  <a:pt x="585" y="54"/>
                  <a:pt x="584" y="53"/>
                </a:cubicBezTo>
                <a:cubicBezTo>
                  <a:pt x="584" y="54"/>
                  <a:pt x="584" y="56"/>
                  <a:pt x="583" y="57"/>
                </a:cubicBezTo>
                <a:cubicBezTo>
                  <a:pt x="583" y="57"/>
                  <a:pt x="582" y="58"/>
                  <a:pt x="582" y="58"/>
                </a:cubicBezTo>
                <a:cubicBezTo>
                  <a:pt x="582" y="57"/>
                  <a:pt x="582" y="57"/>
                  <a:pt x="581" y="56"/>
                </a:cubicBezTo>
                <a:cubicBezTo>
                  <a:pt x="581" y="50"/>
                  <a:pt x="582" y="47"/>
                  <a:pt x="584" y="42"/>
                </a:cubicBezTo>
                <a:cubicBezTo>
                  <a:pt x="583" y="42"/>
                  <a:pt x="582" y="43"/>
                  <a:pt x="581" y="45"/>
                </a:cubicBezTo>
                <a:cubicBezTo>
                  <a:pt x="581" y="33"/>
                  <a:pt x="581" y="33"/>
                  <a:pt x="581" y="33"/>
                </a:cubicBezTo>
                <a:cubicBezTo>
                  <a:pt x="577" y="40"/>
                  <a:pt x="578" y="53"/>
                  <a:pt x="576" y="64"/>
                </a:cubicBezTo>
                <a:cubicBezTo>
                  <a:pt x="571" y="62"/>
                  <a:pt x="570" y="42"/>
                  <a:pt x="569" y="26"/>
                </a:cubicBezTo>
                <a:cubicBezTo>
                  <a:pt x="563" y="22"/>
                  <a:pt x="574" y="57"/>
                  <a:pt x="566" y="62"/>
                </a:cubicBezTo>
                <a:cubicBezTo>
                  <a:pt x="561" y="52"/>
                  <a:pt x="557" y="63"/>
                  <a:pt x="550" y="78"/>
                </a:cubicBezTo>
                <a:cubicBezTo>
                  <a:pt x="546" y="69"/>
                  <a:pt x="551" y="63"/>
                  <a:pt x="549" y="55"/>
                </a:cubicBezTo>
                <a:cubicBezTo>
                  <a:pt x="546" y="76"/>
                  <a:pt x="546" y="76"/>
                  <a:pt x="546" y="76"/>
                </a:cubicBezTo>
                <a:cubicBezTo>
                  <a:pt x="545" y="75"/>
                  <a:pt x="545" y="69"/>
                  <a:pt x="545" y="66"/>
                </a:cubicBezTo>
                <a:cubicBezTo>
                  <a:pt x="543" y="74"/>
                  <a:pt x="545" y="91"/>
                  <a:pt x="541" y="98"/>
                </a:cubicBezTo>
                <a:cubicBezTo>
                  <a:pt x="541" y="99"/>
                  <a:pt x="541" y="100"/>
                  <a:pt x="541" y="100"/>
                </a:cubicBezTo>
                <a:cubicBezTo>
                  <a:pt x="540" y="100"/>
                  <a:pt x="539" y="101"/>
                  <a:pt x="538" y="101"/>
                </a:cubicBezTo>
                <a:cubicBezTo>
                  <a:pt x="534" y="91"/>
                  <a:pt x="529" y="68"/>
                  <a:pt x="526" y="89"/>
                </a:cubicBezTo>
                <a:cubicBezTo>
                  <a:pt x="524" y="82"/>
                  <a:pt x="526" y="74"/>
                  <a:pt x="526" y="64"/>
                </a:cubicBezTo>
                <a:cubicBezTo>
                  <a:pt x="518" y="85"/>
                  <a:pt x="519" y="79"/>
                  <a:pt x="513" y="107"/>
                </a:cubicBezTo>
                <a:cubicBezTo>
                  <a:pt x="507" y="91"/>
                  <a:pt x="507" y="91"/>
                  <a:pt x="507" y="91"/>
                </a:cubicBezTo>
                <a:cubicBezTo>
                  <a:pt x="509" y="99"/>
                  <a:pt x="509" y="107"/>
                  <a:pt x="508" y="116"/>
                </a:cubicBezTo>
                <a:cubicBezTo>
                  <a:pt x="507" y="112"/>
                  <a:pt x="506" y="108"/>
                  <a:pt x="504" y="106"/>
                </a:cubicBezTo>
                <a:cubicBezTo>
                  <a:pt x="504" y="104"/>
                  <a:pt x="504" y="101"/>
                  <a:pt x="504" y="98"/>
                </a:cubicBezTo>
                <a:cubicBezTo>
                  <a:pt x="504" y="101"/>
                  <a:pt x="503" y="104"/>
                  <a:pt x="502" y="105"/>
                </a:cubicBezTo>
                <a:cubicBezTo>
                  <a:pt x="502" y="101"/>
                  <a:pt x="503" y="97"/>
                  <a:pt x="502" y="95"/>
                </a:cubicBezTo>
                <a:cubicBezTo>
                  <a:pt x="502" y="92"/>
                  <a:pt x="501" y="98"/>
                  <a:pt x="500" y="104"/>
                </a:cubicBezTo>
                <a:cubicBezTo>
                  <a:pt x="499" y="76"/>
                  <a:pt x="499" y="76"/>
                  <a:pt x="499" y="76"/>
                </a:cubicBezTo>
                <a:cubicBezTo>
                  <a:pt x="498" y="87"/>
                  <a:pt x="498" y="87"/>
                  <a:pt x="498" y="87"/>
                </a:cubicBezTo>
                <a:cubicBezTo>
                  <a:pt x="495" y="81"/>
                  <a:pt x="495" y="81"/>
                  <a:pt x="495" y="81"/>
                </a:cubicBezTo>
                <a:cubicBezTo>
                  <a:pt x="494" y="70"/>
                  <a:pt x="492" y="60"/>
                  <a:pt x="491" y="58"/>
                </a:cubicBezTo>
                <a:cubicBezTo>
                  <a:pt x="490" y="55"/>
                  <a:pt x="492" y="53"/>
                  <a:pt x="493" y="50"/>
                </a:cubicBezTo>
                <a:cubicBezTo>
                  <a:pt x="486" y="31"/>
                  <a:pt x="490" y="58"/>
                  <a:pt x="488" y="73"/>
                </a:cubicBezTo>
                <a:cubicBezTo>
                  <a:pt x="488" y="75"/>
                  <a:pt x="487" y="77"/>
                  <a:pt x="487" y="79"/>
                </a:cubicBezTo>
                <a:cubicBezTo>
                  <a:pt x="486" y="80"/>
                  <a:pt x="486" y="80"/>
                  <a:pt x="486" y="81"/>
                </a:cubicBezTo>
                <a:cubicBezTo>
                  <a:pt x="485" y="67"/>
                  <a:pt x="487" y="47"/>
                  <a:pt x="483" y="44"/>
                </a:cubicBezTo>
                <a:cubicBezTo>
                  <a:pt x="481" y="33"/>
                  <a:pt x="471" y="87"/>
                  <a:pt x="465" y="62"/>
                </a:cubicBezTo>
                <a:cubicBezTo>
                  <a:pt x="466" y="66"/>
                  <a:pt x="466" y="70"/>
                  <a:pt x="466" y="74"/>
                </a:cubicBezTo>
                <a:cubicBezTo>
                  <a:pt x="466" y="73"/>
                  <a:pt x="465" y="72"/>
                  <a:pt x="464" y="70"/>
                </a:cubicBezTo>
                <a:cubicBezTo>
                  <a:pt x="465" y="79"/>
                  <a:pt x="465" y="86"/>
                  <a:pt x="464" y="90"/>
                </a:cubicBezTo>
                <a:cubicBezTo>
                  <a:pt x="459" y="89"/>
                  <a:pt x="453" y="53"/>
                  <a:pt x="449" y="83"/>
                </a:cubicBezTo>
                <a:cubicBezTo>
                  <a:pt x="448" y="81"/>
                  <a:pt x="448" y="78"/>
                  <a:pt x="448" y="75"/>
                </a:cubicBezTo>
                <a:cubicBezTo>
                  <a:pt x="446" y="80"/>
                  <a:pt x="442" y="84"/>
                  <a:pt x="439" y="91"/>
                </a:cubicBezTo>
                <a:cubicBezTo>
                  <a:pt x="438" y="90"/>
                  <a:pt x="435" y="90"/>
                  <a:pt x="433" y="91"/>
                </a:cubicBezTo>
                <a:cubicBezTo>
                  <a:pt x="430" y="71"/>
                  <a:pt x="422" y="97"/>
                  <a:pt x="417" y="99"/>
                </a:cubicBezTo>
                <a:cubicBezTo>
                  <a:pt x="418" y="90"/>
                  <a:pt x="418" y="81"/>
                  <a:pt x="418" y="78"/>
                </a:cubicBezTo>
                <a:cubicBezTo>
                  <a:pt x="416" y="98"/>
                  <a:pt x="416" y="98"/>
                  <a:pt x="416" y="98"/>
                </a:cubicBezTo>
                <a:cubicBezTo>
                  <a:pt x="415" y="96"/>
                  <a:pt x="414" y="91"/>
                  <a:pt x="414" y="78"/>
                </a:cubicBezTo>
                <a:cubicBezTo>
                  <a:pt x="413" y="79"/>
                  <a:pt x="413" y="79"/>
                  <a:pt x="413" y="79"/>
                </a:cubicBezTo>
                <a:cubicBezTo>
                  <a:pt x="414" y="64"/>
                  <a:pt x="414" y="64"/>
                  <a:pt x="414" y="64"/>
                </a:cubicBezTo>
                <a:cubicBezTo>
                  <a:pt x="413" y="72"/>
                  <a:pt x="412" y="77"/>
                  <a:pt x="411" y="79"/>
                </a:cubicBezTo>
                <a:cubicBezTo>
                  <a:pt x="408" y="80"/>
                  <a:pt x="408" y="80"/>
                  <a:pt x="408" y="80"/>
                </a:cubicBezTo>
                <a:cubicBezTo>
                  <a:pt x="408" y="79"/>
                  <a:pt x="408" y="79"/>
                  <a:pt x="408" y="78"/>
                </a:cubicBezTo>
                <a:cubicBezTo>
                  <a:pt x="408" y="80"/>
                  <a:pt x="408" y="80"/>
                  <a:pt x="408" y="80"/>
                </a:cubicBezTo>
                <a:cubicBezTo>
                  <a:pt x="406" y="81"/>
                  <a:pt x="406" y="81"/>
                  <a:pt x="406" y="81"/>
                </a:cubicBezTo>
                <a:cubicBezTo>
                  <a:pt x="407" y="80"/>
                  <a:pt x="407" y="78"/>
                  <a:pt x="407" y="78"/>
                </a:cubicBezTo>
                <a:cubicBezTo>
                  <a:pt x="406" y="74"/>
                  <a:pt x="404" y="71"/>
                  <a:pt x="401" y="75"/>
                </a:cubicBezTo>
                <a:cubicBezTo>
                  <a:pt x="398" y="75"/>
                  <a:pt x="396" y="82"/>
                  <a:pt x="394" y="91"/>
                </a:cubicBezTo>
                <a:cubicBezTo>
                  <a:pt x="393" y="88"/>
                  <a:pt x="392" y="84"/>
                  <a:pt x="391" y="79"/>
                </a:cubicBezTo>
                <a:cubicBezTo>
                  <a:pt x="392" y="80"/>
                  <a:pt x="392" y="83"/>
                  <a:pt x="392" y="87"/>
                </a:cubicBezTo>
                <a:cubicBezTo>
                  <a:pt x="391" y="86"/>
                  <a:pt x="390" y="84"/>
                  <a:pt x="389" y="83"/>
                </a:cubicBezTo>
                <a:cubicBezTo>
                  <a:pt x="389" y="82"/>
                  <a:pt x="389" y="80"/>
                  <a:pt x="389" y="80"/>
                </a:cubicBezTo>
                <a:cubicBezTo>
                  <a:pt x="388" y="83"/>
                  <a:pt x="388" y="83"/>
                  <a:pt x="388" y="83"/>
                </a:cubicBezTo>
                <a:cubicBezTo>
                  <a:pt x="385" y="80"/>
                  <a:pt x="383" y="80"/>
                  <a:pt x="381" y="83"/>
                </a:cubicBezTo>
                <a:cubicBezTo>
                  <a:pt x="381" y="80"/>
                  <a:pt x="380" y="77"/>
                  <a:pt x="380" y="74"/>
                </a:cubicBezTo>
                <a:cubicBezTo>
                  <a:pt x="381" y="83"/>
                  <a:pt x="374" y="73"/>
                  <a:pt x="372" y="78"/>
                </a:cubicBezTo>
                <a:cubicBezTo>
                  <a:pt x="375" y="88"/>
                  <a:pt x="375" y="88"/>
                  <a:pt x="375" y="88"/>
                </a:cubicBezTo>
                <a:cubicBezTo>
                  <a:pt x="374" y="87"/>
                  <a:pt x="373" y="88"/>
                  <a:pt x="372" y="89"/>
                </a:cubicBezTo>
                <a:cubicBezTo>
                  <a:pt x="372" y="88"/>
                  <a:pt x="372" y="88"/>
                  <a:pt x="372" y="88"/>
                </a:cubicBezTo>
                <a:cubicBezTo>
                  <a:pt x="372" y="88"/>
                  <a:pt x="372" y="89"/>
                  <a:pt x="372" y="89"/>
                </a:cubicBezTo>
                <a:cubicBezTo>
                  <a:pt x="372" y="89"/>
                  <a:pt x="372" y="90"/>
                  <a:pt x="371" y="90"/>
                </a:cubicBezTo>
                <a:cubicBezTo>
                  <a:pt x="370" y="91"/>
                  <a:pt x="367" y="85"/>
                  <a:pt x="363" y="79"/>
                </a:cubicBezTo>
                <a:cubicBezTo>
                  <a:pt x="366" y="72"/>
                  <a:pt x="367" y="75"/>
                  <a:pt x="366" y="51"/>
                </a:cubicBezTo>
                <a:cubicBezTo>
                  <a:pt x="360" y="41"/>
                  <a:pt x="364" y="75"/>
                  <a:pt x="359" y="64"/>
                </a:cubicBezTo>
                <a:cubicBezTo>
                  <a:pt x="358" y="72"/>
                  <a:pt x="362" y="73"/>
                  <a:pt x="362" y="79"/>
                </a:cubicBezTo>
                <a:cubicBezTo>
                  <a:pt x="359" y="74"/>
                  <a:pt x="355" y="71"/>
                  <a:pt x="351" y="77"/>
                </a:cubicBezTo>
                <a:cubicBezTo>
                  <a:pt x="349" y="70"/>
                  <a:pt x="350" y="66"/>
                  <a:pt x="346" y="67"/>
                </a:cubicBezTo>
                <a:cubicBezTo>
                  <a:pt x="344" y="55"/>
                  <a:pt x="349" y="49"/>
                  <a:pt x="350" y="48"/>
                </a:cubicBezTo>
                <a:cubicBezTo>
                  <a:pt x="339" y="40"/>
                  <a:pt x="339" y="40"/>
                  <a:pt x="339" y="40"/>
                </a:cubicBezTo>
                <a:cubicBezTo>
                  <a:pt x="339" y="53"/>
                  <a:pt x="337" y="60"/>
                  <a:pt x="335" y="66"/>
                </a:cubicBezTo>
                <a:cubicBezTo>
                  <a:pt x="329" y="57"/>
                  <a:pt x="324" y="50"/>
                  <a:pt x="321" y="76"/>
                </a:cubicBezTo>
                <a:cubicBezTo>
                  <a:pt x="318" y="84"/>
                  <a:pt x="316" y="101"/>
                  <a:pt x="312" y="84"/>
                </a:cubicBezTo>
                <a:cubicBezTo>
                  <a:pt x="310" y="82"/>
                  <a:pt x="307" y="49"/>
                  <a:pt x="306" y="65"/>
                </a:cubicBezTo>
                <a:cubicBezTo>
                  <a:pt x="307" y="74"/>
                  <a:pt x="308" y="89"/>
                  <a:pt x="309" y="107"/>
                </a:cubicBezTo>
                <a:cubicBezTo>
                  <a:pt x="305" y="102"/>
                  <a:pt x="300" y="106"/>
                  <a:pt x="300" y="89"/>
                </a:cubicBezTo>
                <a:cubicBezTo>
                  <a:pt x="299" y="89"/>
                  <a:pt x="299" y="89"/>
                  <a:pt x="298" y="89"/>
                </a:cubicBezTo>
                <a:cubicBezTo>
                  <a:pt x="298" y="86"/>
                  <a:pt x="298" y="83"/>
                  <a:pt x="296" y="82"/>
                </a:cubicBezTo>
                <a:cubicBezTo>
                  <a:pt x="297" y="84"/>
                  <a:pt x="298" y="87"/>
                  <a:pt x="298" y="89"/>
                </a:cubicBezTo>
                <a:cubicBezTo>
                  <a:pt x="281" y="90"/>
                  <a:pt x="264" y="71"/>
                  <a:pt x="247" y="70"/>
                </a:cubicBezTo>
                <a:cubicBezTo>
                  <a:pt x="249" y="99"/>
                  <a:pt x="249" y="99"/>
                  <a:pt x="249" y="99"/>
                </a:cubicBezTo>
                <a:cubicBezTo>
                  <a:pt x="243" y="97"/>
                  <a:pt x="243" y="97"/>
                  <a:pt x="243" y="97"/>
                </a:cubicBezTo>
                <a:cubicBezTo>
                  <a:pt x="242" y="91"/>
                  <a:pt x="241" y="75"/>
                  <a:pt x="246" y="76"/>
                </a:cubicBezTo>
                <a:cubicBezTo>
                  <a:pt x="243" y="59"/>
                  <a:pt x="238" y="90"/>
                  <a:pt x="238" y="96"/>
                </a:cubicBezTo>
                <a:cubicBezTo>
                  <a:pt x="230" y="84"/>
                  <a:pt x="242" y="62"/>
                  <a:pt x="239" y="62"/>
                </a:cubicBezTo>
                <a:cubicBezTo>
                  <a:pt x="236" y="64"/>
                  <a:pt x="236" y="64"/>
                  <a:pt x="236" y="64"/>
                </a:cubicBezTo>
                <a:cubicBezTo>
                  <a:pt x="236" y="67"/>
                  <a:pt x="236" y="67"/>
                  <a:pt x="236" y="67"/>
                </a:cubicBezTo>
                <a:cubicBezTo>
                  <a:pt x="234" y="79"/>
                  <a:pt x="233" y="92"/>
                  <a:pt x="228" y="90"/>
                </a:cubicBezTo>
                <a:cubicBezTo>
                  <a:pt x="225" y="85"/>
                  <a:pt x="227" y="72"/>
                  <a:pt x="225" y="71"/>
                </a:cubicBezTo>
                <a:cubicBezTo>
                  <a:pt x="225" y="69"/>
                  <a:pt x="225" y="68"/>
                  <a:pt x="223" y="71"/>
                </a:cubicBezTo>
                <a:cubicBezTo>
                  <a:pt x="216" y="68"/>
                  <a:pt x="216" y="68"/>
                  <a:pt x="216" y="68"/>
                </a:cubicBezTo>
                <a:cubicBezTo>
                  <a:pt x="219" y="91"/>
                  <a:pt x="219" y="91"/>
                  <a:pt x="219" y="91"/>
                </a:cubicBezTo>
                <a:cubicBezTo>
                  <a:pt x="216" y="102"/>
                  <a:pt x="212" y="90"/>
                  <a:pt x="215" y="116"/>
                </a:cubicBezTo>
                <a:cubicBezTo>
                  <a:pt x="210" y="76"/>
                  <a:pt x="188" y="102"/>
                  <a:pt x="185" y="90"/>
                </a:cubicBezTo>
                <a:cubicBezTo>
                  <a:pt x="180" y="107"/>
                  <a:pt x="175" y="107"/>
                  <a:pt x="170" y="105"/>
                </a:cubicBezTo>
                <a:cubicBezTo>
                  <a:pt x="171" y="110"/>
                  <a:pt x="172" y="135"/>
                  <a:pt x="167" y="132"/>
                </a:cubicBezTo>
                <a:cubicBezTo>
                  <a:pt x="169" y="79"/>
                  <a:pt x="158" y="110"/>
                  <a:pt x="154" y="72"/>
                </a:cubicBezTo>
                <a:cubicBezTo>
                  <a:pt x="158" y="97"/>
                  <a:pt x="140" y="79"/>
                  <a:pt x="146" y="114"/>
                </a:cubicBezTo>
                <a:cubicBezTo>
                  <a:pt x="142" y="110"/>
                  <a:pt x="146" y="95"/>
                  <a:pt x="143" y="82"/>
                </a:cubicBezTo>
                <a:cubicBezTo>
                  <a:pt x="133" y="103"/>
                  <a:pt x="121" y="70"/>
                  <a:pt x="109" y="77"/>
                </a:cubicBezTo>
                <a:cubicBezTo>
                  <a:pt x="109" y="84"/>
                  <a:pt x="111" y="95"/>
                  <a:pt x="109" y="105"/>
                </a:cubicBezTo>
                <a:cubicBezTo>
                  <a:pt x="102" y="71"/>
                  <a:pt x="102" y="71"/>
                  <a:pt x="102" y="71"/>
                </a:cubicBezTo>
                <a:cubicBezTo>
                  <a:pt x="100" y="75"/>
                  <a:pt x="100" y="111"/>
                  <a:pt x="96" y="88"/>
                </a:cubicBezTo>
                <a:cubicBezTo>
                  <a:pt x="96" y="93"/>
                  <a:pt x="97" y="102"/>
                  <a:pt x="96" y="105"/>
                </a:cubicBezTo>
                <a:cubicBezTo>
                  <a:pt x="72" y="72"/>
                  <a:pt x="48" y="136"/>
                  <a:pt x="24" y="75"/>
                </a:cubicBezTo>
                <a:cubicBezTo>
                  <a:pt x="27" y="88"/>
                  <a:pt x="25" y="90"/>
                  <a:pt x="22" y="91"/>
                </a:cubicBezTo>
                <a:cubicBezTo>
                  <a:pt x="24" y="94"/>
                  <a:pt x="23" y="108"/>
                  <a:pt x="23" y="117"/>
                </a:cubicBezTo>
                <a:cubicBezTo>
                  <a:pt x="13" y="92"/>
                  <a:pt x="13" y="92"/>
                  <a:pt x="13" y="92"/>
                </a:cubicBezTo>
                <a:cubicBezTo>
                  <a:pt x="11" y="119"/>
                  <a:pt x="2" y="95"/>
                  <a:pt x="1" y="121"/>
                </a:cubicBezTo>
                <a:cubicBezTo>
                  <a:pt x="4" y="116"/>
                  <a:pt x="4" y="116"/>
                  <a:pt x="4" y="116"/>
                </a:cubicBezTo>
                <a:cubicBezTo>
                  <a:pt x="3" y="128"/>
                  <a:pt x="4" y="142"/>
                  <a:pt x="5" y="156"/>
                </a:cubicBezTo>
                <a:cubicBezTo>
                  <a:pt x="2" y="150"/>
                  <a:pt x="2" y="150"/>
                  <a:pt x="2" y="150"/>
                </a:cubicBezTo>
                <a:cubicBezTo>
                  <a:pt x="5" y="163"/>
                  <a:pt x="5" y="163"/>
                  <a:pt x="5" y="163"/>
                </a:cubicBezTo>
                <a:cubicBezTo>
                  <a:pt x="5" y="159"/>
                  <a:pt x="5" y="159"/>
                  <a:pt x="5" y="159"/>
                </a:cubicBezTo>
                <a:cubicBezTo>
                  <a:pt x="7" y="169"/>
                  <a:pt x="8" y="180"/>
                  <a:pt x="9" y="191"/>
                </a:cubicBezTo>
                <a:cubicBezTo>
                  <a:pt x="6" y="194"/>
                  <a:pt x="2" y="189"/>
                  <a:pt x="1" y="206"/>
                </a:cubicBezTo>
                <a:cubicBezTo>
                  <a:pt x="4" y="201"/>
                  <a:pt x="4" y="201"/>
                  <a:pt x="4" y="201"/>
                </a:cubicBezTo>
                <a:cubicBezTo>
                  <a:pt x="0" y="231"/>
                  <a:pt x="11" y="266"/>
                  <a:pt x="10" y="304"/>
                </a:cubicBezTo>
                <a:cubicBezTo>
                  <a:pt x="14" y="279"/>
                  <a:pt x="19" y="315"/>
                  <a:pt x="24" y="319"/>
                </a:cubicBezTo>
                <a:cubicBezTo>
                  <a:pt x="24" y="320"/>
                  <a:pt x="24" y="320"/>
                  <a:pt x="24" y="320"/>
                </a:cubicBezTo>
                <a:cubicBezTo>
                  <a:pt x="24" y="319"/>
                  <a:pt x="24" y="319"/>
                  <a:pt x="24" y="319"/>
                </a:cubicBezTo>
                <a:cubicBezTo>
                  <a:pt x="26" y="320"/>
                  <a:pt x="29" y="316"/>
                  <a:pt x="30" y="303"/>
                </a:cubicBezTo>
                <a:cubicBezTo>
                  <a:pt x="32" y="311"/>
                  <a:pt x="29" y="315"/>
                  <a:pt x="30" y="324"/>
                </a:cubicBezTo>
                <a:cubicBezTo>
                  <a:pt x="31" y="314"/>
                  <a:pt x="33" y="308"/>
                  <a:pt x="35" y="308"/>
                </a:cubicBezTo>
                <a:cubicBezTo>
                  <a:pt x="33" y="324"/>
                  <a:pt x="33" y="324"/>
                  <a:pt x="33" y="324"/>
                </a:cubicBezTo>
                <a:cubicBezTo>
                  <a:pt x="36" y="322"/>
                  <a:pt x="39" y="317"/>
                  <a:pt x="42" y="314"/>
                </a:cubicBezTo>
                <a:cubicBezTo>
                  <a:pt x="52" y="313"/>
                  <a:pt x="57" y="326"/>
                  <a:pt x="70" y="335"/>
                </a:cubicBezTo>
                <a:cubicBezTo>
                  <a:pt x="68" y="316"/>
                  <a:pt x="68" y="316"/>
                  <a:pt x="68" y="316"/>
                </a:cubicBezTo>
                <a:cubicBezTo>
                  <a:pt x="71" y="318"/>
                  <a:pt x="71" y="321"/>
                  <a:pt x="72" y="325"/>
                </a:cubicBezTo>
                <a:cubicBezTo>
                  <a:pt x="69" y="336"/>
                  <a:pt x="69" y="336"/>
                  <a:pt x="69" y="336"/>
                </a:cubicBezTo>
                <a:cubicBezTo>
                  <a:pt x="73" y="326"/>
                  <a:pt x="73" y="326"/>
                  <a:pt x="73" y="326"/>
                </a:cubicBezTo>
                <a:cubicBezTo>
                  <a:pt x="73" y="327"/>
                  <a:pt x="73" y="328"/>
                  <a:pt x="73" y="329"/>
                </a:cubicBezTo>
                <a:cubicBezTo>
                  <a:pt x="74" y="326"/>
                  <a:pt x="74" y="323"/>
                  <a:pt x="74" y="322"/>
                </a:cubicBezTo>
                <a:cubicBezTo>
                  <a:pt x="76" y="315"/>
                  <a:pt x="76" y="315"/>
                  <a:pt x="76" y="315"/>
                </a:cubicBezTo>
                <a:cubicBezTo>
                  <a:pt x="80" y="316"/>
                  <a:pt x="84" y="314"/>
                  <a:pt x="87" y="318"/>
                </a:cubicBezTo>
                <a:cubicBezTo>
                  <a:pt x="87" y="321"/>
                  <a:pt x="86" y="325"/>
                  <a:pt x="85" y="329"/>
                </a:cubicBezTo>
                <a:cubicBezTo>
                  <a:pt x="86" y="326"/>
                  <a:pt x="87" y="323"/>
                  <a:pt x="88" y="319"/>
                </a:cubicBezTo>
                <a:cubicBezTo>
                  <a:pt x="90" y="323"/>
                  <a:pt x="91" y="328"/>
                  <a:pt x="92" y="338"/>
                </a:cubicBezTo>
                <a:cubicBezTo>
                  <a:pt x="96" y="338"/>
                  <a:pt x="90" y="317"/>
                  <a:pt x="95" y="317"/>
                </a:cubicBezTo>
                <a:cubicBezTo>
                  <a:pt x="96" y="323"/>
                  <a:pt x="96" y="323"/>
                  <a:pt x="96" y="323"/>
                </a:cubicBezTo>
                <a:cubicBezTo>
                  <a:pt x="95" y="323"/>
                  <a:pt x="95" y="323"/>
                  <a:pt x="95" y="323"/>
                </a:cubicBezTo>
                <a:cubicBezTo>
                  <a:pt x="96" y="328"/>
                  <a:pt x="96" y="334"/>
                  <a:pt x="95" y="339"/>
                </a:cubicBezTo>
                <a:cubicBezTo>
                  <a:pt x="99" y="327"/>
                  <a:pt x="99" y="327"/>
                  <a:pt x="99" y="327"/>
                </a:cubicBezTo>
                <a:cubicBezTo>
                  <a:pt x="96" y="324"/>
                  <a:pt x="96" y="324"/>
                  <a:pt x="96" y="324"/>
                </a:cubicBezTo>
                <a:cubicBezTo>
                  <a:pt x="97" y="313"/>
                  <a:pt x="97" y="313"/>
                  <a:pt x="97" y="313"/>
                </a:cubicBezTo>
                <a:cubicBezTo>
                  <a:pt x="99" y="314"/>
                  <a:pt x="100" y="319"/>
                  <a:pt x="101" y="324"/>
                </a:cubicBezTo>
                <a:cubicBezTo>
                  <a:pt x="99" y="327"/>
                  <a:pt x="99" y="327"/>
                  <a:pt x="99" y="327"/>
                </a:cubicBezTo>
                <a:cubicBezTo>
                  <a:pt x="101" y="328"/>
                  <a:pt x="101" y="328"/>
                  <a:pt x="101" y="328"/>
                </a:cubicBezTo>
                <a:cubicBezTo>
                  <a:pt x="101" y="327"/>
                  <a:pt x="101" y="327"/>
                  <a:pt x="101" y="327"/>
                </a:cubicBezTo>
                <a:cubicBezTo>
                  <a:pt x="102" y="331"/>
                  <a:pt x="102" y="336"/>
                  <a:pt x="102" y="340"/>
                </a:cubicBezTo>
                <a:cubicBezTo>
                  <a:pt x="101" y="339"/>
                  <a:pt x="100" y="343"/>
                  <a:pt x="99" y="344"/>
                </a:cubicBezTo>
                <a:cubicBezTo>
                  <a:pt x="100" y="346"/>
                  <a:pt x="101" y="347"/>
                  <a:pt x="101" y="348"/>
                </a:cubicBezTo>
                <a:cubicBezTo>
                  <a:pt x="101" y="348"/>
                  <a:pt x="101" y="348"/>
                  <a:pt x="101" y="348"/>
                </a:cubicBezTo>
                <a:cubicBezTo>
                  <a:pt x="101" y="348"/>
                  <a:pt x="101" y="348"/>
                  <a:pt x="101" y="348"/>
                </a:cubicBezTo>
                <a:cubicBezTo>
                  <a:pt x="102" y="348"/>
                  <a:pt x="102" y="348"/>
                  <a:pt x="102" y="348"/>
                </a:cubicBezTo>
                <a:cubicBezTo>
                  <a:pt x="102" y="352"/>
                  <a:pt x="103" y="361"/>
                  <a:pt x="105" y="365"/>
                </a:cubicBezTo>
                <a:cubicBezTo>
                  <a:pt x="103" y="348"/>
                  <a:pt x="103" y="348"/>
                  <a:pt x="103" y="348"/>
                </a:cubicBezTo>
                <a:cubicBezTo>
                  <a:pt x="103" y="348"/>
                  <a:pt x="103" y="348"/>
                  <a:pt x="104" y="348"/>
                </a:cubicBezTo>
                <a:cubicBezTo>
                  <a:pt x="105" y="349"/>
                  <a:pt x="106" y="349"/>
                  <a:pt x="106" y="349"/>
                </a:cubicBezTo>
                <a:cubicBezTo>
                  <a:pt x="106" y="349"/>
                  <a:pt x="105" y="349"/>
                  <a:pt x="104" y="348"/>
                </a:cubicBezTo>
                <a:cubicBezTo>
                  <a:pt x="107" y="347"/>
                  <a:pt x="110" y="341"/>
                  <a:pt x="111" y="342"/>
                </a:cubicBezTo>
                <a:cubicBezTo>
                  <a:pt x="107" y="336"/>
                  <a:pt x="107" y="336"/>
                  <a:pt x="107" y="336"/>
                </a:cubicBezTo>
                <a:cubicBezTo>
                  <a:pt x="114" y="329"/>
                  <a:pt x="121" y="331"/>
                  <a:pt x="129" y="329"/>
                </a:cubicBezTo>
                <a:cubicBezTo>
                  <a:pt x="129" y="333"/>
                  <a:pt x="129" y="336"/>
                  <a:pt x="131" y="340"/>
                </a:cubicBezTo>
                <a:cubicBezTo>
                  <a:pt x="129" y="343"/>
                  <a:pt x="128" y="344"/>
                  <a:pt x="126" y="344"/>
                </a:cubicBezTo>
                <a:cubicBezTo>
                  <a:pt x="128" y="346"/>
                  <a:pt x="129" y="349"/>
                  <a:pt x="130" y="352"/>
                </a:cubicBezTo>
                <a:cubicBezTo>
                  <a:pt x="130" y="352"/>
                  <a:pt x="130" y="351"/>
                  <a:pt x="130" y="351"/>
                </a:cubicBezTo>
                <a:cubicBezTo>
                  <a:pt x="130" y="351"/>
                  <a:pt x="130" y="351"/>
                  <a:pt x="130" y="351"/>
                </a:cubicBezTo>
                <a:cubicBezTo>
                  <a:pt x="130" y="351"/>
                  <a:pt x="130" y="351"/>
                  <a:pt x="130" y="351"/>
                </a:cubicBezTo>
                <a:cubicBezTo>
                  <a:pt x="130" y="349"/>
                  <a:pt x="130" y="347"/>
                  <a:pt x="130" y="349"/>
                </a:cubicBezTo>
                <a:cubicBezTo>
                  <a:pt x="130" y="348"/>
                  <a:pt x="130" y="348"/>
                  <a:pt x="130" y="348"/>
                </a:cubicBezTo>
                <a:cubicBezTo>
                  <a:pt x="130" y="346"/>
                  <a:pt x="131" y="344"/>
                  <a:pt x="131" y="342"/>
                </a:cubicBezTo>
                <a:cubicBezTo>
                  <a:pt x="133" y="345"/>
                  <a:pt x="131" y="346"/>
                  <a:pt x="130" y="348"/>
                </a:cubicBezTo>
                <a:cubicBezTo>
                  <a:pt x="130" y="349"/>
                  <a:pt x="130" y="350"/>
                  <a:pt x="130" y="351"/>
                </a:cubicBezTo>
                <a:cubicBezTo>
                  <a:pt x="130" y="351"/>
                  <a:pt x="130" y="351"/>
                  <a:pt x="130" y="351"/>
                </a:cubicBezTo>
                <a:cubicBezTo>
                  <a:pt x="138" y="341"/>
                  <a:pt x="138" y="341"/>
                  <a:pt x="138" y="341"/>
                </a:cubicBezTo>
                <a:cubicBezTo>
                  <a:pt x="136" y="339"/>
                  <a:pt x="134" y="340"/>
                  <a:pt x="131" y="342"/>
                </a:cubicBezTo>
                <a:cubicBezTo>
                  <a:pt x="131" y="337"/>
                  <a:pt x="132" y="332"/>
                  <a:pt x="132" y="328"/>
                </a:cubicBezTo>
                <a:cubicBezTo>
                  <a:pt x="137" y="327"/>
                  <a:pt x="141" y="324"/>
                  <a:pt x="145" y="317"/>
                </a:cubicBezTo>
                <a:cubicBezTo>
                  <a:pt x="146" y="326"/>
                  <a:pt x="146" y="334"/>
                  <a:pt x="147" y="341"/>
                </a:cubicBezTo>
                <a:cubicBezTo>
                  <a:pt x="147" y="334"/>
                  <a:pt x="147" y="327"/>
                  <a:pt x="151" y="318"/>
                </a:cubicBezTo>
                <a:cubicBezTo>
                  <a:pt x="150" y="314"/>
                  <a:pt x="148" y="309"/>
                  <a:pt x="147" y="303"/>
                </a:cubicBezTo>
                <a:cubicBezTo>
                  <a:pt x="154" y="291"/>
                  <a:pt x="153" y="314"/>
                  <a:pt x="163" y="307"/>
                </a:cubicBezTo>
                <a:cubicBezTo>
                  <a:pt x="162" y="309"/>
                  <a:pt x="162" y="309"/>
                  <a:pt x="162" y="309"/>
                </a:cubicBezTo>
                <a:cubicBezTo>
                  <a:pt x="163" y="308"/>
                  <a:pt x="163" y="307"/>
                  <a:pt x="163" y="306"/>
                </a:cubicBezTo>
                <a:cubicBezTo>
                  <a:pt x="164" y="313"/>
                  <a:pt x="166" y="308"/>
                  <a:pt x="168" y="302"/>
                </a:cubicBezTo>
                <a:cubicBezTo>
                  <a:pt x="168" y="300"/>
                  <a:pt x="168" y="298"/>
                  <a:pt x="168" y="297"/>
                </a:cubicBezTo>
                <a:cubicBezTo>
                  <a:pt x="169" y="296"/>
                  <a:pt x="169" y="296"/>
                  <a:pt x="170" y="296"/>
                </a:cubicBezTo>
                <a:cubicBezTo>
                  <a:pt x="168" y="302"/>
                  <a:pt x="170" y="308"/>
                  <a:pt x="171" y="314"/>
                </a:cubicBezTo>
                <a:cubicBezTo>
                  <a:pt x="168" y="327"/>
                  <a:pt x="164" y="341"/>
                  <a:pt x="160" y="335"/>
                </a:cubicBezTo>
                <a:cubicBezTo>
                  <a:pt x="163" y="359"/>
                  <a:pt x="162" y="333"/>
                  <a:pt x="165" y="361"/>
                </a:cubicBezTo>
                <a:cubicBezTo>
                  <a:pt x="162" y="326"/>
                  <a:pt x="178" y="361"/>
                  <a:pt x="173" y="325"/>
                </a:cubicBezTo>
                <a:cubicBezTo>
                  <a:pt x="173" y="325"/>
                  <a:pt x="173" y="325"/>
                  <a:pt x="173" y="325"/>
                </a:cubicBezTo>
                <a:cubicBezTo>
                  <a:pt x="177" y="357"/>
                  <a:pt x="179" y="339"/>
                  <a:pt x="184" y="366"/>
                </a:cubicBezTo>
                <a:cubicBezTo>
                  <a:pt x="184" y="358"/>
                  <a:pt x="182" y="351"/>
                  <a:pt x="186" y="355"/>
                </a:cubicBezTo>
                <a:cubicBezTo>
                  <a:pt x="186" y="352"/>
                  <a:pt x="187" y="349"/>
                  <a:pt x="187" y="348"/>
                </a:cubicBezTo>
                <a:cubicBezTo>
                  <a:pt x="187" y="348"/>
                  <a:pt x="187" y="348"/>
                  <a:pt x="187" y="348"/>
                </a:cubicBezTo>
                <a:cubicBezTo>
                  <a:pt x="187" y="347"/>
                  <a:pt x="187" y="347"/>
                  <a:pt x="187" y="347"/>
                </a:cubicBezTo>
                <a:cubicBezTo>
                  <a:pt x="187" y="346"/>
                  <a:pt x="187" y="346"/>
                  <a:pt x="187" y="347"/>
                </a:cubicBezTo>
                <a:cubicBezTo>
                  <a:pt x="186" y="344"/>
                  <a:pt x="185" y="339"/>
                  <a:pt x="185" y="335"/>
                </a:cubicBezTo>
                <a:cubicBezTo>
                  <a:pt x="186" y="323"/>
                  <a:pt x="190" y="319"/>
                  <a:pt x="192" y="315"/>
                </a:cubicBezTo>
                <a:cubicBezTo>
                  <a:pt x="194" y="317"/>
                  <a:pt x="195" y="319"/>
                  <a:pt x="196" y="319"/>
                </a:cubicBezTo>
                <a:cubicBezTo>
                  <a:pt x="196" y="321"/>
                  <a:pt x="196" y="323"/>
                  <a:pt x="196" y="325"/>
                </a:cubicBezTo>
                <a:cubicBezTo>
                  <a:pt x="198" y="319"/>
                  <a:pt x="198" y="319"/>
                  <a:pt x="198" y="319"/>
                </a:cubicBezTo>
                <a:cubicBezTo>
                  <a:pt x="198" y="318"/>
                  <a:pt x="199" y="318"/>
                  <a:pt x="200" y="317"/>
                </a:cubicBezTo>
                <a:cubicBezTo>
                  <a:pt x="201" y="331"/>
                  <a:pt x="205" y="341"/>
                  <a:pt x="200" y="350"/>
                </a:cubicBezTo>
                <a:cubicBezTo>
                  <a:pt x="206" y="351"/>
                  <a:pt x="206" y="351"/>
                  <a:pt x="206" y="351"/>
                </a:cubicBezTo>
                <a:cubicBezTo>
                  <a:pt x="209" y="361"/>
                  <a:pt x="213" y="365"/>
                  <a:pt x="215" y="357"/>
                </a:cubicBezTo>
                <a:cubicBezTo>
                  <a:pt x="218" y="361"/>
                  <a:pt x="222" y="337"/>
                  <a:pt x="220" y="351"/>
                </a:cubicBezTo>
                <a:cubicBezTo>
                  <a:pt x="228" y="340"/>
                  <a:pt x="228" y="340"/>
                  <a:pt x="228" y="340"/>
                </a:cubicBezTo>
                <a:cubicBezTo>
                  <a:pt x="228" y="344"/>
                  <a:pt x="228" y="344"/>
                  <a:pt x="228" y="344"/>
                </a:cubicBezTo>
                <a:cubicBezTo>
                  <a:pt x="233" y="346"/>
                  <a:pt x="238" y="335"/>
                  <a:pt x="243" y="333"/>
                </a:cubicBezTo>
                <a:cubicBezTo>
                  <a:pt x="243" y="333"/>
                  <a:pt x="243" y="334"/>
                  <a:pt x="243" y="335"/>
                </a:cubicBezTo>
                <a:cubicBezTo>
                  <a:pt x="242" y="336"/>
                  <a:pt x="242" y="337"/>
                  <a:pt x="242" y="340"/>
                </a:cubicBezTo>
                <a:cubicBezTo>
                  <a:pt x="244" y="347"/>
                  <a:pt x="246" y="350"/>
                  <a:pt x="248" y="351"/>
                </a:cubicBezTo>
                <a:cubicBezTo>
                  <a:pt x="246" y="343"/>
                  <a:pt x="244" y="332"/>
                  <a:pt x="243" y="335"/>
                </a:cubicBezTo>
                <a:cubicBezTo>
                  <a:pt x="243" y="334"/>
                  <a:pt x="243" y="333"/>
                  <a:pt x="243" y="332"/>
                </a:cubicBezTo>
                <a:cubicBezTo>
                  <a:pt x="246" y="331"/>
                  <a:pt x="250" y="334"/>
                  <a:pt x="254" y="346"/>
                </a:cubicBezTo>
                <a:cubicBezTo>
                  <a:pt x="255" y="344"/>
                  <a:pt x="256" y="342"/>
                  <a:pt x="258" y="340"/>
                </a:cubicBezTo>
                <a:cubicBezTo>
                  <a:pt x="258" y="341"/>
                  <a:pt x="258" y="341"/>
                  <a:pt x="258" y="341"/>
                </a:cubicBezTo>
                <a:cubicBezTo>
                  <a:pt x="258" y="341"/>
                  <a:pt x="258" y="340"/>
                  <a:pt x="258" y="340"/>
                </a:cubicBezTo>
                <a:cubicBezTo>
                  <a:pt x="260" y="339"/>
                  <a:pt x="261" y="339"/>
                  <a:pt x="264" y="341"/>
                </a:cubicBezTo>
                <a:cubicBezTo>
                  <a:pt x="265" y="356"/>
                  <a:pt x="265" y="356"/>
                  <a:pt x="265" y="356"/>
                </a:cubicBezTo>
                <a:cubicBezTo>
                  <a:pt x="268" y="351"/>
                  <a:pt x="275" y="371"/>
                  <a:pt x="277" y="355"/>
                </a:cubicBezTo>
                <a:cubicBezTo>
                  <a:pt x="280" y="397"/>
                  <a:pt x="293" y="364"/>
                  <a:pt x="300" y="371"/>
                </a:cubicBezTo>
                <a:cubicBezTo>
                  <a:pt x="300" y="351"/>
                  <a:pt x="300" y="351"/>
                  <a:pt x="300" y="351"/>
                </a:cubicBezTo>
                <a:cubicBezTo>
                  <a:pt x="304" y="352"/>
                  <a:pt x="308" y="346"/>
                  <a:pt x="313" y="338"/>
                </a:cubicBezTo>
                <a:cubicBezTo>
                  <a:pt x="313" y="331"/>
                  <a:pt x="313" y="331"/>
                  <a:pt x="313" y="331"/>
                </a:cubicBezTo>
                <a:cubicBezTo>
                  <a:pt x="316" y="327"/>
                  <a:pt x="317" y="330"/>
                  <a:pt x="321" y="334"/>
                </a:cubicBezTo>
                <a:cubicBezTo>
                  <a:pt x="321" y="330"/>
                  <a:pt x="320" y="325"/>
                  <a:pt x="321" y="320"/>
                </a:cubicBezTo>
                <a:cubicBezTo>
                  <a:pt x="322" y="321"/>
                  <a:pt x="323" y="323"/>
                  <a:pt x="325" y="325"/>
                </a:cubicBezTo>
                <a:cubicBezTo>
                  <a:pt x="324" y="331"/>
                  <a:pt x="323" y="336"/>
                  <a:pt x="323" y="342"/>
                </a:cubicBezTo>
                <a:cubicBezTo>
                  <a:pt x="326" y="355"/>
                  <a:pt x="331" y="345"/>
                  <a:pt x="333" y="344"/>
                </a:cubicBezTo>
                <a:cubicBezTo>
                  <a:pt x="333" y="344"/>
                  <a:pt x="332" y="343"/>
                  <a:pt x="331" y="342"/>
                </a:cubicBezTo>
                <a:cubicBezTo>
                  <a:pt x="336" y="349"/>
                  <a:pt x="340" y="337"/>
                  <a:pt x="344" y="330"/>
                </a:cubicBezTo>
                <a:cubicBezTo>
                  <a:pt x="344" y="342"/>
                  <a:pt x="343" y="353"/>
                  <a:pt x="340" y="358"/>
                </a:cubicBezTo>
                <a:cubicBezTo>
                  <a:pt x="349" y="341"/>
                  <a:pt x="349" y="341"/>
                  <a:pt x="349" y="341"/>
                </a:cubicBezTo>
                <a:cubicBezTo>
                  <a:pt x="349" y="348"/>
                  <a:pt x="353" y="359"/>
                  <a:pt x="352" y="365"/>
                </a:cubicBezTo>
                <a:cubicBezTo>
                  <a:pt x="355" y="371"/>
                  <a:pt x="359" y="357"/>
                  <a:pt x="363" y="349"/>
                </a:cubicBezTo>
                <a:cubicBezTo>
                  <a:pt x="365" y="362"/>
                  <a:pt x="367" y="376"/>
                  <a:pt x="367" y="361"/>
                </a:cubicBezTo>
                <a:cubicBezTo>
                  <a:pt x="366" y="345"/>
                  <a:pt x="366" y="345"/>
                  <a:pt x="366" y="345"/>
                </a:cubicBezTo>
                <a:cubicBezTo>
                  <a:pt x="367" y="345"/>
                  <a:pt x="367" y="345"/>
                  <a:pt x="367" y="345"/>
                </a:cubicBezTo>
                <a:cubicBezTo>
                  <a:pt x="368" y="345"/>
                  <a:pt x="368" y="345"/>
                  <a:pt x="368" y="345"/>
                </a:cubicBezTo>
                <a:cubicBezTo>
                  <a:pt x="368" y="345"/>
                  <a:pt x="369" y="346"/>
                  <a:pt x="370" y="347"/>
                </a:cubicBezTo>
                <a:cubicBezTo>
                  <a:pt x="370" y="344"/>
                  <a:pt x="371" y="341"/>
                  <a:pt x="372" y="339"/>
                </a:cubicBezTo>
                <a:cubicBezTo>
                  <a:pt x="378" y="342"/>
                  <a:pt x="383" y="362"/>
                  <a:pt x="390" y="340"/>
                </a:cubicBezTo>
                <a:cubicBezTo>
                  <a:pt x="394" y="368"/>
                  <a:pt x="394" y="368"/>
                  <a:pt x="394" y="368"/>
                </a:cubicBezTo>
                <a:cubicBezTo>
                  <a:pt x="399" y="362"/>
                  <a:pt x="389" y="333"/>
                  <a:pt x="398" y="323"/>
                </a:cubicBezTo>
                <a:cubicBezTo>
                  <a:pt x="404" y="314"/>
                  <a:pt x="400" y="346"/>
                  <a:pt x="402" y="354"/>
                </a:cubicBezTo>
                <a:cubicBezTo>
                  <a:pt x="405" y="340"/>
                  <a:pt x="411" y="311"/>
                  <a:pt x="417" y="334"/>
                </a:cubicBezTo>
                <a:cubicBezTo>
                  <a:pt x="415" y="339"/>
                  <a:pt x="413" y="335"/>
                  <a:pt x="411" y="337"/>
                </a:cubicBezTo>
                <a:cubicBezTo>
                  <a:pt x="416" y="353"/>
                  <a:pt x="416" y="353"/>
                  <a:pt x="416" y="353"/>
                </a:cubicBezTo>
                <a:cubicBezTo>
                  <a:pt x="410" y="378"/>
                  <a:pt x="407" y="369"/>
                  <a:pt x="411" y="391"/>
                </a:cubicBezTo>
                <a:cubicBezTo>
                  <a:pt x="411" y="337"/>
                  <a:pt x="428" y="386"/>
                  <a:pt x="429" y="332"/>
                </a:cubicBezTo>
                <a:cubicBezTo>
                  <a:pt x="432" y="343"/>
                  <a:pt x="432" y="343"/>
                  <a:pt x="432" y="343"/>
                </a:cubicBezTo>
                <a:cubicBezTo>
                  <a:pt x="431" y="343"/>
                  <a:pt x="431" y="346"/>
                  <a:pt x="430" y="345"/>
                </a:cubicBezTo>
                <a:cubicBezTo>
                  <a:pt x="436" y="371"/>
                  <a:pt x="434" y="306"/>
                  <a:pt x="442" y="314"/>
                </a:cubicBezTo>
                <a:cubicBezTo>
                  <a:pt x="444" y="318"/>
                  <a:pt x="446" y="326"/>
                  <a:pt x="444" y="332"/>
                </a:cubicBezTo>
                <a:cubicBezTo>
                  <a:pt x="450" y="319"/>
                  <a:pt x="450" y="319"/>
                  <a:pt x="450" y="319"/>
                </a:cubicBezTo>
                <a:cubicBezTo>
                  <a:pt x="451" y="320"/>
                  <a:pt x="451" y="327"/>
                  <a:pt x="450" y="328"/>
                </a:cubicBezTo>
                <a:cubicBezTo>
                  <a:pt x="458" y="324"/>
                  <a:pt x="458" y="324"/>
                  <a:pt x="458" y="324"/>
                </a:cubicBezTo>
                <a:cubicBezTo>
                  <a:pt x="458" y="326"/>
                  <a:pt x="458" y="326"/>
                  <a:pt x="458" y="326"/>
                </a:cubicBezTo>
                <a:cubicBezTo>
                  <a:pt x="459" y="322"/>
                  <a:pt x="460" y="318"/>
                  <a:pt x="460" y="313"/>
                </a:cubicBezTo>
                <a:cubicBezTo>
                  <a:pt x="462" y="315"/>
                  <a:pt x="464" y="318"/>
                  <a:pt x="466" y="321"/>
                </a:cubicBezTo>
                <a:cubicBezTo>
                  <a:pt x="465" y="311"/>
                  <a:pt x="465" y="307"/>
                  <a:pt x="465" y="305"/>
                </a:cubicBezTo>
                <a:cubicBezTo>
                  <a:pt x="466" y="304"/>
                  <a:pt x="466" y="304"/>
                  <a:pt x="466" y="304"/>
                </a:cubicBezTo>
                <a:cubicBezTo>
                  <a:pt x="466" y="304"/>
                  <a:pt x="467" y="307"/>
                  <a:pt x="468" y="310"/>
                </a:cubicBezTo>
                <a:cubicBezTo>
                  <a:pt x="467" y="319"/>
                  <a:pt x="465" y="325"/>
                  <a:pt x="462" y="324"/>
                </a:cubicBezTo>
                <a:cubicBezTo>
                  <a:pt x="467" y="377"/>
                  <a:pt x="467" y="310"/>
                  <a:pt x="476" y="342"/>
                </a:cubicBezTo>
                <a:cubicBezTo>
                  <a:pt x="472" y="349"/>
                  <a:pt x="472" y="349"/>
                  <a:pt x="472" y="349"/>
                </a:cubicBezTo>
                <a:cubicBezTo>
                  <a:pt x="475" y="379"/>
                  <a:pt x="478" y="368"/>
                  <a:pt x="483" y="387"/>
                </a:cubicBezTo>
                <a:cubicBezTo>
                  <a:pt x="482" y="378"/>
                  <a:pt x="475" y="346"/>
                  <a:pt x="477" y="330"/>
                </a:cubicBezTo>
                <a:cubicBezTo>
                  <a:pt x="480" y="331"/>
                  <a:pt x="483" y="337"/>
                  <a:pt x="485" y="332"/>
                </a:cubicBezTo>
                <a:cubicBezTo>
                  <a:pt x="486" y="335"/>
                  <a:pt x="487" y="336"/>
                  <a:pt x="488" y="336"/>
                </a:cubicBezTo>
                <a:cubicBezTo>
                  <a:pt x="488" y="338"/>
                  <a:pt x="487" y="340"/>
                  <a:pt x="488" y="342"/>
                </a:cubicBezTo>
                <a:cubicBezTo>
                  <a:pt x="488" y="340"/>
                  <a:pt x="490" y="332"/>
                  <a:pt x="491" y="339"/>
                </a:cubicBezTo>
                <a:cubicBezTo>
                  <a:pt x="491" y="340"/>
                  <a:pt x="491" y="341"/>
                  <a:pt x="491" y="342"/>
                </a:cubicBezTo>
                <a:cubicBezTo>
                  <a:pt x="491" y="343"/>
                  <a:pt x="491" y="343"/>
                  <a:pt x="491" y="343"/>
                </a:cubicBezTo>
                <a:cubicBezTo>
                  <a:pt x="490" y="347"/>
                  <a:pt x="489" y="349"/>
                  <a:pt x="488" y="353"/>
                </a:cubicBezTo>
                <a:cubicBezTo>
                  <a:pt x="489" y="353"/>
                  <a:pt x="490" y="352"/>
                  <a:pt x="491" y="351"/>
                </a:cubicBezTo>
                <a:cubicBezTo>
                  <a:pt x="491" y="360"/>
                  <a:pt x="491" y="360"/>
                  <a:pt x="491" y="360"/>
                </a:cubicBezTo>
                <a:cubicBezTo>
                  <a:pt x="494" y="352"/>
                  <a:pt x="494" y="340"/>
                  <a:pt x="496" y="328"/>
                </a:cubicBezTo>
                <a:cubicBezTo>
                  <a:pt x="500" y="331"/>
                  <a:pt x="501" y="350"/>
                  <a:pt x="502" y="367"/>
                </a:cubicBezTo>
                <a:cubicBezTo>
                  <a:pt x="509" y="371"/>
                  <a:pt x="498" y="335"/>
                  <a:pt x="506" y="331"/>
                </a:cubicBezTo>
                <a:cubicBezTo>
                  <a:pt x="511" y="340"/>
                  <a:pt x="515" y="330"/>
                  <a:pt x="522" y="315"/>
                </a:cubicBezTo>
                <a:cubicBezTo>
                  <a:pt x="526" y="324"/>
                  <a:pt x="521" y="330"/>
                  <a:pt x="522" y="338"/>
                </a:cubicBezTo>
                <a:cubicBezTo>
                  <a:pt x="526" y="318"/>
                  <a:pt x="526" y="318"/>
                  <a:pt x="526" y="318"/>
                </a:cubicBezTo>
                <a:cubicBezTo>
                  <a:pt x="527" y="318"/>
                  <a:pt x="526" y="324"/>
                  <a:pt x="526" y="327"/>
                </a:cubicBezTo>
                <a:cubicBezTo>
                  <a:pt x="529" y="320"/>
                  <a:pt x="526" y="302"/>
                  <a:pt x="531" y="295"/>
                </a:cubicBezTo>
                <a:cubicBezTo>
                  <a:pt x="531" y="294"/>
                  <a:pt x="531" y="294"/>
                  <a:pt x="531" y="293"/>
                </a:cubicBezTo>
                <a:cubicBezTo>
                  <a:pt x="532" y="293"/>
                  <a:pt x="533" y="293"/>
                  <a:pt x="534" y="292"/>
                </a:cubicBezTo>
                <a:cubicBezTo>
                  <a:pt x="537" y="302"/>
                  <a:pt x="542" y="326"/>
                  <a:pt x="546" y="305"/>
                </a:cubicBezTo>
                <a:cubicBezTo>
                  <a:pt x="547" y="312"/>
                  <a:pt x="545" y="320"/>
                  <a:pt x="546" y="330"/>
                </a:cubicBezTo>
                <a:cubicBezTo>
                  <a:pt x="554" y="309"/>
                  <a:pt x="552" y="315"/>
                  <a:pt x="559" y="287"/>
                </a:cubicBezTo>
                <a:cubicBezTo>
                  <a:pt x="564" y="304"/>
                  <a:pt x="564" y="304"/>
                  <a:pt x="564" y="304"/>
                </a:cubicBezTo>
                <a:cubicBezTo>
                  <a:pt x="562" y="295"/>
                  <a:pt x="563" y="286"/>
                  <a:pt x="564" y="277"/>
                </a:cubicBezTo>
                <a:cubicBezTo>
                  <a:pt x="565" y="281"/>
                  <a:pt x="566" y="285"/>
                  <a:pt x="568" y="286"/>
                </a:cubicBezTo>
                <a:cubicBezTo>
                  <a:pt x="568" y="290"/>
                  <a:pt x="568" y="293"/>
                  <a:pt x="568" y="296"/>
                </a:cubicBezTo>
                <a:cubicBezTo>
                  <a:pt x="568" y="293"/>
                  <a:pt x="569" y="291"/>
                  <a:pt x="570" y="289"/>
                </a:cubicBezTo>
                <a:cubicBezTo>
                  <a:pt x="569" y="294"/>
                  <a:pt x="569" y="297"/>
                  <a:pt x="569" y="300"/>
                </a:cubicBezTo>
                <a:cubicBezTo>
                  <a:pt x="570" y="303"/>
                  <a:pt x="570" y="297"/>
                  <a:pt x="572" y="291"/>
                </a:cubicBezTo>
                <a:cubicBezTo>
                  <a:pt x="573" y="319"/>
                  <a:pt x="573" y="319"/>
                  <a:pt x="573" y="319"/>
                </a:cubicBezTo>
                <a:cubicBezTo>
                  <a:pt x="574" y="308"/>
                  <a:pt x="574" y="308"/>
                  <a:pt x="574" y="308"/>
                </a:cubicBezTo>
                <a:cubicBezTo>
                  <a:pt x="577" y="315"/>
                  <a:pt x="577" y="315"/>
                  <a:pt x="577" y="315"/>
                </a:cubicBezTo>
                <a:cubicBezTo>
                  <a:pt x="579" y="325"/>
                  <a:pt x="580" y="332"/>
                  <a:pt x="581" y="334"/>
                </a:cubicBezTo>
                <a:cubicBezTo>
                  <a:pt x="582" y="338"/>
                  <a:pt x="580" y="340"/>
                  <a:pt x="579" y="342"/>
                </a:cubicBezTo>
                <a:cubicBezTo>
                  <a:pt x="585" y="361"/>
                  <a:pt x="583" y="337"/>
                  <a:pt x="584" y="322"/>
                </a:cubicBezTo>
                <a:cubicBezTo>
                  <a:pt x="584" y="319"/>
                  <a:pt x="585" y="316"/>
                  <a:pt x="586" y="312"/>
                </a:cubicBezTo>
                <a:cubicBezTo>
                  <a:pt x="586" y="312"/>
                  <a:pt x="586" y="312"/>
                  <a:pt x="586" y="312"/>
                </a:cubicBezTo>
                <a:cubicBezTo>
                  <a:pt x="587" y="325"/>
                  <a:pt x="585" y="346"/>
                  <a:pt x="589" y="348"/>
                </a:cubicBezTo>
                <a:cubicBezTo>
                  <a:pt x="591" y="359"/>
                  <a:pt x="601" y="305"/>
                  <a:pt x="607" y="330"/>
                </a:cubicBezTo>
                <a:cubicBezTo>
                  <a:pt x="606" y="328"/>
                  <a:pt x="606" y="325"/>
                  <a:pt x="606" y="323"/>
                </a:cubicBezTo>
                <a:cubicBezTo>
                  <a:pt x="606" y="323"/>
                  <a:pt x="607" y="325"/>
                  <a:pt x="607" y="326"/>
                </a:cubicBezTo>
                <a:cubicBezTo>
                  <a:pt x="607" y="314"/>
                  <a:pt x="607" y="306"/>
                  <a:pt x="608" y="302"/>
                </a:cubicBezTo>
                <a:cubicBezTo>
                  <a:pt x="610" y="303"/>
                  <a:pt x="612" y="307"/>
                  <a:pt x="613" y="312"/>
                </a:cubicBezTo>
                <a:cubicBezTo>
                  <a:pt x="613" y="312"/>
                  <a:pt x="613" y="312"/>
                  <a:pt x="613" y="311"/>
                </a:cubicBezTo>
                <a:cubicBezTo>
                  <a:pt x="614" y="318"/>
                  <a:pt x="615" y="320"/>
                  <a:pt x="616" y="318"/>
                </a:cubicBezTo>
                <a:cubicBezTo>
                  <a:pt x="619" y="322"/>
                  <a:pt x="621" y="323"/>
                  <a:pt x="623" y="308"/>
                </a:cubicBezTo>
                <a:cubicBezTo>
                  <a:pt x="624" y="311"/>
                  <a:pt x="624" y="314"/>
                  <a:pt x="624" y="316"/>
                </a:cubicBezTo>
                <a:cubicBezTo>
                  <a:pt x="625" y="312"/>
                  <a:pt x="628" y="309"/>
                  <a:pt x="630" y="305"/>
                </a:cubicBezTo>
                <a:cubicBezTo>
                  <a:pt x="633" y="307"/>
                  <a:pt x="636" y="307"/>
                  <a:pt x="640" y="306"/>
                </a:cubicBezTo>
                <a:cubicBezTo>
                  <a:pt x="644" y="315"/>
                  <a:pt x="650" y="294"/>
                  <a:pt x="654" y="292"/>
                </a:cubicBezTo>
                <a:cubicBezTo>
                  <a:pt x="654" y="304"/>
                  <a:pt x="654" y="316"/>
                  <a:pt x="653" y="320"/>
                </a:cubicBezTo>
                <a:cubicBezTo>
                  <a:pt x="657" y="294"/>
                  <a:pt x="657" y="294"/>
                  <a:pt x="657" y="294"/>
                </a:cubicBezTo>
                <a:cubicBezTo>
                  <a:pt x="657" y="297"/>
                  <a:pt x="658" y="303"/>
                  <a:pt x="658" y="313"/>
                </a:cubicBezTo>
                <a:cubicBezTo>
                  <a:pt x="659" y="313"/>
                  <a:pt x="659" y="313"/>
                  <a:pt x="659" y="313"/>
                </a:cubicBezTo>
                <a:cubicBezTo>
                  <a:pt x="658" y="334"/>
                  <a:pt x="658" y="334"/>
                  <a:pt x="658" y="334"/>
                </a:cubicBezTo>
                <a:cubicBezTo>
                  <a:pt x="661" y="313"/>
                  <a:pt x="662" y="316"/>
                  <a:pt x="664" y="320"/>
                </a:cubicBezTo>
                <a:cubicBezTo>
                  <a:pt x="664" y="311"/>
                  <a:pt x="664" y="311"/>
                  <a:pt x="664" y="311"/>
                </a:cubicBezTo>
                <a:cubicBezTo>
                  <a:pt x="667" y="310"/>
                  <a:pt x="667" y="310"/>
                  <a:pt x="667" y="310"/>
                </a:cubicBezTo>
                <a:cubicBezTo>
                  <a:pt x="666" y="315"/>
                  <a:pt x="665" y="318"/>
                  <a:pt x="664" y="321"/>
                </a:cubicBezTo>
                <a:cubicBezTo>
                  <a:pt x="666" y="325"/>
                  <a:pt x="669" y="330"/>
                  <a:pt x="672" y="320"/>
                </a:cubicBezTo>
                <a:cubicBezTo>
                  <a:pt x="672" y="319"/>
                  <a:pt x="672" y="318"/>
                  <a:pt x="672" y="316"/>
                </a:cubicBezTo>
                <a:cubicBezTo>
                  <a:pt x="674" y="315"/>
                  <a:pt x="676" y="311"/>
                  <a:pt x="677" y="305"/>
                </a:cubicBezTo>
                <a:cubicBezTo>
                  <a:pt x="678" y="308"/>
                  <a:pt x="679" y="313"/>
                  <a:pt x="680" y="320"/>
                </a:cubicBezTo>
                <a:cubicBezTo>
                  <a:pt x="679" y="317"/>
                  <a:pt x="679" y="305"/>
                  <a:pt x="680" y="293"/>
                </a:cubicBezTo>
                <a:cubicBezTo>
                  <a:pt x="681" y="297"/>
                  <a:pt x="680" y="301"/>
                  <a:pt x="680" y="304"/>
                </a:cubicBezTo>
                <a:cubicBezTo>
                  <a:pt x="681" y="306"/>
                  <a:pt x="682" y="307"/>
                  <a:pt x="683" y="308"/>
                </a:cubicBezTo>
                <a:cubicBezTo>
                  <a:pt x="683" y="314"/>
                  <a:pt x="683" y="318"/>
                  <a:pt x="683" y="319"/>
                </a:cubicBezTo>
                <a:cubicBezTo>
                  <a:pt x="684" y="309"/>
                  <a:pt x="684" y="309"/>
                  <a:pt x="684" y="309"/>
                </a:cubicBezTo>
                <a:cubicBezTo>
                  <a:pt x="687" y="311"/>
                  <a:pt x="688" y="311"/>
                  <a:pt x="690" y="309"/>
                </a:cubicBezTo>
                <a:cubicBezTo>
                  <a:pt x="690" y="315"/>
                  <a:pt x="691" y="321"/>
                  <a:pt x="692" y="325"/>
                </a:cubicBezTo>
                <a:cubicBezTo>
                  <a:pt x="691" y="317"/>
                  <a:pt x="698" y="326"/>
                  <a:pt x="700" y="322"/>
                </a:cubicBezTo>
                <a:cubicBezTo>
                  <a:pt x="697" y="312"/>
                  <a:pt x="697" y="312"/>
                  <a:pt x="697" y="312"/>
                </a:cubicBezTo>
                <a:cubicBezTo>
                  <a:pt x="699" y="314"/>
                  <a:pt x="701" y="309"/>
                  <a:pt x="702" y="302"/>
                </a:cubicBezTo>
                <a:cubicBezTo>
                  <a:pt x="705" y="305"/>
                  <a:pt x="708" y="310"/>
                  <a:pt x="711" y="314"/>
                </a:cubicBezTo>
                <a:cubicBezTo>
                  <a:pt x="710" y="316"/>
                  <a:pt x="710" y="318"/>
                  <a:pt x="710" y="319"/>
                </a:cubicBezTo>
                <a:cubicBezTo>
                  <a:pt x="710" y="318"/>
                  <a:pt x="710" y="316"/>
                  <a:pt x="711" y="314"/>
                </a:cubicBezTo>
                <a:cubicBezTo>
                  <a:pt x="714" y="318"/>
                  <a:pt x="717" y="319"/>
                  <a:pt x="721" y="315"/>
                </a:cubicBezTo>
                <a:cubicBezTo>
                  <a:pt x="720" y="317"/>
                  <a:pt x="720" y="318"/>
                  <a:pt x="720" y="320"/>
                </a:cubicBezTo>
                <a:cubicBezTo>
                  <a:pt x="723" y="330"/>
                  <a:pt x="721" y="335"/>
                  <a:pt x="725" y="334"/>
                </a:cubicBezTo>
                <a:cubicBezTo>
                  <a:pt x="727" y="346"/>
                  <a:pt x="723" y="353"/>
                  <a:pt x="721" y="353"/>
                </a:cubicBezTo>
                <a:cubicBezTo>
                  <a:pt x="732" y="361"/>
                  <a:pt x="732" y="361"/>
                  <a:pt x="732" y="361"/>
                </a:cubicBezTo>
                <a:cubicBezTo>
                  <a:pt x="732" y="343"/>
                  <a:pt x="736" y="337"/>
                  <a:pt x="739" y="329"/>
                </a:cubicBezTo>
                <a:cubicBezTo>
                  <a:pt x="742" y="334"/>
                  <a:pt x="745" y="337"/>
                  <a:pt x="748" y="330"/>
                </a:cubicBezTo>
                <a:cubicBezTo>
                  <a:pt x="752" y="332"/>
                  <a:pt x="755" y="296"/>
                  <a:pt x="759" y="320"/>
                </a:cubicBezTo>
                <a:cubicBezTo>
                  <a:pt x="761" y="321"/>
                  <a:pt x="765" y="354"/>
                  <a:pt x="765" y="338"/>
                </a:cubicBezTo>
                <a:cubicBezTo>
                  <a:pt x="764" y="327"/>
                  <a:pt x="763" y="307"/>
                  <a:pt x="763" y="285"/>
                </a:cubicBezTo>
                <a:cubicBezTo>
                  <a:pt x="766" y="291"/>
                  <a:pt x="772" y="286"/>
                  <a:pt x="772" y="303"/>
                </a:cubicBezTo>
                <a:cubicBezTo>
                  <a:pt x="772" y="303"/>
                  <a:pt x="772" y="303"/>
                  <a:pt x="773" y="303"/>
                </a:cubicBezTo>
                <a:cubicBezTo>
                  <a:pt x="773" y="306"/>
                  <a:pt x="773" y="310"/>
                  <a:pt x="773" y="313"/>
                </a:cubicBezTo>
                <a:cubicBezTo>
                  <a:pt x="773" y="309"/>
                  <a:pt x="774" y="306"/>
                  <a:pt x="774" y="303"/>
                </a:cubicBezTo>
                <a:cubicBezTo>
                  <a:pt x="775" y="303"/>
                  <a:pt x="776" y="303"/>
                  <a:pt x="776" y="303"/>
                </a:cubicBezTo>
                <a:cubicBezTo>
                  <a:pt x="776" y="309"/>
                  <a:pt x="776" y="315"/>
                  <a:pt x="779" y="313"/>
                </a:cubicBezTo>
                <a:cubicBezTo>
                  <a:pt x="779" y="308"/>
                  <a:pt x="779" y="305"/>
                  <a:pt x="780" y="304"/>
                </a:cubicBezTo>
                <a:cubicBezTo>
                  <a:pt x="795" y="307"/>
                  <a:pt x="810" y="322"/>
                  <a:pt x="824" y="324"/>
                </a:cubicBezTo>
                <a:cubicBezTo>
                  <a:pt x="822" y="295"/>
                  <a:pt x="822" y="295"/>
                  <a:pt x="822" y="295"/>
                </a:cubicBezTo>
                <a:cubicBezTo>
                  <a:pt x="825" y="296"/>
                  <a:pt x="825" y="296"/>
                  <a:pt x="825" y="296"/>
                </a:cubicBezTo>
                <a:cubicBezTo>
                  <a:pt x="825" y="298"/>
                  <a:pt x="825" y="302"/>
                  <a:pt x="826" y="307"/>
                </a:cubicBezTo>
                <a:cubicBezTo>
                  <a:pt x="826" y="303"/>
                  <a:pt x="826" y="299"/>
                  <a:pt x="827" y="296"/>
                </a:cubicBezTo>
                <a:cubicBezTo>
                  <a:pt x="828" y="297"/>
                  <a:pt x="828" y="297"/>
                  <a:pt x="828" y="297"/>
                </a:cubicBezTo>
                <a:cubicBezTo>
                  <a:pt x="830" y="304"/>
                  <a:pt x="830" y="320"/>
                  <a:pt x="826" y="318"/>
                </a:cubicBezTo>
                <a:cubicBezTo>
                  <a:pt x="828" y="335"/>
                  <a:pt x="833" y="305"/>
                  <a:pt x="833" y="298"/>
                </a:cubicBezTo>
                <a:cubicBezTo>
                  <a:pt x="834" y="300"/>
                  <a:pt x="835" y="302"/>
                  <a:pt x="836" y="304"/>
                </a:cubicBezTo>
                <a:cubicBezTo>
                  <a:pt x="836" y="305"/>
                  <a:pt x="836" y="305"/>
                  <a:pt x="836" y="306"/>
                </a:cubicBezTo>
                <a:cubicBezTo>
                  <a:pt x="838" y="318"/>
                  <a:pt x="830" y="332"/>
                  <a:pt x="833" y="333"/>
                </a:cubicBezTo>
                <a:cubicBezTo>
                  <a:pt x="836" y="331"/>
                  <a:pt x="836" y="331"/>
                  <a:pt x="836" y="331"/>
                </a:cubicBezTo>
                <a:cubicBezTo>
                  <a:pt x="835" y="327"/>
                  <a:pt x="835" y="327"/>
                  <a:pt x="835" y="327"/>
                </a:cubicBezTo>
                <a:cubicBezTo>
                  <a:pt x="838" y="316"/>
                  <a:pt x="838" y="303"/>
                  <a:pt x="843" y="305"/>
                </a:cubicBezTo>
                <a:cubicBezTo>
                  <a:pt x="847" y="311"/>
                  <a:pt x="845" y="323"/>
                  <a:pt x="846" y="324"/>
                </a:cubicBezTo>
                <a:cubicBezTo>
                  <a:pt x="846" y="326"/>
                  <a:pt x="847" y="327"/>
                  <a:pt x="848" y="325"/>
                </a:cubicBezTo>
                <a:cubicBezTo>
                  <a:pt x="856" y="327"/>
                  <a:pt x="856" y="327"/>
                  <a:pt x="856" y="327"/>
                </a:cubicBezTo>
                <a:cubicBezTo>
                  <a:pt x="853" y="304"/>
                  <a:pt x="853" y="304"/>
                  <a:pt x="853" y="304"/>
                </a:cubicBezTo>
                <a:cubicBezTo>
                  <a:pt x="856" y="293"/>
                  <a:pt x="860" y="306"/>
                  <a:pt x="856" y="280"/>
                </a:cubicBezTo>
                <a:cubicBezTo>
                  <a:pt x="861" y="320"/>
                  <a:pt x="884" y="295"/>
                  <a:pt x="887" y="307"/>
                </a:cubicBezTo>
                <a:cubicBezTo>
                  <a:pt x="892" y="291"/>
                  <a:pt x="896" y="291"/>
                  <a:pt x="902" y="294"/>
                </a:cubicBezTo>
                <a:cubicBezTo>
                  <a:pt x="900" y="289"/>
                  <a:pt x="900" y="263"/>
                  <a:pt x="904" y="266"/>
                </a:cubicBezTo>
                <a:cubicBezTo>
                  <a:pt x="903" y="319"/>
                  <a:pt x="913" y="290"/>
                  <a:pt x="917" y="328"/>
                </a:cubicBezTo>
                <a:cubicBezTo>
                  <a:pt x="914" y="303"/>
                  <a:pt x="931" y="323"/>
                  <a:pt x="926" y="286"/>
                </a:cubicBezTo>
                <a:cubicBezTo>
                  <a:pt x="930" y="291"/>
                  <a:pt x="926" y="306"/>
                  <a:pt x="929" y="319"/>
                </a:cubicBezTo>
                <a:cubicBezTo>
                  <a:pt x="938" y="299"/>
                  <a:pt x="950" y="333"/>
                  <a:pt x="962" y="327"/>
                </a:cubicBezTo>
                <a:cubicBezTo>
                  <a:pt x="962" y="320"/>
                  <a:pt x="960" y="309"/>
                  <a:pt x="963" y="299"/>
                </a:cubicBezTo>
                <a:cubicBezTo>
                  <a:pt x="969" y="334"/>
                  <a:pt x="969" y="334"/>
                  <a:pt x="969" y="334"/>
                </a:cubicBezTo>
                <a:cubicBezTo>
                  <a:pt x="971" y="331"/>
                  <a:pt x="971" y="294"/>
                  <a:pt x="975" y="319"/>
                </a:cubicBezTo>
                <a:cubicBezTo>
                  <a:pt x="975" y="313"/>
                  <a:pt x="974" y="304"/>
                  <a:pt x="976" y="302"/>
                </a:cubicBezTo>
                <a:cubicBezTo>
                  <a:pt x="999" y="338"/>
                  <a:pt x="1024" y="277"/>
                  <a:pt x="1047" y="344"/>
                </a:cubicBezTo>
                <a:cubicBezTo>
                  <a:pt x="1044" y="330"/>
                  <a:pt x="1046" y="329"/>
                  <a:pt x="1048" y="329"/>
                </a:cubicBezTo>
                <a:cubicBezTo>
                  <a:pt x="1047" y="326"/>
                  <a:pt x="1048" y="312"/>
                  <a:pt x="1048" y="303"/>
                </a:cubicBezTo>
                <a:cubicBezTo>
                  <a:pt x="1058" y="330"/>
                  <a:pt x="1058" y="330"/>
                  <a:pt x="1058" y="330"/>
                </a:cubicBezTo>
                <a:cubicBezTo>
                  <a:pt x="1060" y="304"/>
                  <a:pt x="1068" y="329"/>
                  <a:pt x="1070" y="305"/>
                </a:cubicBezTo>
                <a:cubicBezTo>
                  <a:pt x="1067" y="309"/>
                  <a:pt x="1067" y="309"/>
                  <a:pt x="1067" y="309"/>
                </a:cubicBezTo>
                <a:cubicBezTo>
                  <a:pt x="1068" y="298"/>
                  <a:pt x="1068" y="286"/>
                  <a:pt x="1067" y="273"/>
                </a:cubicBezTo>
                <a:cubicBezTo>
                  <a:pt x="1068" y="275"/>
                  <a:pt x="1068" y="275"/>
                  <a:pt x="1068" y="275"/>
                </a:cubicBezTo>
                <a:cubicBezTo>
                  <a:pt x="1066" y="266"/>
                  <a:pt x="1066" y="266"/>
                  <a:pt x="1066" y="266"/>
                </a:cubicBezTo>
                <a:cubicBezTo>
                  <a:pt x="1065" y="255"/>
                  <a:pt x="1064" y="243"/>
                  <a:pt x="1063" y="232"/>
                </a:cubicBezTo>
                <a:cubicBezTo>
                  <a:pt x="1066" y="231"/>
                  <a:pt x="1069" y="233"/>
                  <a:pt x="1070" y="219"/>
                </a:cubicBezTo>
                <a:close/>
              </a:path>
            </a:pathLst>
          </a:custGeom>
          <a:solidFill>
            <a:srgbClr val="E90E3F"/>
          </a:solidFill>
          <a:ln>
            <a:noFill/>
          </a:ln>
        </p:spPr>
        <p:txBody>
          <a:bodyPr vert="horz" wrap="square" lIns="91440" tIns="45720" rIns="91440" bIns="45720" numCol="1" anchor="t" anchorCtr="0" compatLnSpc="1"/>
          <a:lstStyle/>
          <a:p>
            <a:endParaRPr lang="zh-CN" altLang="en-US" sz="1600"/>
          </a:p>
        </p:txBody>
      </p:sp>
      <p:sp>
        <p:nvSpPr>
          <p:cNvPr id="7"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3751960" y="686766"/>
            <a:ext cx="4499373" cy="523220"/>
          </a:xfrm>
          <a:prstGeom prst="rect">
            <a:avLst/>
          </a:prstGeom>
          <a:noFill/>
        </p:spPr>
        <p:txBody>
          <a:bodyPr wrap="none" rtlCol="0">
            <a:spAutoFit/>
          </a:bodyPr>
          <a:lstStyle/>
          <a:p>
            <a:r>
              <a:rPr lang="en-US" sz="2800" b="1" dirty="0" smtClean="0">
                <a:solidFill>
                  <a:schemeClr val="bg1"/>
                </a:solidFill>
              </a:rPr>
              <a:t> Vascular </a:t>
            </a:r>
            <a:r>
              <a:rPr lang="en-US" sz="2800" b="1" dirty="0">
                <a:solidFill>
                  <a:schemeClr val="bg1"/>
                </a:solidFill>
              </a:rPr>
              <a:t>Compliance (C</a:t>
            </a:r>
            <a:r>
              <a:rPr lang="en-US" sz="2800" b="1" dirty="0" smtClean="0">
                <a:solidFill>
                  <a:schemeClr val="bg1"/>
                </a:solidFill>
              </a:rPr>
              <a:t>)</a:t>
            </a:r>
            <a:endParaRPr lang="en-US" sz="2800" b="1" dirty="0">
              <a:solidFill>
                <a:schemeClr val="bg1"/>
              </a:solidFill>
            </a:endParaRPr>
          </a:p>
        </p:txBody>
      </p:sp>
      <p:sp>
        <p:nvSpPr>
          <p:cNvPr id="12"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6003634" y="4162077"/>
            <a:ext cx="184731" cy="338554"/>
          </a:xfrm>
          <a:prstGeom prst="rect">
            <a:avLst/>
          </a:prstGeom>
          <a:noFill/>
        </p:spPr>
        <p:txBody>
          <a:bodyPr wrap="none" rtlCol="0">
            <a:spAutoFit/>
          </a:bodyPr>
          <a:lstStyle/>
          <a:p>
            <a:pPr algn="ct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 name="TextBox 1"/>
          <p:cNvSpPr txBox="1"/>
          <p:nvPr/>
        </p:nvSpPr>
        <p:spPr>
          <a:xfrm>
            <a:off x="1138989" y="1796716"/>
            <a:ext cx="10347158" cy="4031873"/>
          </a:xfrm>
          <a:prstGeom prst="rect">
            <a:avLst/>
          </a:prstGeom>
          <a:noFill/>
        </p:spPr>
        <p:txBody>
          <a:bodyPr wrap="square" rtlCol="0">
            <a:spAutoFit/>
          </a:bodyPr>
          <a:lstStyle/>
          <a:p>
            <a:pPr marL="285750" indent="-285750">
              <a:buFont typeface="Arial" panose="020B0604020202020204" pitchFamily="34" charset="0"/>
              <a:buChar char="•"/>
            </a:pPr>
            <a:r>
              <a:rPr lang="en-US" sz="3200" dirty="0">
                <a:solidFill>
                  <a:schemeClr val="bg1"/>
                </a:solidFill>
              </a:rPr>
              <a:t> The ability of a blood vessel to expand and contract with changes in pressure. Larger vessels (e.g., veins) tend to be more compliant than smaller ones (e.g., arteries</a:t>
            </a:r>
            <a:r>
              <a:rPr lang="en-US" sz="3200" dirty="0" smtClean="0">
                <a:solidFill>
                  <a:schemeClr val="bg1"/>
                </a:solidFill>
              </a:rPr>
              <a:t>).</a:t>
            </a:r>
          </a:p>
          <a:p>
            <a:pPr marL="285750" indent="-285750">
              <a:buFont typeface="Arial" panose="020B0604020202020204" pitchFamily="34" charset="0"/>
              <a:buChar char="•"/>
            </a:pPr>
            <a:endParaRPr lang="en-US" sz="3200" dirty="0" smtClean="0">
              <a:solidFill>
                <a:schemeClr val="bg1"/>
              </a:solidFill>
            </a:endParaRPr>
          </a:p>
          <a:p>
            <a:pPr marL="285750" indent="-285750">
              <a:buFont typeface="Arial" panose="020B0604020202020204" pitchFamily="34" charset="0"/>
              <a:buChar char="•"/>
            </a:pPr>
            <a:r>
              <a:rPr lang="en-US" sz="3200" dirty="0" smtClean="0">
                <a:solidFill>
                  <a:schemeClr val="bg1"/>
                </a:solidFill>
              </a:rPr>
              <a:t>Formula</a:t>
            </a:r>
            <a:r>
              <a:rPr lang="en-US" sz="3200" dirty="0">
                <a:solidFill>
                  <a:schemeClr val="bg1"/>
                </a:solidFill>
              </a:rPr>
              <a:t>:𝐶=</a:t>
            </a:r>
            <a:r>
              <a:rPr lang="el-GR" sz="3200" dirty="0">
                <a:solidFill>
                  <a:schemeClr val="bg1"/>
                </a:solidFill>
              </a:rPr>
              <a:t>Δ</a:t>
            </a:r>
            <a:r>
              <a:rPr lang="el-GR" sz="3200" dirty="0" smtClean="0">
                <a:solidFill>
                  <a:schemeClr val="bg1"/>
                </a:solidFill>
              </a:rPr>
              <a:t>𝑉</a:t>
            </a:r>
            <a:r>
              <a:rPr lang="en-US" sz="3200" dirty="0" smtClean="0">
                <a:solidFill>
                  <a:schemeClr val="bg1"/>
                </a:solidFill>
              </a:rPr>
              <a:t>/</a:t>
            </a:r>
            <a:r>
              <a:rPr lang="el-GR" sz="3200" dirty="0" smtClean="0">
                <a:solidFill>
                  <a:schemeClr val="bg1"/>
                </a:solidFill>
              </a:rPr>
              <a:t>Δ𝑃</a:t>
            </a:r>
            <a:endParaRPr lang="en-US" sz="3200" dirty="0">
              <a:solidFill>
                <a:schemeClr val="bg1"/>
              </a:solidFill>
            </a:endParaRPr>
          </a:p>
          <a:p>
            <a:r>
              <a:rPr lang="en-US" sz="3200" dirty="0" smtClean="0">
                <a:solidFill>
                  <a:schemeClr val="bg1"/>
                </a:solidFill>
              </a:rPr>
              <a:t>                   </a:t>
            </a:r>
            <a:r>
              <a:rPr lang="el-GR" sz="3200" dirty="0" smtClean="0">
                <a:solidFill>
                  <a:schemeClr val="bg1"/>
                </a:solidFill>
              </a:rPr>
              <a:t>Δ</a:t>
            </a:r>
            <a:r>
              <a:rPr lang="en-US" sz="3200" dirty="0">
                <a:solidFill>
                  <a:schemeClr val="bg1"/>
                </a:solidFill>
              </a:rPr>
              <a:t>V = Change in blood </a:t>
            </a:r>
            <a:r>
              <a:rPr lang="en-US" sz="3200" dirty="0" smtClean="0">
                <a:solidFill>
                  <a:schemeClr val="bg1"/>
                </a:solidFill>
              </a:rPr>
              <a:t>volume</a:t>
            </a:r>
            <a:endParaRPr lang="en-US" sz="3200" dirty="0">
              <a:solidFill>
                <a:schemeClr val="bg1"/>
              </a:solidFill>
            </a:endParaRPr>
          </a:p>
          <a:p>
            <a:r>
              <a:rPr lang="en-US" sz="3200" dirty="0" smtClean="0">
                <a:solidFill>
                  <a:schemeClr val="bg1"/>
                </a:solidFill>
              </a:rPr>
              <a:t>                   </a:t>
            </a:r>
            <a:r>
              <a:rPr lang="el-GR" sz="3200" dirty="0" smtClean="0">
                <a:solidFill>
                  <a:schemeClr val="bg1"/>
                </a:solidFill>
              </a:rPr>
              <a:t>Δ</a:t>
            </a:r>
            <a:r>
              <a:rPr lang="en-US" sz="3200" dirty="0">
                <a:solidFill>
                  <a:schemeClr val="bg1"/>
                </a:solidFill>
              </a:rPr>
              <a:t>P = Change in pressure</a:t>
            </a:r>
            <a:endParaRPr lang="en-US" sz="2800" dirty="0" smtClean="0">
              <a:solidFill>
                <a:schemeClr val="bg1"/>
              </a:solidFill>
            </a:endParaRPr>
          </a:p>
        </p:txBody>
      </p:sp>
    </p:spTree>
    <p:extLst>
      <p:ext uri="{BB962C8B-B14F-4D97-AF65-F5344CB8AC3E}">
        <p14:creationId xmlns:p14="http://schemas.microsoft.com/office/powerpoint/2010/main" val="1649920772"/>
      </p:ext>
    </p:extLst>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4006426" y="284007"/>
            <a:ext cx="3563938" cy="1328738"/>
          </a:xfrm>
          <a:custGeom>
            <a:avLst/>
            <a:gdLst>
              <a:gd name="T0" fmla="*/ 1009 w 1071"/>
              <a:gd name="T1" fmla="*/ 82 h 397"/>
              <a:gd name="T2" fmla="*/ 999 w 1071"/>
              <a:gd name="T3" fmla="*/ 97 h 397"/>
              <a:gd name="T4" fmla="*/ 977 w 1071"/>
              <a:gd name="T5" fmla="*/ 81 h 397"/>
              <a:gd name="T6" fmla="*/ 974 w 1071"/>
              <a:gd name="T7" fmla="*/ 62 h 397"/>
              <a:gd name="T8" fmla="*/ 953 w 1071"/>
              <a:gd name="T9" fmla="*/ 73 h 397"/>
              <a:gd name="T10" fmla="*/ 942 w 1071"/>
              <a:gd name="T11" fmla="*/ 67 h 397"/>
              <a:gd name="T12" fmla="*/ 925 w 1071"/>
              <a:gd name="T13" fmla="*/ 73 h 397"/>
              <a:gd name="T14" fmla="*/ 898 w 1071"/>
              <a:gd name="T15" fmla="*/ 76 h 397"/>
              <a:gd name="T16" fmla="*/ 871 w 1071"/>
              <a:gd name="T17" fmla="*/ 82 h 397"/>
              <a:gd name="T18" fmla="*/ 830 w 1071"/>
              <a:gd name="T19" fmla="*/ 67 h 397"/>
              <a:gd name="T20" fmla="*/ 808 w 1071"/>
              <a:gd name="T21" fmla="*/ 53 h 397"/>
              <a:gd name="T22" fmla="*/ 751 w 1071"/>
              <a:gd name="T23" fmla="*/ 58 h 397"/>
              <a:gd name="T24" fmla="*/ 739 w 1071"/>
              <a:gd name="T25" fmla="*/ 58 h 397"/>
              <a:gd name="T26" fmla="*/ 705 w 1071"/>
              <a:gd name="T27" fmla="*/ 39 h 397"/>
              <a:gd name="T28" fmla="*/ 656 w 1071"/>
              <a:gd name="T29" fmla="*/ 39 h 397"/>
              <a:gd name="T30" fmla="*/ 614 w 1071"/>
              <a:gd name="T31" fmla="*/ 66 h 397"/>
              <a:gd name="T32" fmla="*/ 594 w 1071"/>
              <a:gd name="T33" fmla="*/ 65 h 397"/>
              <a:gd name="T34" fmla="*/ 576 w 1071"/>
              <a:gd name="T35" fmla="*/ 64 h 397"/>
              <a:gd name="T36" fmla="*/ 526 w 1071"/>
              <a:gd name="T37" fmla="*/ 89 h 397"/>
              <a:gd name="T38" fmla="*/ 499 w 1071"/>
              <a:gd name="T39" fmla="*/ 76 h 397"/>
              <a:gd name="T40" fmla="*/ 466 w 1071"/>
              <a:gd name="T41" fmla="*/ 74 h 397"/>
              <a:gd name="T42" fmla="*/ 414 w 1071"/>
              <a:gd name="T43" fmla="*/ 78 h 397"/>
              <a:gd name="T44" fmla="*/ 394 w 1071"/>
              <a:gd name="T45" fmla="*/ 91 h 397"/>
              <a:gd name="T46" fmla="*/ 372 w 1071"/>
              <a:gd name="T47" fmla="*/ 89 h 397"/>
              <a:gd name="T48" fmla="*/ 350 w 1071"/>
              <a:gd name="T49" fmla="*/ 48 h 397"/>
              <a:gd name="T50" fmla="*/ 298 w 1071"/>
              <a:gd name="T51" fmla="*/ 89 h 397"/>
              <a:gd name="T52" fmla="*/ 225 w 1071"/>
              <a:gd name="T53" fmla="*/ 71 h 397"/>
              <a:gd name="T54" fmla="*/ 143 w 1071"/>
              <a:gd name="T55" fmla="*/ 82 h 397"/>
              <a:gd name="T56" fmla="*/ 1 w 1071"/>
              <a:gd name="T57" fmla="*/ 121 h 397"/>
              <a:gd name="T58" fmla="*/ 24 w 1071"/>
              <a:gd name="T59" fmla="*/ 319 h 397"/>
              <a:gd name="T60" fmla="*/ 72 w 1071"/>
              <a:gd name="T61" fmla="*/ 325 h 397"/>
              <a:gd name="T62" fmla="*/ 95 w 1071"/>
              <a:gd name="T63" fmla="*/ 317 h 397"/>
              <a:gd name="T64" fmla="*/ 101 w 1071"/>
              <a:gd name="T65" fmla="*/ 327 h 397"/>
              <a:gd name="T66" fmla="*/ 106 w 1071"/>
              <a:gd name="T67" fmla="*/ 349 h 397"/>
              <a:gd name="T68" fmla="*/ 130 w 1071"/>
              <a:gd name="T69" fmla="*/ 351 h 397"/>
              <a:gd name="T70" fmla="*/ 145 w 1071"/>
              <a:gd name="T71" fmla="*/ 317 h 397"/>
              <a:gd name="T72" fmla="*/ 171 w 1071"/>
              <a:gd name="T73" fmla="*/ 314 h 397"/>
              <a:gd name="T74" fmla="*/ 187 w 1071"/>
              <a:gd name="T75" fmla="*/ 347 h 397"/>
              <a:gd name="T76" fmla="*/ 220 w 1071"/>
              <a:gd name="T77" fmla="*/ 351 h 397"/>
              <a:gd name="T78" fmla="*/ 258 w 1071"/>
              <a:gd name="T79" fmla="*/ 340 h 397"/>
              <a:gd name="T80" fmla="*/ 321 w 1071"/>
              <a:gd name="T81" fmla="*/ 334 h 397"/>
              <a:gd name="T82" fmla="*/ 363 w 1071"/>
              <a:gd name="T83" fmla="*/ 349 h 397"/>
              <a:gd name="T84" fmla="*/ 402 w 1071"/>
              <a:gd name="T85" fmla="*/ 354 h 397"/>
              <a:gd name="T86" fmla="*/ 450 w 1071"/>
              <a:gd name="T87" fmla="*/ 319 h 397"/>
              <a:gd name="T88" fmla="*/ 476 w 1071"/>
              <a:gd name="T89" fmla="*/ 342 h 397"/>
              <a:gd name="T90" fmla="*/ 488 w 1071"/>
              <a:gd name="T91" fmla="*/ 353 h 397"/>
              <a:gd name="T92" fmla="*/ 531 w 1071"/>
              <a:gd name="T93" fmla="*/ 295 h 397"/>
              <a:gd name="T94" fmla="*/ 570 w 1071"/>
              <a:gd name="T95" fmla="*/ 289 h 397"/>
              <a:gd name="T96" fmla="*/ 586 w 1071"/>
              <a:gd name="T97" fmla="*/ 312 h 397"/>
              <a:gd name="T98" fmla="*/ 624 w 1071"/>
              <a:gd name="T99" fmla="*/ 316 h 397"/>
              <a:gd name="T100" fmla="*/ 664 w 1071"/>
              <a:gd name="T101" fmla="*/ 311 h 397"/>
              <a:gd name="T102" fmla="*/ 683 w 1071"/>
              <a:gd name="T103" fmla="*/ 319 h 397"/>
              <a:gd name="T104" fmla="*/ 721 w 1071"/>
              <a:gd name="T105" fmla="*/ 315 h 397"/>
              <a:gd name="T106" fmla="*/ 772 w 1071"/>
              <a:gd name="T107" fmla="*/ 303 h 397"/>
              <a:gd name="T108" fmla="*/ 826 w 1071"/>
              <a:gd name="T109" fmla="*/ 307 h 397"/>
              <a:gd name="T110" fmla="*/ 843 w 1071"/>
              <a:gd name="T111" fmla="*/ 305 h 397"/>
              <a:gd name="T112" fmla="*/ 926 w 1071"/>
              <a:gd name="T113" fmla="*/ 286 h 397"/>
              <a:gd name="T114" fmla="*/ 1058 w 1071"/>
              <a:gd name="T115" fmla="*/ 330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71" h="397">
                <a:moveTo>
                  <a:pt x="1070" y="219"/>
                </a:moveTo>
                <a:cubicBezTo>
                  <a:pt x="1067" y="223"/>
                  <a:pt x="1067" y="223"/>
                  <a:pt x="1067" y="223"/>
                </a:cubicBezTo>
                <a:cubicBezTo>
                  <a:pt x="1071" y="194"/>
                  <a:pt x="1061" y="157"/>
                  <a:pt x="1062" y="119"/>
                </a:cubicBezTo>
                <a:cubicBezTo>
                  <a:pt x="1057" y="152"/>
                  <a:pt x="1050" y="68"/>
                  <a:pt x="1042" y="115"/>
                </a:cubicBezTo>
                <a:cubicBezTo>
                  <a:pt x="1040" y="107"/>
                  <a:pt x="1044" y="103"/>
                  <a:pt x="1043" y="94"/>
                </a:cubicBezTo>
                <a:cubicBezTo>
                  <a:pt x="1041" y="104"/>
                  <a:pt x="1040" y="109"/>
                  <a:pt x="1038" y="110"/>
                </a:cubicBezTo>
                <a:cubicBezTo>
                  <a:pt x="1039" y="99"/>
                  <a:pt x="1039" y="99"/>
                  <a:pt x="1039" y="99"/>
                </a:cubicBezTo>
                <a:cubicBezTo>
                  <a:pt x="1038" y="100"/>
                  <a:pt x="1036" y="102"/>
                  <a:pt x="1034" y="104"/>
                </a:cubicBezTo>
                <a:cubicBezTo>
                  <a:pt x="1035" y="101"/>
                  <a:pt x="1035" y="101"/>
                  <a:pt x="1035" y="101"/>
                </a:cubicBezTo>
                <a:cubicBezTo>
                  <a:pt x="1024" y="103"/>
                  <a:pt x="1019" y="92"/>
                  <a:pt x="1009" y="82"/>
                </a:cubicBezTo>
                <a:cubicBezTo>
                  <a:pt x="1012" y="75"/>
                  <a:pt x="1010" y="63"/>
                  <a:pt x="1005" y="66"/>
                </a:cubicBezTo>
                <a:cubicBezTo>
                  <a:pt x="1006" y="71"/>
                  <a:pt x="1008" y="74"/>
                  <a:pt x="1007" y="80"/>
                </a:cubicBezTo>
                <a:cubicBezTo>
                  <a:pt x="1006" y="78"/>
                  <a:pt x="1005" y="77"/>
                  <a:pt x="1003" y="76"/>
                </a:cubicBezTo>
                <a:cubicBezTo>
                  <a:pt x="1004" y="95"/>
                  <a:pt x="1004" y="95"/>
                  <a:pt x="1004" y="95"/>
                </a:cubicBezTo>
                <a:cubicBezTo>
                  <a:pt x="1003" y="93"/>
                  <a:pt x="1002" y="92"/>
                  <a:pt x="1001" y="90"/>
                </a:cubicBezTo>
                <a:cubicBezTo>
                  <a:pt x="1003" y="84"/>
                  <a:pt x="1003" y="84"/>
                  <a:pt x="1003" y="84"/>
                </a:cubicBezTo>
                <a:cubicBezTo>
                  <a:pt x="1001" y="89"/>
                  <a:pt x="1001" y="89"/>
                  <a:pt x="1001" y="89"/>
                </a:cubicBezTo>
                <a:cubicBezTo>
                  <a:pt x="1001" y="87"/>
                  <a:pt x="1000" y="84"/>
                  <a:pt x="999" y="81"/>
                </a:cubicBezTo>
                <a:cubicBezTo>
                  <a:pt x="998" y="89"/>
                  <a:pt x="999" y="93"/>
                  <a:pt x="999" y="95"/>
                </a:cubicBezTo>
                <a:cubicBezTo>
                  <a:pt x="999" y="97"/>
                  <a:pt x="999" y="97"/>
                  <a:pt x="999" y="97"/>
                </a:cubicBezTo>
                <a:cubicBezTo>
                  <a:pt x="995" y="93"/>
                  <a:pt x="990" y="95"/>
                  <a:pt x="987" y="91"/>
                </a:cubicBezTo>
                <a:cubicBezTo>
                  <a:pt x="987" y="91"/>
                  <a:pt x="987" y="90"/>
                  <a:pt x="987" y="90"/>
                </a:cubicBezTo>
                <a:cubicBezTo>
                  <a:pt x="987" y="90"/>
                  <a:pt x="987" y="91"/>
                  <a:pt x="987" y="91"/>
                </a:cubicBezTo>
                <a:cubicBezTo>
                  <a:pt x="984" y="88"/>
                  <a:pt x="982" y="82"/>
                  <a:pt x="981" y="69"/>
                </a:cubicBezTo>
                <a:cubicBezTo>
                  <a:pt x="981" y="69"/>
                  <a:pt x="981" y="69"/>
                  <a:pt x="981" y="69"/>
                </a:cubicBezTo>
                <a:cubicBezTo>
                  <a:pt x="981" y="67"/>
                  <a:pt x="981" y="65"/>
                  <a:pt x="981" y="62"/>
                </a:cubicBezTo>
                <a:cubicBezTo>
                  <a:pt x="977" y="73"/>
                  <a:pt x="977" y="73"/>
                  <a:pt x="977" y="73"/>
                </a:cubicBezTo>
                <a:cubicBezTo>
                  <a:pt x="978" y="73"/>
                  <a:pt x="979" y="73"/>
                  <a:pt x="979" y="72"/>
                </a:cubicBezTo>
                <a:cubicBezTo>
                  <a:pt x="979" y="78"/>
                  <a:pt x="981" y="90"/>
                  <a:pt x="978" y="90"/>
                </a:cubicBezTo>
                <a:cubicBezTo>
                  <a:pt x="977" y="81"/>
                  <a:pt x="977" y="81"/>
                  <a:pt x="977" y="81"/>
                </a:cubicBezTo>
                <a:cubicBezTo>
                  <a:pt x="977" y="80"/>
                  <a:pt x="977" y="80"/>
                  <a:pt x="977" y="79"/>
                </a:cubicBezTo>
                <a:cubicBezTo>
                  <a:pt x="977" y="80"/>
                  <a:pt x="977" y="80"/>
                  <a:pt x="977" y="80"/>
                </a:cubicBezTo>
                <a:cubicBezTo>
                  <a:pt x="976" y="78"/>
                  <a:pt x="976" y="78"/>
                  <a:pt x="976" y="78"/>
                </a:cubicBezTo>
                <a:cubicBezTo>
                  <a:pt x="976" y="81"/>
                  <a:pt x="976" y="81"/>
                  <a:pt x="976" y="81"/>
                </a:cubicBezTo>
                <a:cubicBezTo>
                  <a:pt x="973" y="89"/>
                  <a:pt x="973" y="89"/>
                  <a:pt x="973" y="89"/>
                </a:cubicBezTo>
                <a:cubicBezTo>
                  <a:pt x="972" y="84"/>
                  <a:pt x="971" y="77"/>
                  <a:pt x="971" y="70"/>
                </a:cubicBezTo>
                <a:cubicBezTo>
                  <a:pt x="971" y="70"/>
                  <a:pt x="971" y="70"/>
                  <a:pt x="971" y="69"/>
                </a:cubicBezTo>
                <a:cubicBezTo>
                  <a:pt x="971" y="69"/>
                  <a:pt x="971" y="69"/>
                  <a:pt x="971" y="69"/>
                </a:cubicBezTo>
                <a:cubicBezTo>
                  <a:pt x="971" y="68"/>
                  <a:pt x="971" y="67"/>
                  <a:pt x="971" y="66"/>
                </a:cubicBezTo>
                <a:cubicBezTo>
                  <a:pt x="971" y="67"/>
                  <a:pt x="973" y="63"/>
                  <a:pt x="974" y="62"/>
                </a:cubicBezTo>
                <a:cubicBezTo>
                  <a:pt x="972" y="58"/>
                  <a:pt x="971" y="57"/>
                  <a:pt x="969" y="57"/>
                </a:cubicBezTo>
                <a:cubicBezTo>
                  <a:pt x="969" y="55"/>
                  <a:pt x="968" y="53"/>
                  <a:pt x="968" y="52"/>
                </a:cubicBezTo>
                <a:cubicBezTo>
                  <a:pt x="968" y="57"/>
                  <a:pt x="968" y="57"/>
                  <a:pt x="968" y="57"/>
                </a:cubicBezTo>
                <a:cubicBezTo>
                  <a:pt x="965" y="59"/>
                  <a:pt x="963" y="63"/>
                  <a:pt x="962" y="62"/>
                </a:cubicBezTo>
                <a:cubicBezTo>
                  <a:pt x="966" y="69"/>
                  <a:pt x="966" y="69"/>
                  <a:pt x="966" y="69"/>
                </a:cubicBezTo>
                <a:cubicBezTo>
                  <a:pt x="963" y="71"/>
                  <a:pt x="960" y="72"/>
                  <a:pt x="958" y="73"/>
                </a:cubicBezTo>
                <a:cubicBezTo>
                  <a:pt x="958" y="71"/>
                  <a:pt x="959" y="70"/>
                  <a:pt x="960" y="68"/>
                </a:cubicBezTo>
                <a:cubicBezTo>
                  <a:pt x="960" y="67"/>
                  <a:pt x="959" y="65"/>
                  <a:pt x="959" y="64"/>
                </a:cubicBezTo>
                <a:cubicBezTo>
                  <a:pt x="958" y="66"/>
                  <a:pt x="958" y="69"/>
                  <a:pt x="957" y="73"/>
                </a:cubicBezTo>
                <a:cubicBezTo>
                  <a:pt x="956" y="73"/>
                  <a:pt x="954" y="73"/>
                  <a:pt x="953" y="73"/>
                </a:cubicBezTo>
                <a:cubicBezTo>
                  <a:pt x="953" y="68"/>
                  <a:pt x="954" y="62"/>
                  <a:pt x="952" y="62"/>
                </a:cubicBezTo>
                <a:cubicBezTo>
                  <a:pt x="950" y="70"/>
                  <a:pt x="948" y="70"/>
                  <a:pt x="946" y="71"/>
                </a:cubicBezTo>
                <a:cubicBezTo>
                  <a:pt x="946" y="72"/>
                  <a:pt x="947" y="72"/>
                  <a:pt x="947" y="73"/>
                </a:cubicBezTo>
                <a:cubicBezTo>
                  <a:pt x="946" y="73"/>
                  <a:pt x="945" y="73"/>
                  <a:pt x="943" y="73"/>
                </a:cubicBezTo>
                <a:cubicBezTo>
                  <a:pt x="944" y="72"/>
                  <a:pt x="945" y="72"/>
                  <a:pt x="946" y="71"/>
                </a:cubicBezTo>
                <a:cubicBezTo>
                  <a:pt x="944" y="69"/>
                  <a:pt x="943" y="66"/>
                  <a:pt x="942" y="63"/>
                </a:cubicBezTo>
                <a:cubicBezTo>
                  <a:pt x="942" y="64"/>
                  <a:pt x="942" y="64"/>
                  <a:pt x="942" y="64"/>
                </a:cubicBezTo>
                <a:cubicBezTo>
                  <a:pt x="942" y="64"/>
                  <a:pt x="942" y="64"/>
                  <a:pt x="942" y="64"/>
                </a:cubicBezTo>
                <a:cubicBezTo>
                  <a:pt x="942" y="65"/>
                  <a:pt x="942" y="65"/>
                  <a:pt x="942" y="65"/>
                </a:cubicBezTo>
                <a:cubicBezTo>
                  <a:pt x="942" y="67"/>
                  <a:pt x="943" y="68"/>
                  <a:pt x="942" y="67"/>
                </a:cubicBezTo>
                <a:cubicBezTo>
                  <a:pt x="942" y="67"/>
                  <a:pt x="942" y="67"/>
                  <a:pt x="942" y="67"/>
                </a:cubicBezTo>
                <a:cubicBezTo>
                  <a:pt x="942" y="69"/>
                  <a:pt x="942" y="71"/>
                  <a:pt x="942" y="73"/>
                </a:cubicBezTo>
                <a:cubicBezTo>
                  <a:pt x="942" y="73"/>
                  <a:pt x="942" y="73"/>
                  <a:pt x="942" y="73"/>
                </a:cubicBezTo>
                <a:cubicBezTo>
                  <a:pt x="939" y="70"/>
                  <a:pt x="941" y="69"/>
                  <a:pt x="942" y="67"/>
                </a:cubicBezTo>
                <a:cubicBezTo>
                  <a:pt x="942" y="66"/>
                  <a:pt x="942" y="65"/>
                  <a:pt x="942" y="65"/>
                </a:cubicBezTo>
                <a:cubicBezTo>
                  <a:pt x="942" y="64"/>
                  <a:pt x="942" y="64"/>
                  <a:pt x="942" y="64"/>
                </a:cubicBezTo>
                <a:cubicBezTo>
                  <a:pt x="934" y="73"/>
                  <a:pt x="934" y="73"/>
                  <a:pt x="934" y="73"/>
                </a:cubicBezTo>
                <a:cubicBezTo>
                  <a:pt x="935" y="74"/>
                  <a:pt x="936" y="75"/>
                  <a:pt x="937" y="75"/>
                </a:cubicBezTo>
                <a:cubicBezTo>
                  <a:pt x="933" y="77"/>
                  <a:pt x="930" y="80"/>
                  <a:pt x="926" y="86"/>
                </a:cubicBezTo>
                <a:cubicBezTo>
                  <a:pt x="926" y="81"/>
                  <a:pt x="926" y="77"/>
                  <a:pt x="925" y="73"/>
                </a:cubicBezTo>
                <a:cubicBezTo>
                  <a:pt x="925" y="80"/>
                  <a:pt x="925" y="87"/>
                  <a:pt x="921" y="96"/>
                </a:cubicBezTo>
                <a:cubicBezTo>
                  <a:pt x="921" y="97"/>
                  <a:pt x="922" y="99"/>
                  <a:pt x="922" y="101"/>
                </a:cubicBezTo>
                <a:cubicBezTo>
                  <a:pt x="918" y="102"/>
                  <a:pt x="917" y="87"/>
                  <a:pt x="909" y="93"/>
                </a:cubicBezTo>
                <a:cubicBezTo>
                  <a:pt x="910" y="90"/>
                  <a:pt x="910" y="90"/>
                  <a:pt x="910" y="90"/>
                </a:cubicBezTo>
                <a:cubicBezTo>
                  <a:pt x="908" y="99"/>
                  <a:pt x="905" y="104"/>
                  <a:pt x="902" y="102"/>
                </a:cubicBezTo>
                <a:cubicBezTo>
                  <a:pt x="903" y="99"/>
                  <a:pt x="903" y="96"/>
                  <a:pt x="902" y="92"/>
                </a:cubicBezTo>
                <a:cubicBezTo>
                  <a:pt x="905" y="82"/>
                  <a:pt x="909" y="72"/>
                  <a:pt x="912" y="78"/>
                </a:cubicBezTo>
                <a:cubicBezTo>
                  <a:pt x="910" y="54"/>
                  <a:pt x="911" y="80"/>
                  <a:pt x="907" y="52"/>
                </a:cubicBezTo>
                <a:cubicBezTo>
                  <a:pt x="910" y="82"/>
                  <a:pt x="899" y="60"/>
                  <a:pt x="898" y="75"/>
                </a:cubicBezTo>
                <a:cubicBezTo>
                  <a:pt x="898" y="75"/>
                  <a:pt x="898" y="76"/>
                  <a:pt x="898" y="76"/>
                </a:cubicBezTo>
                <a:cubicBezTo>
                  <a:pt x="895" y="59"/>
                  <a:pt x="892" y="69"/>
                  <a:pt x="888" y="45"/>
                </a:cubicBezTo>
                <a:cubicBezTo>
                  <a:pt x="889" y="53"/>
                  <a:pt x="890" y="61"/>
                  <a:pt x="886" y="56"/>
                </a:cubicBezTo>
                <a:cubicBezTo>
                  <a:pt x="886" y="59"/>
                  <a:pt x="885" y="62"/>
                  <a:pt x="885" y="63"/>
                </a:cubicBezTo>
                <a:cubicBezTo>
                  <a:pt x="885" y="63"/>
                  <a:pt x="885" y="63"/>
                  <a:pt x="885" y="63"/>
                </a:cubicBezTo>
                <a:cubicBezTo>
                  <a:pt x="885" y="64"/>
                  <a:pt x="885" y="64"/>
                  <a:pt x="885" y="64"/>
                </a:cubicBezTo>
                <a:cubicBezTo>
                  <a:pt x="885" y="65"/>
                  <a:pt x="885" y="65"/>
                  <a:pt x="885" y="64"/>
                </a:cubicBezTo>
                <a:cubicBezTo>
                  <a:pt x="886" y="68"/>
                  <a:pt x="887" y="72"/>
                  <a:pt x="887" y="76"/>
                </a:cubicBezTo>
                <a:cubicBezTo>
                  <a:pt x="886" y="88"/>
                  <a:pt x="883" y="92"/>
                  <a:pt x="880" y="95"/>
                </a:cubicBezTo>
                <a:cubicBezTo>
                  <a:pt x="881" y="93"/>
                  <a:pt x="881" y="90"/>
                  <a:pt x="882" y="87"/>
                </a:cubicBezTo>
                <a:cubicBezTo>
                  <a:pt x="877" y="73"/>
                  <a:pt x="874" y="77"/>
                  <a:pt x="871" y="82"/>
                </a:cubicBezTo>
                <a:cubicBezTo>
                  <a:pt x="869" y="73"/>
                  <a:pt x="868" y="66"/>
                  <a:pt x="872" y="60"/>
                </a:cubicBezTo>
                <a:cubicBezTo>
                  <a:pt x="867" y="59"/>
                  <a:pt x="867" y="59"/>
                  <a:pt x="867" y="59"/>
                </a:cubicBezTo>
                <a:cubicBezTo>
                  <a:pt x="864" y="49"/>
                  <a:pt x="859" y="45"/>
                  <a:pt x="857" y="52"/>
                </a:cubicBezTo>
                <a:cubicBezTo>
                  <a:pt x="854" y="48"/>
                  <a:pt x="851" y="71"/>
                  <a:pt x="853" y="58"/>
                </a:cubicBezTo>
                <a:cubicBezTo>
                  <a:pt x="845" y="68"/>
                  <a:pt x="845" y="68"/>
                  <a:pt x="845" y="68"/>
                </a:cubicBezTo>
                <a:cubicBezTo>
                  <a:pt x="844" y="64"/>
                  <a:pt x="844" y="64"/>
                  <a:pt x="844" y="64"/>
                </a:cubicBezTo>
                <a:cubicBezTo>
                  <a:pt x="842" y="63"/>
                  <a:pt x="839" y="66"/>
                  <a:pt x="836" y="69"/>
                </a:cubicBezTo>
                <a:cubicBezTo>
                  <a:pt x="836" y="69"/>
                  <a:pt x="836" y="69"/>
                  <a:pt x="836" y="69"/>
                </a:cubicBezTo>
                <a:cubicBezTo>
                  <a:pt x="835" y="60"/>
                  <a:pt x="831" y="73"/>
                  <a:pt x="830" y="72"/>
                </a:cubicBezTo>
                <a:cubicBezTo>
                  <a:pt x="830" y="71"/>
                  <a:pt x="830" y="70"/>
                  <a:pt x="830" y="67"/>
                </a:cubicBezTo>
                <a:cubicBezTo>
                  <a:pt x="830" y="66"/>
                  <a:pt x="829" y="65"/>
                  <a:pt x="829" y="64"/>
                </a:cubicBezTo>
                <a:cubicBezTo>
                  <a:pt x="829" y="62"/>
                  <a:pt x="829" y="60"/>
                  <a:pt x="830" y="57"/>
                </a:cubicBezTo>
                <a:cubicBezTo>
                  <a:pt x="829" y="60"/>
                  <a:pt x="829" y="62"/>
                  <a:pt x="829" y="64"/>
                </a:cubicBezTo>
                <a:cubicBezTo>
                  <a:pt x="827" y="59"/>
                  <a:pt x="826" y="57"/>
                  <a:pt x="824" y="56"/>
                </a:cubicBezTo>
                <a:cubicBezTo>
                  <a:pt x="826" y="61"/>
                  <a:pt x="827" y="67"/>
                  <a:pt x="828" y="71"/>
                </a:cubicBezTo>
                <a:cubicBezTo>
                  <a:pt x="828" y="73"/>
                  <a:pt x="827" y="74"/>
                  <a:pt x="827" y="75"/>
                </a:cubicBezTo>
                <a:cubicBezTo>
                  <a:pt x="824" y="74"/>
                  <a:pt x="821" y="70"/>
                  <a:pt x="819" y="60"/>
                </a:cubicBezTo>
                <a:cubicBezTo>
                  <a:pt x="817" y="63"/>
                  <a:pt x="815" y="67"/>
                  <a:pt x="813" y="67"/>
                </a:cubicBezTo>
                <a:cubicBezTo>
                  <a:pt x="814" y="52"/>
                  <a:pt x="814" y="52"/>
                  <a:pt x="814" y="52"/>
                </a:cubicBezTo>
                <a:cubicBezTo>
                  <a:pt x="812" y="62"/>
                  <a:pt x="810" y="59"/>
                  <a:pt x="808" y="53"/>
                </a:cubicBezTo>
                <a:cubicBezTo>
                  <a:pt x="808" y="50"/>
                  <a:pt x="808" y="50"/>
                  <a:pt x="808" y="50"/>
                </a:cubicBezTo>
                <a:cubicBezTo>
                  <a:pt x="807" y="50"/>
                  <a:pt x="807" y="50"/>
                  <a:pt x="807" y="50"/>
                </a:cubicBezTo>
                <a:cubicBezTo>
                  <a:pt x="805" y="45"/>
                  <a:pt x="803" y="40"/>
                  <a:pt x="801" y="45"/>
                </a:cubicBezTo>
                <a:cubicBezTo>
                  <a:pt x="804" y="45"/>
                  <a:pt x="805" y="47"/>
                  <a:pt x="806" y="50"/>
                </a:cubicBezTo>
                <a:cubicBezTo>
                  <a:pt x="802" y="48"/>
                  <a:pt x="797" y="37"/>
                  <a:pt x="796" y="50"/>
                </a:cubicBezTo>
                <a:cubicBezTo>
                  <a:pt x="792" y="8"/>
                  <a:pt x="779" y="40"/>
                  <a:pt x="773" y="33"/>
                </a:cubicBezTo>
                <a:cubicBezTo>
                  <a:pt x="772" y="53"/>
                  <a:pt x="772" y="53"/>
                  <a:pt x="772" y="53"/>
                </a:cubicBezTo>
                <a:cubicBezTo>
                  <a:pt x="769" y="52"/>
                  <a:pt x="766" y="55"/>
                  <a:pt x="762" y="60"/>
                </a:cubicBezTo>
                <a:cubicBezTo>
                  <a:pt x="762" y="52"/>
                  <a:pt x="762" y="52"/>
                  <a:pt x="762" y="52"/>
                </a:cubicBezTo>
                <a:cubicBezTo>
                  <a:pt x="757" y="68"/>
                  <a:pt x="756" y="64"/>
                  <a:pt x="751" y="58"/>
                </a:cubicBezTo>
                <a:cubicBezTo>
                  <a:pt x="752" y="65"/>
                  <a:pt x="751" y="74"/>
                  <a:pt x="750" y="82"/>
                </a:cubicBezTo>
                <a:cubicBezTo>
                  <a:pt x="748" y="78"/>
                  <a:pt x="745" y="73"/>
                  <a:pt x="742" y="72"/>
                </a:cubicBezTo>
                <a:cubicBezTo>
                  <a:pt x="742" y="70"/>
                  <a:pt x="743" y="69"/>
                  <a:pt x="743" y="68"/>
                </a:cubicBezTo>
                <a:cubicBezTo>
                  <a:pt x="743" y="69"/>
                  <a:pt x="744" y="70"/>
                  <a:pt x="744" y="71"/>
                </a:cubicBezTo>
                <a:cubicBezTo>
                  <a:pt x="744" y="69"/>
                  <a:pt x="743" y="68"/>
                  <a:pt x="743" y="67"/>
                </a:cubicBezTo>
                <a:cubicBezTo>
                  <a:pt x="744" y="60"/>
                  <a:pt x="745" y="56"/>
                  <a:pt x="747" y="68"/>
                </a:cubicBezTo>
                <a:cubicBezTo>
                  <a:pt x="747" y="62"/>
                  <a:pt x="749" y="56"/>
                  <a:pt x="749" y="50"/>
                </a:cubicBezTo>
                <a:cubicBezTo>
                  <a:pt x="746" y="37"/>
                  <a:pt x="741" y="47"/>
                  <a:pt x="739" y="47"/>
                </a:cubicBezTo>
                <a:cubicBezTo>
                  <a:pt x="739" y="48"/>
                  <a:pt x="741" y="49"/>
                  <a:pt x="741" y="52"/>
                </a:cubicBezTo>
                <a:cubicBezTo>
                  <a:pt x="739" y="58"/>
                  <a:pt x="739" y="58"/>
                  <a:pt x="739" y="58"/>
                </a:cubicBezTo>
                <a:cubicBezTo>
                  <a:pt x="737" y="57"/>
                  <a:pt x="734" y="60"/>
                  <a:pt x="732" y="64"/>
                </a:cubicBezTo>
                <a:cubicBezTo>
                  <a:pt x="732" y="62"/>
                  <a:pt x="733" y="61"/>
                  <a:pt x="733" y="60"/>
                </a:cubicBezTo>
                <a:cubicBezTo>
                  <a:pt x="732" y="61"/>
                  <a:pt x="731" y="66"/>
                  <a:pt x="729" y="69"/>
                </a:cubicBezTo>
                <a:cubicBezTo>
                  <a:pt x="729" y="70"/>
                  <a:pt x="729" y="70"/>
                  <a:pt x="728" y="71"/>
                </a:cubicBezTo>
                <a:cubicBezTo>
                  <a:pt x="728" y="71"/>
                  <a:pt x="728" y="72"/>
                  <a:pt x="727" y="72"/>
                </a:cubicBezTo>
                <a:cubicBezTo>
                  <a:pt x="728" y="57"/>
                  <a:pt x="728" y="41"/>
                  <a:pt x="732" y="33"/>
                </a:cubicBezTo>
                <a:cubicBezTo>
                  <a:pt x="723" y="50"/>
                  <a:pt x="723" y="50"/>
                  <a:pt x="723" y="50"/>
                </a:cubicBezTo>
                <a:cubicBezTo>
                  <a:pt x="723" y="44"/>
                  <a:pt x="719" y="32"/>
                  <a:pt x="720" y="26"/>
                </a:cubicBezTo>
                <a:cubicBezTo>
                  <a:pt x="717" y="20"/>
                  <a:pt x="712" y="37"/>
                  <a:pt x="708" y="44"/>
                </a:cubicBezTo>
                <a:cubicBezTo>
                  <a:pt x="706" y="34"/>
                  <a:pt x="705" y="27"/>
                  <a:pt x="705" y="39"/>
                </a:cubicBezTo>
                <a:cubicBezTo>
                  <a:pt x="705" y="46"/>
                  <a:pt x="705" y="46"/>
                  <a:pt x="705" y="46"/>
                </a:cubicBezTo>
                <a:cubicBezTo>
                  <a:pt x="704" y="47"/>
                  <a:pt x="703" y="46"/>
                  <a:pt x="702" y="44"/>
                </a:cubicBezTo>
                <a:cubicBezTo>
                  <a:pt x="702" y="47"/>
                  <a:pt x="701" y="50"/>
                  <a:pt x="700" y="52"/>
                </a:cubicBezTo>
                <a:cubicBezTo>
                  <a:pt x="694" y="49"/>
                  <a:pt x="689" y="30"/>
                  <a:pt x="682" y="51"/>
                </a:cubicBezTo>
                <a:cubicBezTo>
                  <a:pt x="678" y="23"/>
                  <a:pt x="678" y="23"/>
                  <a:pt x="678" y="23"/>
                </a:cubicBezTo>
                <a:cubicBezTo>
                  <a:pt x="673" y="30"/>
                  <a:pt x="683" y="58"/>
                  <a:pt x="674" y="69"/>
                </a:cubicBezTo>
                <a:cubicBezTo>
                  <a:pt x="668" y="78"/>
                  <a:pt x="672" y="45"/>
                  <a:pt x="670" y="37"/>
                </a:cubicBezTo>
                <a:cubicBezTo>
                  <a:pt x="667" y="51"/>
                  <a:pt x="661" y="80"/>
                  <a:pt x="655" y="57"/>
                </a:cubicBezTo>
                <a:cubicBezTo>
                  <a:pt x="657" y="52"/>
                  <a:pt x="659" y="56"/>
                  <a:pt x="660" y="54"/>
                </a:cubicBezTo>
                <a:cubicBezTo>
                  <a:pt x="656" y="39"/>
                  <a:pt x="656" y="39"/>
                  <a:pt x="656" y="39"/>
                </a:cubicBezTo>
                <a:cubicBezTo>
                  <a:pt x="661" y="13"/>
                  <a:pt x="665" y="22"/>
                  <a:pt x="661" y="0"/>
                </a:cubicBezTo>
                <a:cubicBezTo>
                  <a:pt x="660" y="54"/>
                  <a:pt x="644" y="6"/>
                  <a:pt x="643" y="60"/>
                </a:cubicBezTo>
                <a:cubicBezTo>
                  <a:pt x="640" y="48"/>
                  <a:pt x="640" y="48"/>
                  <a:pt x="640" y="48"/>
                </a:cubicBezTo>
                <a:cubicBezTo>
                  <a:pt x="641" y="49"/>
                  <a:pt x="641" y="46"/>
                  <a:pt x="642" y="46"/>
                </a:cubicBezTo>
                <a:cubicBezTo>
                  <a:pt x="636" y="20"/>
                  <a:pt x="638" y="85"/>
                  <a:pt x="630" y="77"/>
                </a:cubicBezTo>
                <a:cubicBezTo>
                  <a:pt x="628" y="73"/>
                  <a:pt x="626" y="65"/>
                  <a:pt x="628" y="59"/>
                </a:cubicBezTo>
                <a:cubicBezTo>
                  <a:pt x="622" y="72"/>
                  <a:pt x="622" y="72"/>
                  <a:pt x="622" y="72"/>
                </a:cubicBezTo>
                <a:cubicBezTo>
                  <a:pt x="621" y="72"/>
                  <a:pt x="621" y="65"/>
                  <a:pt x="622" y="63"/>
                </a:cubicBezTo>
                <a:cubicBezTo>
                  <a:pt x="614" y="67"/>
                  <a:pt x="614" y="67"/>
                  <a:pt x="614" y="67"/>
                </a:cubicBezTo>
                <a:cubicBezTo>
                  <a:pt x="614" y="66"/>
                  <a:pt x="614" y="66"/>
                  <a:pt x="614" y="66"/>
                </a:cubicBezTo>
                <a:cubicBezTo>
                  <a:pt x="613" y="70"/>
                  <a:pt x="612" y="76"/>
                  <a:pt x="611" y="82"/>
                </a:cubicBezTo>
                <a:cubicBezTo>
                  <a:pt x="609" y="80"/>
                  <a:pt x="608" y="77"/>
                  <a:pt x="606" y="75"/>
                </a:cubicBezTo>
                <a:cubicBezTo>
                  <a:pt x="607" y="80"/>
                  <a:pt x="607" y="83"/>
                  <a:pt x="607" y="86"/>
                </a:cubicBezTo>
                <a:cubicBezTo>
                  <a:pt x="605" y="90"/>
                  <a:pt x="605" y="90"/>
                  <a:pt x="605" y="90"/>
                </a:cubicBezTo>
                <a:cubicBezTo>
                  <a:pt x="605" y="88"/>
                  <a:pt x="604" y="86"/>
                  <a:pt x="603" y="84"/>
                </a:cubicBezTo>
                <a:cubicBezTo>
                  <a:pt x="604" y="74"/>
                  <a:pt x="607" y="67"/>
                  <a:pt x="609" y="68"/>
                </a:cubicBezTo>
                <a:cubicBezTo>
                  <a:pt x="605" y="14"/>
                  <a:pt x="605" y="82"/>
                  <a:pt x="595" y="50"/>
                </a:cubicBezTo>
                <a:cubicBezTo>
                  <a:pt x="600" y="44"/>
                  <a:pt x="600" y="44"/>
                  <a:pt x="600" y="44"/>
                </a:cubicBezTo>
                <a:cubicBezTo>
                  <a:pt x="597" y="13"/>
                  <a:pt x="594" y="24"/>
                  <a:pt x="588" y="5"/>
                </a:cubicBezTo>
                <a:cubicBezTo>
                  <a:pt x="590" y="15"/>
                  <a:pt x="598" y="50"/>
                  <a:pt x="594" y="65"/>
                </a:cubicBezTo>
                <a:cubicBezTo>
                  <a:pt x="591" y="63"/>
                  <a:pt x="589" y="59"/>
                  <a:pt x="587" y="63"/>
                </a:cubicBezTo>
                <a:cubicBezTo>
                  <a:pt x="586" y="58"/>
                  <a:pt x="586" y="57"/>
                  <a:pt x="584" y="57"/>
                </a:cubicBezTo>
                <a:cubicBezTo>
                  <a:pt x="585" y="56"/>
                  <a:pt x="585" y="54"/>
                  <a:pt x="584" y="53"/>
                </a:cubicBezTo>
                <a:cubicBezTo>
                  <a:pt x="584" y="54"/>
                  <a:pt x="584" y="56"/>
                  <a:pt x="583" y="57"/>
                </a:cubicBezTo>
                <a:cubicBezTo>
                  <a:pt x="583" y="57"/>
                  <a:pt x="582" y="58"/>
                  <a:pt x="582" y="58"/>
                </a:cubicBezTo>
                <a:cubicBezTo>
                  <a:pt x="582" y="57"/>
                  <a:pt x="582" y="57"/>
                  <a:pt x="581" y="56"/>
                </a:cubicBezTo>
                <a:cubicBezTo>
                  <a:pt x="581" y="50"/>
                  <a:pt x="582" y="47"/>
                  <a:pt x="584" y="42"/>
                </a:cubicBezTo>
                <a:cubicBezTo>
                  <a:pt x="583" y="42"/>
                  <a:pt x="582" y="43"/>
                  <a:pt x="581" y="45"/>
                </a:cubicBezTo>
                <a:cubicBezTo>
                  <a:pt x="581" y="33"/>
                  <a:pt x="581" y="33"/>
                  <a:pt x="581" y="33"/>
                </a:cubicBezTo>
                <a:cubicBezTo>
                  <a:pt x="577" y="40"/>
                  <a:pt x="578" y="53"/>
                  <a:pt x="576" y="64"/>
                </a:cubicBezTo>
                <a:cubicBezTo>
                  <a:pt x="571" y="62"/>
                  <a:pt x="570" y="42"/>
                  <a:pt x="569" y="26"/>
                </a:cubicBezTo>
                <a:cubicBezTo>
                  <a:pt x="563" y="22"/>
                  <a:pt x="574" y="57"/>
                  <a:pt x="566" y="62"/>
                </a:cubicBezTo>
                <a:cubicBezTo>
                  <a:pt x="561" y="52"/>
                  <a:pt x="557" y="63"/>
                  <a:pt x="550" y="78"/>
                </a:cubicBezTo>
                <a:cubicBezTo>
                  <a:pt x="546" y="69"/>
                  <a:pt x="551" y="63"/>
                  <a:pt x="549" y="55"/>
                </a:cubicBezTo>
                <a:cubicBezTo>
                  <a:pt x="546" y="76"/>
                  <a:pt x="546" y="76"/>
                  <a:pt x="546" y="76"/>
                </a:cubicBezTo>
                <a:cubicBezTo>
                  <a:pt x="545" y="75"/>
                  <a:pt x="545" y="69"/>
                  <a:pt x="545" y="66"/>
                </a:cubicBezTo>
                <a:cubicBezTo>
                  <a:pt x="543" y="74"/>
                  <a:pt x="545" y="91"/>
                  <a:pt x="541" y="98"/>
                </a:cubicBezTo>
                <a:cubicBezTo>
                  <a:pt x="541" y="99"/>
                  <a:pt x="541" y="100"/>
                  <a:pt x="541" y="100"/>
                </a:cubicBezTo>
                <a:cubicBezTo>
                  <a:pt x="540" y="100"/>
                  <a:pt x="539" y="101"/>
                  <a:pt x="538" y="101"/>
                </a:cubicBezTo>
                <a:cubicBezTo>
                  <a:pt x="534" y="91"/>
                  <a:pt x="529" y="68"/>
                  <a:pt x="526" y="89"/>
                </a:cubicBezTo>
                <a:cubicBezTo>
                  <a:pt x="524" y="82"/>
                  <a:pt x="526" y="74"/>
                  <a:pt x="526" y="64"/>
                </a:cubicBezTo>
                <a:cubicBezTo>
                  <a:pt x="518" y="85"/>
                  <a:pt x="519" y="79"/>
                  <a:pt x="513" y="107"/>
                </a:cubicBezTo>
                <a:cubicBezTo>
                  <a:pt x="507" y="91"/>
                  <a:pt x="507" y="91"/>
                  <a:pt x="507" y="91"/>
                </a:cubicBezTo>
                <a:cubicBezTo>
                  <a:pt x="509" y="99"/>
                  <a:pt x="509" y="107"/>
                  <a:pt x="508" y="116"/>
                </a:cubicBezTo>
                <a:cubicBezTo>
                  <a:pt x="507" y="112"/>
                  <a:pt x="506" y="108"/>
                  <a:pt x="504" y="106"/>
                </a:cubicBezTo>
                <a:cubicBezTo>
                  <a:pt x="504" y="104"/>
                  <a:pt x="504" y="101"/>
                  <a:pt x="504" y="98"/>
                </a:cubicBezTo>
                <a:cubicBezTo>
                  <a:pt x="504" y="101"/>
                  <a:pt x="503" y="104"/>
                  <a:pt x="502" y="105"/>
                </a:cubicBezTo>
                <a:cubicBezTo>
                  <a:pt x="502" y="101"/>
                  <a:pt x="503" y="97"/>
                  <a:pt x="502" y="95"/>
                </a:cubicBezTo>
                <a:cubicBezTo>
                  <a:pt x="502" y="92"/>
                  <a:pt x="501" y="98"/>
                  <a:pt x="500" y="104"/>
                </a:cubicBezTo>
                <a:cubicBezTo>
                  <a:pt x="499" y="76"/>
                  <a:pt x="499" y="76"/>
                  <a:pt x="499" y="76"/>
                </a:cubicBezTo>
                <a:cubicBezTo>
                  <a:pt x="498" y="87"/>
                  <a:pt x="498" y="87"/>
                  <a:pt x="498" y="87"/>
                </a:cubicBezTo>
                <a:cubicBezTo>
                  <a:pt x="495" y="81"/>
                  <a:pt x="495" y="81"/>
                  <a:pt x="495" y="81"/>
                </a:cubicBezTo>
                <a:cubicBezTo>
                  <a:pt x="494" y="70"/>
                  <a:pt x="492" y="60"/>
                  <a:pt x="491" y="58"/>
                </a:cubicBezTo>
                <a:cubicBezTo>
                  <a:pt x="490" y="55"/>
                  <a:pt x="492" y="53"/>
                  <a:pt x="493" y="50"/>
                </a:cubicBezTo>
                <a:cubicBezTo>
                  <a:pt x="486" y="31"/>
                  <a:pt x="490" y="58"/>
                  <a:pt x="488" y="73"/>
                </a:cubicBezTo>
                <a:cubicBezTo>
                  <a:pt x="488" y="75"/>
                  <a:pt x="487" y="77"/>
                  <a:pt x="487" y="79"/>
                </a:cubicBezTo>
                <a:cubicBezTo>
                  <a:pt x="486" y="80"/>
                  <a:pt x="486" y="80"/>
                  <a:pt x="486" y="81"/>
                </a:cubicBezTo>
                <a:cubicBezTo>
                  <a:pt x="485" y="67"/>
                  <a:pt x="487" y="47"/>
                  <a:pt x="483" y="44"/>
                </a:cubicBezTo>
                <a:cubicBezTo>
                  <a:pt x="481" y="33"/>
                  <a:pt x="471" y="87"/>
                  <a:pt x="465" y="62"/>
                </a:cubicBezTo>
                <a:cubicBezTo>
                  <a:pt x="466" y="66"/>
                  <a:pt x="466" y="70"/>
                  <a:pt x="466" y="74"/>
                </a:cubicBezTo>
                <a:cubicBezTo>
                  <a:pt x="466" y="73"/>
                  <a:pt x="465" y="72"/>
                  <a:pt x="464" y="70"/>
                </a:cubicBezTo>
                <a:cubicBezTo>
                  <a:pt x="465" y="79"/>
                  <a:pt x="465" y="86"/>
                  <a:pt x="464" y="90"/>
                </a:cubicBezTo>
                <a:cubicBezTo>
                  <a:pt x="459" y="89"/>
                  <a:pt x="453" y="53"/>
                  <a:pt x="449" y="83"/>
                </a:cubicBezTo>
                <a:cubicBezTo>
                  <a:pt x="448" y="81"/>
                  <a:pt x="448" y="78"/>
                  <a:pt x="448" y="75"/>
                </a:cubicBezTo>
                <a:cubicBezTo>
                  <a:pt x="446" y="80"/>
                  <a:pt x="442" y="84"/>
                  <a:pt x="439" y="91"/>
                </a:cubicBezTo>
                <a:cubicBezTo>
                  <a:pt x="438" y="90"/>
                  <a:pt x="435" y="90"/>
                  <a:pt x="433" y="91"/>
                </a:cubicBezTo>
                <a:cubicBezTo>
                  <a:pt x="430" y="71"/>
                  <a:pt x="422" y="97"/>
                  <a:pt x="417" y="99"/>
                </a:cubicBezTo>
                <a:cubicBezTo>
                  <a:pt x="418" y="90"/>
                  <a:pt x="418" y="81"/>
                  <a:pt x="418" y="78"/>
                </a:cubicBezTo>
                <a:cubicBezTo>
                  <a:pt x="416" y="98"/>
                  <a:pt x="416" y="98"/>
                  <a:pt x="416" y="98"/>
                </a:cubicBezTo>
                <a:cubicBezTo>
                  <a:pt x="415" y="96"/>
                  <a:pt x="414" y="91"/>
                  <a:pt x="414" y="78"/>
                </a:cubicBezTo>
                <a:cubicBezTo>
                  <a:pt x="413" y="79"/>
                  <a:pt x="413" y="79"/>
                  <a:pt x="413" y="79"/>
                </a:cubicBezTo>
                <a:cubicBezTo>
                  <a:pt x="414" y="64"/>
                  <a:pt x="414" y="64"/>
                  <a:pt x="414" y="64"/>
                </a:cubicBezTo>
                <a:cubicBezTo>
                  <a:pt x="413" y="72"/>
                  <a:pt x="412" y="77"/>
                  <a:pt x="411" y="79"/>
                </a:cubicBezTo>
                <a:cubicBezTo>
                  <a:pt x="408" y="80"/>
                  <a:pt x="408" y="80"/>
                  <a:pt x="408" y="80"/>
                </a:cubicBezTo>
                <a:cubicBezTo>
                  <a:pt x="408" y="79"/>
                  <a:pt x="408" y="79"/>
                  <a:pt x="408" y="78"/>
                </a:cubicBezTo>
                <a:cubicBezTo>
                  <a:pt x="408" y="80"/>
                  <a:pt x="408" y="80"/>
                  <a:pt x="408" y="80"/>
                </a:cubicBezTo>
                <a:cubicBezTo>
                  <a:pt x="406" y="81"/>
                  <a:pt x="406" y="81"/>
                  <a:pt x="406" y="81"/>
                </a:cubicBezTo>
                <a:cubicBezTo>
                  <a:pt x="407" y="80"/>
                  <a:pt x="407" y="78"/>
                  <a:pt x="407" y="78"/>
                </a:cubicBezTo>
                <a:cubicBezTo>
                  <a:pt x="406" y="74"/>
                  <a:pt x="404" y="71"/>
                  <a:pt x="401" y="75"/>
                </a:cubicBezTo>
                <a:cubicBezTo>
                  <a:pt x="398" y="75"/>
                  <a:pt x="396" y="82"/>
                  <a:pt x="394" y="91"/>
                </a:cubicBezTo>
                <a:cubicBezTo>
                  <a:pt x="393" y="88"/>
                  <a:pt x="392" y="84"/>
                  <a:pt x="391" y="79"/>
                </a:cubicBezTo>
                <a:cubicBezTo>
                  <a:pt x="392" y="80"/>
                  <a:pt x="392" y="83"/>
                  <a:pt x="392" y="87"/>
                </a:cubicBezTo>
                <a:cubicBezTo>
                  <a:pt x="391" y="86"/>
                  <a:pt x="390" y="84"/>
                  <a:pt x="389" y="83"/>
                </a:cubicBezTo>
                <a:cubicBezTo>
                  <a:pt x="389" y="82"/>
                  <a:pt x="389" y="80"/>
                  <a:pt x="389" y="80"/>
                </a:cubicBezTo>
                <a:cubicBezTo>
                  <a:pt x="388" y="83"/>
                  <a:pt x="388" y="83"/>
                  <a:pt x="388" y="83"/>
                </a:cubicBezTo>
                <a:cubicBezTo>
                  <a:pt x="385" y="80"/>
                  <a:pt x="383" y="80"/>
                  <a:pt x="381" y="83"/>
                </a:cubicBezTo>
                <a:cubicBezTo>
                  <a:pt x="381" y="80"/>
                  <a:pt x="380" y="77"/>
                  <a:pt x="380" y="74"/>
                </a:cubicBezTo>
                <a:cubicBezTo>
                  <a:pt x="381" y="83"/>
                  <a:pt x="374" y="73"/>
                  <a:pt x="372" y="78"/>
                </a:cubicBezTo>
                <a:cubicBezTo>
                  <a:pt x="375" y="88"/>
                  <a:pt x="375" y="88"/>
                  <a:pt x="375" y="88"/>
                </a:cubicBezTo>
                <a:cubicBezTo>
                  <a:pt x="374" y="87"/>
                  <a:pt x="373" y="88"/>
                  <a:pt x="372" y="89"/>
                </a:cubicBezTo>
                <a:cubicBezTo>
                  <a:pt x="372" y="88"/>
                  <a:pt x="372" y="88"/>
                  <a:pt x="372" y="88"/>
                </a:cubicBezTo>
                <a:cubicBezTo>
                  <a:pt x="372" y="88"/>
                  <a:pt x="372" y="89"/>
                  <a:pt x="372" y="89"/>
                </a:cubicBezTo>
                <a:cubicBezTo>
                  <a:pt x="372" y="89"/>
                  <a:pt x="372" y="90"/>
                  <a:pt x="371" y="90"/>
                </a:cubicBezTo>
                <a:cubicBezTo>
                  <a:pt x="370" y="91"/>
                  <a:pt x="367" y="85"/>
                  <a:pt x="363" y="79"/>
                </a:cubicBezTo>
                <a:cubicBezTo>
                  <a:pt x="366" y="72"/>
                  <a:pt x="367" y="75"/>
                  <a:pt x="366" y="51"/>
                </a:cubicBezTo>
                <a:cubicBezTo>
                  <a:pt x="360" y="41"/>
                  <a:pt x="364" y="75"/>
                  <a:pt x="359" y="64"/>
                </a:cubicBezTo>
                <a:cubicBezTo>
                  <a:pt x="358" y="72"/>
                  <a:pt x="362" y="73"/>
                  <a:pt x="362" y="79"/>
                </a:cubicBezTo>
                <a:cubicBezTo>
                  <a:pt x="359" y="74"/>
                  <a:pt x="355" y="71"/>
                  <a:pt x="351" y="77"/>
                </a:cubicBezTo>
                <a:cubicBezTo>
                  <a:pt x="349" y="70"/>
                  <a:pt x="350" y="66"/>
                  <a:pt x="346" y="67"/>
                </a:cubicBezTo>
                <a:cubicBezTo>
                  <a:pt x="344" y="55"/>
                  <a:pt x="349" y="49"/>
                  <a:pt x="350" y="48"/>
                </a:cubicBezTo>
                <a:cubicBezTo>
                  <a:pt x="339" y="40"/>
                  <a:pt x="339" y="40"/>
                  <a:pt x="339" y="40"/>
                </a:cubicBezTo>
                <a:cubicBezTo>
                  <a:pt x="339" y="53"/>
                  <a:pt x="337" y="60"/>
                  <a:pt x="335" y="66"/>
                </a:cubicBezTo>
                <a:cubicBezTo>
                  <a:pt x="329" y="57"/>
                  <a:pt x="324" y="50"/>
                  <a:pt x="321" y="76"/>
                </a:cubicBezTo>
                <a:cubicBezTo>
                  <a:pt x="318" y="84"/>
                  <a:pt x="316" y="101"/>
                  <a:pt x="312" y="84"/>
                </a:cubicBezTo>
                <a:cubicBezTo>
                  <a:pt x="310" y="82"/>
                  <a:pt x="307" y="49"/>
                  <a:pt x="306" y="65"/>
                </a:cubicBezTo>
                <a:cubicBezTo>
                  <a:pt x="307" y="74"/>
                  <a:pt x="308" y="89"/>
                  <a:pt x="309" y="107"/>
                </a:cubicBezTo>
                <a:cubicBezTo>
                  <a:pt x="305" y="102"/>
                  <a:pt x="300" y="106"/>
                  <a:pt x="300" y="89"/>
                </a:cubicBezTo>
                <a:cubicBezTo>
                  <a:pt x="299" y="89"/>
                  <a:pt x="299" y="89"/>
                  <a:pt x="298" y="89"/>
                </a:cubicBezTo>
                <a:cubicBezTo>
                  <a:pt x="298" y="86"/>
                  <a:pt x="298" y="83"/>
                  <a:pt x="296" y="82"/>
                </a:cubicBezTo>
                <a:cubicBezTo>
                  <a:pt x="297" y="84"/>
                  <a:pt x="298" y="87"/>
                  <a:pt x="298" y="89"/>
                </a:cubicBezTo>
                <a:cubicBezTo>
                  <a:pt x="281" y="90"/>
                  <a:pt x="264" y="71"/>
                  <a:pt x="247" y="70"/>
                </a:cubicBezTo>
                <a:cubicBezTo>
                  <a:pt x="249" y="99"/>
                  <a:pt x="249" y="99"/>
                  <a:pt x="249" y="99"/>
                </a:cubicBezTo>
                <a:cubicBezTo>
                  <a:pt x="243" y="97"/>
                  <a:pt x="243" y="97"/>
                  <a:pt x="243" y="97"/>
                </a:cubicBezTo>
                <a:cubicBezTo>
                  <a:pt x="242" y="91"/>
                  <a:pt x="241" y="75"/>
                  <a:pt x="246" y="76"/>
                </a:cubicBezTo>
                <a:cubicBezTo>
                  <a:pt x="243" y="59"/>
                  <a:pt x="238" y="90"/>
                  <a:pt x="238" y="96"/>
                </a:cubicBezTo>
                <a:cubicBezTo>
                  <a:pt x="230" y="84"/>
                  <a:pt x="242" y="62"/>
                  <a:pt x="239" y="62"/>
                </a:cubicBezTo>
                <a:cubicBezTo>
                  <a:pt x="236" y="64"/>
                  <a:pt x="236" y="64"/>
                  <a:pt x="236" y="64"/>
                </a:cubicBezTo>
                <a:cubicBezTo>
                  <a:pt x="236" y="67"/>
                  <a:pt x="236" y="67"/>
                  <a:pt x="236" y="67"/>
                </a:cubicBezTo>
                <a:cubicBezTo>
                  <a:pt x="234" y="79"/>
                  <a:pt x="233" y="92"/>
                  <a:pt x="228" y="90"/>
                </a:cubicBezTo>
                <a:cubicBezTo>
                  <a:pt x="225" y="85"/>
                  <a:pt x="227" y="72"/>
                  <a:pt x="225" y="71"/>
                </a:cubicBezTo>
                <a:cubicBezTo>
                  <a:pt x="225" y="69"/>
                  <a:pt x="225" y="68"/>
                  <a:pt x="223" y="71"/>
                </a:cubicBezTo>
                <a:cubicBezTo>
                  <a:pt x="216" y="68"/>
                  <a:pt x="216" y="68"/>
                  <a:pt x="216" y="68"/>
                </a:cubicBezTo>
                <a:cubicBezTo>
                  <a:pt x="219" y="91"/>
                  <a:pt x="219" y="91"/>
                  <a:pt x="219" y="91"/>
                </a:cubicBezTo>
                <a:cubicBezTo>
                  <a:pt x="216" y="102"/>
                  <a:pt x="212" y="90"/>
                  <a:pt x="215" y="116"/>
                </a:cubicBezTo>
                <a:cubicBezTo>
                  <a:pt x="210" y="76"/>
                  <a:pt x="188" y="102"/>
                  <a:pt x="185" y="90"/>
                </a:cubicBezTo>
                <a:cubicBezTo>
                  <a:pt x="180" y="107"/>
                  <a:pt x="175" y="107"/>
                  <a:pt x="170" y="105"/>
                </a:cubicBezTo>
                <a:cubicBezTo>
                  <a:pt x="171" y="110"/>
                  <a:pt x="172" y="135"/>
                  <a:pt x="167" y="132"/>
                </a:cubicBezTo>
                <a:cubicBezTo>
                  <a:pt x="169" y="79"/>
                  <a:pt x="158" y="110"/>
                  <a:pt x="154" y="72"/>
                </a:cubicBezTo>
                <a:cubicBezTo>
                  <a:pt x="158" y="97"/>
                  <a:pt x="140" y="79"/>
                  <a:pt x="146" y="114"/>
                </a:cubicBezTo>
                <a:cubicBezTo>
                  <a:pt x="142" y="110"/>
                  <a:pt x="146" y="95"/>
                  <a:pt x="143" y="82"/>
                </a:cubicBezTo>
                <a:cubicBezTo>
                  <a:pt x="133" y="103"/>
                  <a:pt x="121" y="70"/>
                  <a:pt x="109" y="77"/>
                </a:cubicBezTo>
                <a:cubicBezTo>
                  <a:pt x="109" y="84"/>
                  <a:pt x="111" y="95"/>
                  <a:pt x="109" y="105"/>
                </a:cubicBezTo>
                <a:cubicBezTo>
                  <a:pt x="102" y="71"/>
                  <a:pt x="102" y="71"/>
                  <a:pt x="102" y="71"/>
                </a:cubicBezTo>
                <a:cubicBezTo>
                  <a:pt x="100" y="75"/>
                  <a:pt x="100" y="111"/>
                  <a:pt x="96" y="88"/>
                </a:cubicBezTo>
                <a:cubicBezTo>
                  <a:pt x="96" y="93"/>
                  <a:pt x="97" y="102"/>
                  <a:pt x="96" y="105"/>
                </a:cubicBezTo>
                <a:cubicBezTo>
                  <a:pt x="72" y="72"/>
                  <a:pt x="48" y="136"/>
                  <a:pt x="24" y="75"/>
                </a:cubicBezTo>
                <a:cubicBezTo>
                  <a:pt x="27" y="88"/>
                  <a:pt x="25" y="90"/>
                  <a:pt x="22" y="91"/>
                </a:cubicBezTo>
                <a:cubicBezTo>
                  <a:pt x="24" y="94"/>
                  <a:pt x="23" y="108"/>
                  <a:pt x="23" y="117"/>
                </a:cubicBezTo>
                <a:cubicBezTo>
                  <a:pt x="13" y="92"/>
                  <a:pt x="13" y="92"/>
                  <a:pt x="13" y="92"/>
                </a:cubicBezTo>
                <a:cubicBezTo>
                  <a:pt x="11" y="119"/>
                  <a:pt x="2" y="95"/>
                  <a:pt x="1" y="121"/>
                </a:cubicBezTo>
                <a:cubicBezTo>
                  <a:pt x="4" y="116"/>
                  <a:pt x="4" y="116"/>
                  <a:pt x="4" y="116"/>
                </a:cubicBezTo>
                <a:cubicBezTo>
                  <a:pt x="3" y="128"/>
                  <a:pt x="4" y="142"/>
                  <a:pt x="5" y="156"/>
                </a:cubicBezTo>
                <a:cubicBezTo>
                  <a:pt x="2" y="150"/>
                  <a:pt x="2" y="150"/>
                  <a:pt x="2" y="150"/>
                </a:cubicBezTo>
                <a:cubicBezTo>
                  <a:pt x="5" y="163"/>
                  <a:pt x="5" y="163"/>
                  <a:pt x="5" y="163"/>
                </a:cubicBezTo>
                <a:cubicBezTo>
                  <a:pt x="5" y="159"/>
                  <a:pt x="5" y="159"/>
                  <a:pt x="5" y="159"/>
                </a:cubicBezTo>
                <a:cubicBezTo>
                  <a:pt x="7" y="169"/>
                  <a:pt x="8" y="180"/>
                  <a:pt x="9" y="191"/>
                </a:cubicBezTo>
                <a:cubicBezTo>
                  <a:pt x="6" y="194"/>
                  <a:pt x="2" y="189"/>
                  <a:pt x="1" y="206"/>
                </a:cubicBezTo>
                <a:cubicBezTo>
                  <a:pt x="4" y="201"/>
                  <a:pt x="4" y="201"/>
                  <a:pt x="4" y="201"/>
                </a:cubicBezTo>
                <a:cubicBezTo>
                  <a:pt x="0" y="231"/>
                  <a:pt x="11" y="266"/>
                  <a:pt x="10" y="304"/>
                </a:cubicBezTo>
                <a:cubicBezTo>
                  <a:pt x="14" y="279"/>
                  <a:pt x="19" y="315"/>
                  <a:pt x="24" y="319"/>
                </a:cubicBezTo>
                <a:cubicBezTo>
                  <a:pt x="24" y="320"/>
                  <a:pt x="24" y="320"/>
                  <a:pt x="24" y="320"/>
                </a:cubicBezTo>
                <a:cubicBezTo>
                  <a:pt x="24" y="319"/>
                  <a:pt x="24" y="319"/>
                  <a:pt x="24" y="319"/>
                </a:cubicBezTo>
                <a:cubicBezTo>
                  <a:pt x="26" y="320"/>
                  <a:pt x="29" y="316"/>
                  <a:pt x="30" y="303"/>
                </a:cubicBezTo>
                <a:cubicBezTo>
                  <a:pt x="32" y="311"/>
                  <a:pt x="29" y="315"/>
                  <a:pt x="30" y="324"/>
                </a:cubicBezTo>
                <a:cubicBezTo>
                  <a:pt x="31" y="314"/>
                  <a:pt x="33" y="308"/>
                  <a:pt x="35" y="308"/>
                </a:cubicBezTo>
                <a:cubicBezTo>
                  <a:pt x="33" y="324"/>
                  <a:pt x="33" y="324"/>
                  <a:pt x="33" y="324"/>
                </a:cubicBezTo>
                <a:cubicBezTo>
                  <a:pt x="36" y="322"/>
                  <a:pt x="39" y="317"/>
                  <a:pt x="42" y="314"/>
                </a:cubicBezTo>
                <a:cubicBezTo>
                  <a:pt x="52" y="313"/>
                  <a:pt x="57" y="326"/>
                  <a:pt x="70" y="335"/>
                </a:cubicBezTo>
                <a:cubicBezTo>
                  <a:pt x="68" y="316"/>
                  <a:pt x="68" y="316"/>
                  <a:pt x="68" y="316"/>
                </a:cubicBezTo>
                <a:cubicBezTo>
                  <a:pt x="71" y="318"/>
                  <a:pt x="71" y="321"/>
                  <a:pt x="72" y="325"/>
                </a:cubicBezTo>
                <a:cubicBezTo>
                  <a:pt x="69" y="336"/>
                  <a:pt x="69" y="336"/>
                  <a:pt x="69" y="336"/>
                </a:cubicBezTo>
                <a:cubicBezTo>
                  <a:pt x="73" y="326"/>
                  <a:pt x="73" y="326"/>
                  <a:pt x="73" y="326"/>
                </a:cubicBezTo>
                <a:cubicBezTo>
                  <a:pt x="73" y="327"/>
                  <a:pt x="73" y="328"/>
                  <a:pt x="73" y="329"/>
                </a:cubicBezTo>
                <a:cubicBezTo>
                  <a:pt x="74" y="326"/>
                  <a:pt x="74" y="323"/>
                  <a:pt x="74" y="322"/>
                </a:cubicBezTo>
                <a:cubicBezTo>
                  <a:pt x="76" y="315"/>
                  <a:pt x="76" y="315"/>
                  <a:pt x="76" y="315"/>
                </a:cubicBezTo>
                <a:cubicBezTo>
                  <a:pt x="80" y="316"/>
                  <a:pt x="84" y="314"/>
                  <a:pt x="87" y="318"/>
                </a:cubicBezTo>
                <a:cubicBezTo>
                  <a:pt x="87" y="321"/>
                  <a:pt x="86" y="325"/>
                  <a:pt x="85" y="329"/>
                </a:cubicBezTo>
                <a:cubicBezTo>
                  <a:pt x="86" y="326"/>
                  <a:pt x="87" y="323"/>
                  <a:pt x="88" y="319"/>
                </a:cubicBezTo>
                <a:cubicBezTo>
                  <a:pt x="90" y="323"/>
                  <a:pt x="91" y="328"/>
                  <a:pt x="92" y="338"/>
                </a:cubicBezTo>
                <a:cubicBezTo>
                  <a:pt x="96" y="338"/>
                  <a:pt x="90" y="317"/>
                  <a:pt x="95" y="317"/>
                </a:cubicBezTo>
                <a:cubicBezTo>
                  <a:pt x="96" y="323"/>
                  <a:pt x="96" y="323"/>
                  <a:pt x="96" y="323"/>
                </a:cubicBezTo>
                <a:cubicBezTo>
                  <a:pt x="95" y="323"/>
                  <a:pt x="95" y="323"/>
                  <a:pt x="95" y="323"/>
                </a:cubicBezTo>
                <a:cubicBezTo>
                  <a:pt x="96" y="328"/>
                  <a:pt x="96" y="334"/>
                  <a:pt x="95" y="339"/>
                </a:cubicBezTo>
                <a:cubicBezTo>
                  <a:pt x="99" y="327"/>
                  <a:pt x="99" y="327"/>
                  <a:pt x="99" y="327"/>
                </a:cubicBezTo>
                <a:cubicBezTo>
                  <a:pt x="96" y="324"/>
                  <a:pt x="96" y="324"/>
                  <a:pt x="96" y="324"/>
                </a:cubicBezTo>
                <a:cubicBezTo>
                  <a:pt x="97" y="313"/>
                  <a:pt x="97" y="313"/>
                  <a:pt x="97" y="313"/>
                </a:cubicBezTo>
                <a:cubicBezTo>
                  <a:pt x="99" y="314"/>
                  <a:pt x="100" y="319"/>
                  <a:pt x="101" y="324"/>
                </a:cubicBezTo>
                <a:cubicBezTo>
                  <a:pt x="99" y="327"/>
                  <a:pt x="99" y="327"/>
                  <a:pt x="99" y="327"/>
                </a:cubicBezTo>
                <a:cubicBezTo>
                  <a:pt x="101" y="328"/>
                  <a:pt x="101" y="328"/>
                  <a:pt x="101" y="328"/>
                </a:cubicBezTo>
                <a:cubicBezTo>
                  <a:pt x="101" y="327"/>
                  <a:pt x="101" y="327"/>
                  <a:pt x="101" y="327"/>
                </a:cubicBezTo>
                <a:cubicBezTo>
                  <a:pt x="102" y="331"/>
                  <a:pt x="102" y="336"/>
                  <a:pt x="102" y="340"/>
                </a:cubicBezTo>
                <a:cubicBezTo>
                  <a:pt x="101" y="339"/>
                  <a:pt x="100" y="343"/>
                  <a:pt x="99" y="344"/>
                </a:cubicBezTo>
                <a:cubicBezTo>
                  <a:pt x="100" y="346"/>
                  <a:pt x="101" y="347"/>
                  <a:pt x="101" y="348"/>
                </a:cubicBezTo>
                <a:cubicBezTo>
                  <a:pt x="101" y="348"/>
                  <a:pt x="101" y="348"/>
                  <a:pt x="101" y="348"/>
                </a:cubicBezTo>
                <a:cubicBezTo>
                  <a:pt x="101" y="348"/>
                  <a:pt x="101" y="348"/>
                  <a:pt x="101" y="348"/>
                </a:cubicBezTo>
                <a:cubicBezTo>
                  <a:pt x="102" y="348"/>
                  <a:pt x="102" y="348"/>
                  <a:pt x="102" y="348"/>
                </a:cubicBezTo>
                <a:cubicBezTo>
                  <a:pt x="102" y="352"/>
                  <a:pt x="103" y="361"/>
                  <a:pt x="105" y="365"/>
                </a:cubicBezTo>
                <a:cubicBezTo>
                  <a:pt x="103" y="348"/>
                  <a:pt x="103" y="348"/>
                  <a:pt x="103" y="348"/>
                </a:cubicBezTo>
                <a:cubicBezTo>
                  <a:pt x="103" y="348"/>
                  <a:pt x="103" y="348"/>
                  <a:pt x="104" y="348"/>
                </a:cubicBezTo>
                <a:cubicBezTo>
                  <a:pt x="105" y="349"/>
                  <a:pt x="106" y="349"/>
                  <a:pt x="106" y="349"/>
                </a:cubicBezTo>
                <a:cubicBezTo>
                  <a:pt x="106" y="349"/>
                  <a:pt x="105" y="349"/>
                  <a:pt x="104" y="348"/>
                </a:cubicBezTo>
                <a:cubicBezTo>
                  <a:pt x="107" y="347"/>
                  <a:pt x="110" y="341"/>
                  <a:pt x="111" y="342"/>
                </a:cubicBezTo>
                <a:cubicBezTo>
                  <a:pt x="107" y="336"/>
                  <a:pt x="107" y="336"/>
                  <a:pt x="107" y="336"/>
                </a:cubicBezTo>
                <a:cubicBezTo>
                  <a:pt x="114" y="329"/>
                  <a:pt x="121" y="331"/>
                  <a:pt x="129" y="329"/>
                </a:cubicBezTo>
                <a:cubicBezTo>
                  <a:pt x="129" y="333"/>
                  <a:pt x="129" y="336"/>
                  <a:pt x="131" y="340"/>
                </a:cubicBezTo>
                <a:cubicBezTo>
                  <a:pt x="129" y="343"/>
                  <a:pt x="128" y="344"/>
                  <a:pt x="126" y="344"/>
                </a:cubicBezTo>
                <a:cubicBezTo>
                  <a:pt x="128" y="346"/>
                  <a:pt x="129" y="349"/>
                  <a:pt x="130" y="352"/>
                </a:cubicBezTo>
                <a:cubicBezTo>
                  <a:pt x="130" y="352"/>
                  <a:pt x="130" y="351"/>
                  <a:pt x="130" y="351"/>
                </a:cubicBezTo>
                <a:cubicBezTo>
                  <a:pt x="130" y="351"/>
                  <a:pt x="130" y="351"/>
                  <a:pt x="130" y="351"/>
                </a:cubicBezTo>
                <a:cubicBezTo>
                  <a:pt x="130" y="351"/>
                  <a:pt x="130" y="351"/>
                  <a:pt x="130" y="351"/>
                </a:cubicBezTo>
                <a:cubicBezTo>
                  <a:pt x="130" y="349"/>
                  <a:pt x="130" y="347"/>
                  <a:pt x="130" y="349"/>
                </a:cubicBezTo>
                <a:cubicBezTo>
                  <a:pt x="130" y="348"/>
                  <a:pt x="130" y="348"/>
                  <a:pt x="130" y="348"/>
                </a:cubicBezTo>
                <a:cubicBezTo>
                  <a:pt x="130" y="346"/>
                  <a:pt x="131" y="344"/>
                  <a:pt x="131" y="342"/>
                </a:cubicBezTo>
                <a:cubicBezTo>
                  <a:pt x="133" y="345"/>
                  <a:pt x="131" y="346"/>
                  <a:pt x="130" y="348"/>
                </a:cubicBezTo>
                <a:cubicBezTo>
                  <a:pt x="130" y="349"/>
                  <a:pt x="130" y="350"/>
                  <a:pt x="130" y="351"/>
                </a:cubicBezTo>
                <a:cubicBezTo>
                  <a:pt x="130" y="351"/>
                  <a:pt x="130" y="351"/>
                  <a:pt x="130" y="351"/>
                </a:cubicBezTo>
                <a:cubicBezTo>
                  <a:pt x="138" y="341"/>
                  <a:pt x="138" y="341"/>
                  <a:pt x="138" y="341"/>
                </a:cubicBezTo>
                <a:cubicBezTo>
                  <a:pt x="136" y="339"/>
                  <a:pt x="134" y="340"/>
                  <a:pt x="131" y="342"/>
                </a:cubicBezTo>
                <a:cubicBezTo>
                  <a:pt x="131" y="337"/>
                  <a:pt x="132" y="332"/>
                  <a:pt x="132" y="328"/>
                </a:cubicBezTo>
                <a:cubicBezTo>
                  <a:pt x="137" y="327"/>
                  <a:pt x="141" y="324"/>
                  <a:pt x="145" y="317"/>
                </a:cubicBezTo>
                <a:cubicBezTo>
                  <a:pt x="146" y="326"/>
                  <a:pt x="146" y="334"/>
                  <a:pt x="147" y="341"/>
                </a:cubicBezTo>
                <a:cubicBezTo>
                  <a:pt x="147" y="334"/>
                  <a:pt x="147" y="327"/>
                  <a:pt x="151" y="318"/>
                </a:cubicBezTo>
                <a:cubicBezTo>
                  <a:pt x="150" y="314"/>
                  <a:pt x="148" y="309"/>
                  <a:pt x="147" y="303"/>
                </a:cubicBezTo>
                <a:cubicBezTo>
                  <a:pt x="154" y="291"/>
                  <a:pt x="153" y="314"/>
                  <a:pt x="163" y="307"/>
                </a:cubicBezTo>
                <a:cubicBezTo>
                  <a:pt x="162" y="309"/>
                  <a:pt x="162" y="309"/>
                  <a:pt x="162" y="309"/>
                </a:cubicBezTo>
                <a:cubicBezTo>
                  <a:pt x="163" y="308"/>
                  <a:pt x="163" y="307"/>
                  <a:pt x="163" y="306"/>
                </a:cubicBezTo>
                <a:cubicBezTo>
                  <a:pt x="164" y="313"/>
                  <a:pt x="166" y="308"/>
                  <a:pt x="168" y="302"/>
                </a:cubicBezTo>
                <a:cubicBezTo>
                  <a:pt x="168" y="300"/>
                  <a:pt x="168" y="298"/>
                  <a:pt x="168" y="297"/>
                </a:cubicBezTo>
                <a:cubicBezTo>
                  <a:pt x="169" y="296"/>
                  <a:pt x="169" y="296"/>
                  <a:pt x="170" y="296"/>
                </a:cubicBezTo>
                <a:cubicBezTo>
                  <a:pt x="168" y="302"/>
                  <a:pt x="170" y="308"/>
                  <a:pt x="171" y="314"/>
                </a:cubicBezTo>
                <a:cubicBezTo>
                  <a:pt x="168" y="327"/>
                  <a:pt x="164" y="341"/>
                  <a:pt x="160" y="335"/>
                </a:cubicBezTo>
                <a:cubicBezTo>
                  <a:pt x="163" y="359"/>
                  <a:pt x="162" y="333"/>
                  <a:pt x="165" y="361"/>
                </a:cubicBezTo>
                <a:cubicBezTo>
                  <a:pt x="162" y="326"/>
                  <a:pt x="178" y="361"/>
                  <a:pt x="173" y="325"/>
                </a:cubicBezTo>
                <a:cubicBezTo>
                  <a:pt x="173" y="325"/>
                  <a:pt x="173" y="325"/>
                  <a:pt x="173" y="325"/>
                </a:cubicBezTo>
                <a:cubicBezTo>
                  <a:pt x="177" y="357"/>
                  <a:pt x="179" y="339"/>
                  <a:pt x="184" y="366"/>
                </a:cubicBezTo>
                <a:cubicBezTo>
                  <a:pt x="184" y="358"/>
                  <a:pt x="182" y="351"/>
                  <a:pt x="186" y="355"/>
                </a:cubicBezTo>
                <a:cubicBezTo>
                  <a:pt x="186" y="352"/>
                  <a:pt x="187" y="349"/>
                  <a:pt x="187" y="348"/>
                </a:cubicBezTo>
                <a:cubicBezTo>
                  <a:pt x="187" y="348"/>
                  <a:pt x="187" y="348"/>
                  <a:pt x="187" y="348"/>
                </a:cubicBezTo>
                <a:cubicBezTo>
                  <a:pt x="187" y="347"/>
                  <a:pt x="187" y="347"/>
                  <a:pt x="187" y="347"/>
                </a:cubicBezTo>
                <a:cubicBezTo>
                  <a:pt x="187" y="346"/>
                  <a:pt x="187" y="346"/>
                  <a:pt x="187" y="347"/>
                </a:cubicBezTo>
                <a:cubicBezTo>
                  <a:pt x="186" y="344"/>
                  <a:pt x="185" y="339"/>
                  <a:pt x="185" y="335"/>
                </a:cubicBezTo>
                <a:cubicBezTo>
                  <a:pt x="186" y="323"/>
                  <a:pt x="190" y="319"/>
                  <a:pt x="192" y="315"/>
                </a:cubicBezTo>
                <a:cubicBezTo>
                  <a:pt x="194" y="317"/>
                  <a:pt x="195" y="319"/>
                  <a:pt x="196" y="319"/>
                </a:cubicBezTo>
                <a:cubicBezTo>
                  <a:pt x="196" y="321"/>
                  <a:pt x="196" y="323"/>
                  <a:pt x="196" y="325"/>
                </a:cubicBezTo>
                <a:cubicBezTo>
                  <a:pt x="198" y="319"/>
                  <a:pt x="198" y="319"/>
                  <a:pt x="198" y="319"/>
                </a:cubicBezTo>
                <a:cubicBezTo>
                  <a:pt x="198" y="318"/>
                  <a:pt x="199" y="318"/>
                  <a:pt x="200" y="317"/>
                </a:cubicBezTo>
                <a:cubicBezTo>
                  <a:pt x="201" y="331"/>
                  <a:pt x="205" y="341"/>
                  <a:pt x="200" y="350"/>
                </a:cubicBezTo>
                <a:cubicBezTo>
                  <a:pt x="206" y="351"/>
                  <a:pt x="206" y="351"/>
                  <a:pt x="206" y="351"/>
                </a:cubicBezTo>
                <a:cubicBezTo>
                  <a:pt x="209" y="361"/>
                  <a:pt x="213" y="365"/>
                  <a:pt x="215" y="357"/>
                </a:cubicBezTo>
                <a:cubicBezTo>
                  <a:pt x="218" y="361"/>
                  <a:pt x="222" y="337"/>
                  <a:pt x="220" y="351"/>
                </a:cubicBezTo>
                <a:cubicBezTo>
                  <a:pt x="228" y="340"/>
                  <a:pt x="228" y="340"/>
                  <a:pt x="228" y="340"/>
                </a:cubicBezTo>
                <a:cubicBezTo>
                  <a:pt x="228" y="344"/>
                  <a:pt x="228" y="344"/>
                  <a:pt x="228" y="344"/>
                </a:cubicBezTo>
                <a:cubicBezTo>
                  <a:pt x="233" y="346"/>
                  <a:pt x="238" y="335"/>
                  <a:pt x="243" y="333"/>
                </a:cubicBezTo>
                <a:cubicBezTo>
                  <a:pt x="243" y="333"/>
                  <a:pt x="243" y="334"/>
                  <a:pt x="243" y="335"/>
                </a:cubicBezTo>
                <a:cubicBezTo>
                  <a:pt x="242" y="336"/>
                  <a:pt x="242" y="337"/>
                  <a:pt x="242" y="340"/>
                </a:cubicBezTo>
                <a:cubicBezTo>
                  <a:pt x="244" y="347"/>
                  <a:pt x="246" y="350"/>
                  <a:pt x="248" y="351"/>
                </a:cubicBezTo>
                <a:cubicBezTo>
                  <a:pt x="246" y="343"/>
                  <a:pt x="244" y="332"/>
                  <a:pt x="243" y="335"/>
                </a:cubicBezTo>
                <a:cubicBezTo>
                  <a:pt x="243" y="334"/>
                  <a:pt x="243" y="333"/>
                  <a:pt x="243" y="332"/>
                </a:cubicBezTo>
                <a:cubicBezTo>
                  <a:pt x="246" y="331"/>
                  <a:pt x="250" y="334"/>
                  <a:pt x="254" y="346"/>
                </a:cubicBezTo>
                <a:cubicBezTo>
                  <a:pt x="255" y="344"/>
                  <a:pt x="256" y="342"/>
                  <a:pt x="258" y="340"/>
                </a:cubicBezTo>
                <a:cubicBezTo>
                  <a:pt x="258" y="341"/>
                  <a:pt x="258" y="341"/>
                  <a:pt x="258" y="341"/>
                </a:cubicBezTo>
                <a:cubicBezTo>
                  <a:pt x="258" y="341"/>
                  <a:pt x="258" y="340"/>
                  <a:pt x="258" y="340"/>
                </a:cubicBezTo>
                <a:cubicBezTo>
                  <a:pt x="260" y="339"/>
                  <a:pt x="261" y="339"/>
                  <a:pt x="264" y="341"/>
                </a:cubicBezTo>
                <a:cubicBezTo>
                  <a:pt x="265" y="356"/>
                  <a:pt x="265" y="356"/>
                  <a:pt x="265" y="356"/>
                </a:cubicBezTo>
                <a:cubicBezTo>
                  <a:pt x="268" y="351"/>
                  <a:pt x="275" y="371"/>
                  <a:pt x="277" y="355"/>
                </a:cubicBezTo>
                <a:cubicBezTo>
                  <a:pt x="280" y="397"/>
                  <a:pt x="293" y="364"/>
                  <a:pt x="300" y="371"/>
                </a:cubicBezTo>
                <a:cubicBezTo>
                  <a:pt x="300" y="351"/>
                  <a:pt x="300" y="351"/>
                  <a:pt x="300" y="351"/>
                </a:cubicBezTo>
                <a:cubicBezTo>
                  <a:pt x="304" y="352"/>
                  <a:pt x="308" y="346"/>
                  <a:pt x="313" y="338"/>
                </a:cubicBezTo>
                <a:cubicBezTo>
                  <a:pt x="313" y="331"/>
                  <a:pt x="313" y="331"/>
                  <a:pt x="313" y="331"/>
                </a:cubicBezTo>
                <a:cubicBezTo>
                  <a:pt x="316" y="327"/>
                  <a:pt x="317" y="330"/>
                  <a:pt x="321" y="334"/>
                </a:cubicBezTo>
                <a:cubicBezTo>
                  <a:pt x="321" y="330"/>
                  <a:pt x="320" y="325"/>
                  <a:pt x="321" y="320"/>
                </a:cubicBezTo>
                <a:cubicBezTo>
                  <a:pt x="322" y="321"/>
                  <a:pt x="323" y="323"/>
                  <a:pt x="325" y="325"/>
                </a:cubicBezTo>
                <a:cubicBezTo>
                  <a:pt x="324" y="331"/>
                  <a:pt x="323" y="336"/>
                  <a:pt x="323" y="342"/>
                </a:cubicBezTo>
                <a:cubicBezTo>
                  <a:pt x="326" y="355"/>
                  <a:pt x="331" y="345"/>
                  <a:pt x="333" y="344"/>
                </a:cubicBezTo>
                <a:cubicBezTo>
                  <a:pt x="333" y="344"/>
                  <a:pt x="332" y="343"/>
                  <a:pt x="331" y="342"/>
                </a:cubicBezTo>
                <a:cubicBezTo>
                  <a:pt x="336" y="349"/>
                  <a:pt x="340" y="337"/>
                  <a:pt x="344" y="330"/>
                </a:cubicBezTo>
                <a:cubicBezTo>
                  <a:pt x="344" y="342"/>
                  <a:pt x="343" y="353"/>
                  <a:pt x="340" y="358"/>
                </a:cubicBezTo>
                <a:cubicBezTo>
                  <a:pt x="349" y="341"/>
                  <a:pt x="349" y="341"/>
                  <a:pt x="349" y="341"/>
                </a:cubicBezTo>
                <a:cubicBezTo>
                  <a:pt x="349" y="348"/>
                  <a:pt x="353" y="359"/>
                  <a:pt x="352" y="365"/>
                </a:cubicBezTo>
                <a:cubicBezTo>
                  <a:pt x="355" y="371"/>
                  <a:pt x="359" y="357"/>
                  <a:pt x="363" y="349"/>
                </a:cubicBezTo>
                <a:cubicBezTo>
                  <a:pt x="365" y="362"/>
                  <a:pt x="367" y="376"/>
                  <a:pt x="367" y="361"/>
                </a:cubicBezTo>
                <a:cubicBezTo>
                  <a:pt x="366" y="345"/>
                  <a:pt x="366" y="345"/>
                  <a:pt x="366" y="345"/>
                </a:cubicBezTo>
                <a:cubicBezTo>
                  <a:pt x="367" y="345"/>
                  <a:pt x="367" y="345"/>
                  <a:pt x="367" y="345"/>
                </a:cubicBezTo>
                <a:cubicBezTo>
                  <a:pt x="368" y="345"/>
                  <a:pt x="368" y="345"/>
                  <a:pt x="368" y="345"/>
                </a:cubicBezTo>
                <a:cubicBezTo>
                  <a:pt x="368" y="345"/>
                  <a:pt x="369" y="346"/>
                  <a:pt x="370" y="347"/>
                </a:cubicBezTo>
                <a:cubicBezTo>
                  <a:pt x="370" y="344"/>
                  <a:pt x="371" y="341"/>
                  <a:pt x="372" y="339"/>
                </a:cubicBezTo>
                <a:cubicBezTo>
                  <a:pt x="378" y="342"/>
                  <a:pt x="383" y="362"/>
                  <a:pt x="390" y="340"/>
                </a:cubicBezTo>
                <a:cubicBezTo>
                  <a:pt x="394" y="368"/>
                  <a:pt x="394" y="368"/>
                  <a:pt x="394" y="368"/>
                </a:cubicBezTo>
                <a:cubicBezTo>
                  <a:pt x="399" y="362"/>
                  <a:pt x="389" y="333"/>
                  <a:pt x="398" y="323"/>
                </a:cubicBezTo>
                <a:cubicBezTo>
                  <a:pt x="404" y="314"/>
                  <a:pt x="400" y="346"/>
                  <a:pt x="402" y="354"/>
                </a:cubicBezTo>
                <a:cubicBezTo>
                  <a:pt x="405" y="340"/>
                  <a:pt x="411" y="311"/>
                  <a:pt x="417" y="334"/>
                </a:cubicBezTo>
                <a:cubicBezTo>
                  <a:pt x="415" y="339"/>
                  <a:pt x="413" y="335"/>
                  <a:pt x="411" y="337"/>
                </a:cubicBezTo>
                <a:cubicBezTo>
                  <a:pt x="416" y="353"/>
                  <a:pt x="416" y="353"/>
                  <a:pt x="416" y="353"/>
                </a:cubicBezTo>
                <a:cubicBezTo>
                  <a:pt x="410" y="378"/>
                  <a:pt x="407" y="369"/>
                  <a:pt x="411" y="391"/>
                </a:cubicBezTo>
                <a:cubicBezTo>
                  <a:pt x="411" y="337"/>
                  <a:pt x="428" y="386"/>
                  <a:pt x="429" y="332"/>
                </a:cubicBezTo>
                <a:cubicBezTo>
                  <a:pt x="432" y="343"/>
                  <a:pt x="432" y="343"/>
                  <a:pt x="432" y="343"/>
                </a:cubicBezTo>
                <a:cubicBezTo>
                  <a:pt x="431" y="343"/>
                  <a:pt x="431" y="346"/>
                  <a:pt x="430" y="345"/>
                </a:cubicBezTo>
                <a:cubicBezTo>
                  <a:pt x="436" y="371"/>
                  <a:pt x="434" y="306"/>
                  <a:pt x="442" y="314"/>
                </a:cubicBezTo>
                <a:cubicBezTo>
                  <a:pt x="444" y="318"/>
                  <a:pt x="446" y="326"/>
                  <a:pt x="444" y="332"/>
                </a:cubicBezTo>
                <a:cubicBezTo>
                  <a:pt x="450" y="319"/>
                  <a:pt x="450" y="319"/>
                  <a:pt x="450" y="319"/>
                </a:cubicBezTo>
                <a:cubicBezTo>
                  <a:pt x="451" y="320"/>
                  <a:pt x="451" y="327"/>
                  <a:pt x="450" y="328"/>
                </a:cubicBezTo>
                <a:cubicBezTo>
                  <a:pt x="458" y="324"/>
                  <a:pt x="458" y="324"/>
                  <a:pt x="458" y="324"/>
                </a:cubicBezTo>
                <a:cubicBezTo>
                  <a:pt x="458" y="326"/>
                  <a:pt x="458" y="326"/>
                  <a:pt x="458" y="326"/>
                </a:cubicBezTo>
                <a:cubicBezTo>
                  <a:pt x="459" y="322"/>
                  <a:pt x="460" y="318"/>
                  <a:pt x="460" y="313"/>
                </a:cubicBezTo>
                <a:cubicBezTo>
                  <a:pt x="462" y="315"/>
                  <a:pt x="464" y="318"/>
                  <a:pt x="466" y="321"/>
                </a:cubicBezTo>
                <a:cubicBezTo>
                  <a:pt x="465" y="311"/>
                  <a:pt x="465" y="307"/>
                  <a:pt x="465" y="305"/>
                </a:cubicBezTo>
                <a:cubicBezTo>
                  <a:pt x="466" y="304"/>
                  <a:pt x="466" y="304"/>
                  <a:pt x="466" y="304"/>
                </a:cubicBezTo>
                <a:cubicBezTo>
                  <a:pt x="466" y="304"/>
                  <a:pt x="467" y="307"/>
                  <a:pt x="468" y="310"/>
                </a:cubicBezTo>
                <a:cubicBezTo>
                  <a:pt x="467" y="319"/>
                  <a:pt x="465" y="325"/>
                  <a:pt x="462" y="324"/>
                </a:cubicBezTo>
                <a:cubicBezTo>
                  <a:pt x="467" y="377"/>
                  <a:pt x="467" y="310"/>
                  <a:pt x="476" y="342"/>
                </a:cubicBezTo>
                <a:cubicBezTo>
                  <a:pt x="472" y="349"/>
                  <a:pt x="472" y="349"/>
                  <a:pt x="472" y="349"/>
                </a:cubicBezTo>
                <a:cubicBezTo>
                  <a:pt x="475" y="379"/>
                  <a:pt x="478" y="368"/>
                  <a:pt x="483" y="387"/>
                </a:cubicBezTo>
                <a:cubicBezTo>
                  <a:pt x="482" y="378"/>
                  <a:pt x="475" y="346"/>
                  <a:pt x="477" y="330"/>
                </a:cubicBezTo>
                <a:cubicBezTo>
                  <a:pt x="480" y="331"/>
                  <a:pt x="483" y="337"/>
                  <a:pt x="485" y="332"/>
                </a:cubicBezTo>
                <a:cubicBezTo>
                  <a:pt x="486" y="335"/>
                  <a:pt x="487" y="336"/>
                  <a:pt x="488" y="336"/>
                </a:cubicBezTo>
                <a:cubicBezTo>
                  <a:pt x="488" y="338"/>
                  <a:pt x="487" y="340"/>
                  <a:pt x="488" y="342"/>
                </a:cubicBezTo>
                <a:cubicBezTo>
                  <a:pt x="488" y="340"/>
                  <a:pt x="490" y="332"/>
                  <a:pt x="491" y="339"/>
                </a:cubicBezTo>
                <a:cubicBezTo>
                  <a:pt x="491" y="340"/>
                  <a:pt x="491" y="341"/>
                  <a:pt x="491" y="342"/>
                </a:cubicBezTo>
                <a:cubicBezTo>
                  <a:pt x="491" y="343"/>
                  <a:pt x="491" y="343"/>
                  <a:pt x="491" y="343"/>
                </a:cubicBezTo>
                <a:cubicBezTo>
                  <a:pt x="490" y="347"/>
                  <a:pt x="489" y="349"/>
                  <a:pt x="488" y="353"/>
                </a:cubicBezTo>
                <a:cubicBezTo>
                  <a:pt x="489" y="353"/>
                  <a:pt x="490" y="352"/>
                  <a:pt x="491" y="351"/>
                </a:cubicBezTo>
                <a:cubicBezTo>
                  <a:pt x="491" y="360"/>
                  <a:pt x="491" y="360"/>
                  <a:pt x="491" y="360"/>
                </a:cubicBezTo>
                <a:cubicBezTo>
                  <a:pt x="494" y="352"/>
                  <a:pt x="494" y="340"/>
                  <a:pt x="496" y="328"/>
                </a:cubicBezTo>
                <a:cubicBezTo>
                  <a:pt x="500" y="331"/>
                  <a:pt x="501" y="350"/>
                  <a:pt x="502" y="367"/>
                </a:cubicBezTo>
                <a:cubicBezTo>
                  <a:pt x="509" y="371"/>
                  <a:pt x="498" y="335"/>
                  <a:pt x="506" y="331"/>
                </a:cubicBezTo>
                <a:cubicBezTo>
                  <a:pt x="511" y="340"/>
                  <a:pt x="515" y="330"/>
                  <a:pt x="522" y="315"/>
                </a:cubicBezTo>
                <a:cubicBezTo>
                  <a:pt x="526" y="324"/>
                  <a:pt x="521" y="330"/>
                  <a:pt x="522" y="338"/>
                </a:cubicBezTo>
                <a:cubicBezTo>
                  <a:pt x="526" y="318"/>
                  <a:pt x="526" y="318"/>
                  <a:pt x="526" y="318"/>
                </a:cubicBezTo>
                <a:cubicBezTo>
                  <a:pt x="527" y="318"/>
                  <a:pt x="526" y="324"/>
                  <a:pt x="526" y="327"/>
                </a:cubicBezTo>
                <a:cubicBezTo>
                  <a:pt x="529" y="320"/>
                  <a:pt x="526" y="302"/>
                  <a:pt x="531" y="295"/>
                </a:cubicBezTo>
                <a:cubicBezTo>
                  <a:pt x="531" y="294"/>
                  <a:pt x="531" y="294"/>
                  <a:pt x="531" y="293"/>
                </a:cubicBezTo>
                <a:cubicBezTo>
                  <a:pt x="532" y="293"/>
                  <a:pt x="533" y="293"/>
                  <a:pt x="534" y="292"/>
                </a:cubicBezTo>
                <a:cubicBezTo>
                  <a:pt x="537" y="302"/>
                  <a:pt x="542" y="326"/>
                  <a:pt x="546" y="305"/>
                </a:cubicBezTo>
                <a:cubicBezTo>
                  <a:pt x="547" y="312"/>
                  <a:pt x="545" y="320"/>
                  <a:pt x="546" y="330"/>
                </a:cubicBezTo>
                <a:cubicBezTo>
                  <a:pt x="554" y="309"/>
                  <a:pt x="552" y="315"/>
                  <a:pt x="559" y="287"/>
                </a:cubicBezTo>
                <a:cubicBezTo>
                  <a:pt x="564" y="304"/>
                  <a:pt x="564" y="304"/>
                  <a:pt x="564" y="304"/>
                </a:cubicBezTo>
                <a:cubicBezTo>
                  <a:pt x="562" y="295"/>
                  <a:pt x="563" y="286"/>
                  <a:pt x="564" y="277"/>
                </a:cubicBezTo>
                <a:cubicBezTo>
                  <a:pt x="565" y="281"/>
                  <a:pt x="566" y="285"/>
                  <a:pt x="568" y="286"/>
                </a:cubicBezTo>
                <a:cubicBezTo>
                  <a:pt x="568" y="290"/>
                  <a:pt x="568" y="293"/>
                  <a:pt x="568" y="296"/>
                </a:cubicBezTo>
                <a:cubicBezTo>
                  <a:pt x="568" y="293"/>
                  <a:pt x="569" y="291"/>
                  <a:pt x="570" y="289"/>
                </a:cubicBezTo>
                <a:cubicBezTo>
                  <a:pt x="569" y="294"/>
                  <a:pt x="569" y="297"/>
                  <a:pt x="569" y="300"/>
                </a:cubicBezTo>
                <a:cubicBezTo>
                  <a:pt x="570" y="303"/>
                  <a:pt x="570" y="297"/>
                  <a:pt x="572" y="291"/>
                </a:cubicBezTo>
                <a:cubicBezTo>
                  <a:pt x="573" y="319"/>
                  <a:pt x="573" y="319"/>
                  <a:pt x="573" y="319"/>
                </a:cubicBezTo>
                <a:cubicBezTo>
                  <a:pt x="574" y="308"/>
                  <a:pt x="574" y="308"/>
                  <a:pt x="574" y="308"/>
                </a:cubicBezTo>
                <a:cubicBezTo>
                  <a:pt x="577" y="315"/>
                  <a:pt x="577" y="315"/>
                  <a:pt x="577" y="315"/>
                </a:cubicBezTo>
                <a:cubicBezTo>
                  <a:pt x="579" y="325"/>
                  <a:pt x="580" y="332"/>
                  <a:pt x="581" y="334"/>
                </a:cubicBezTo>
                <a:cubicBezTo>
                  <a:pt x="582" y="338"/>
                  <a:pt x="580" y="340"/>
                  <a:pt x="579" y="342"/>
                </a:cubicBezTo>
                <a:cubicBezTo>
                  <a:pt x="585" y="361"/>
                  <a:pt x="583" y="337"/>
                  <a:pt x="584" y="322"/>
                </a:cubicBezTo>
                <a:cubicBezTo>
                  <a:pt x="584" y="319"/>
                  <a:pt x="585" y="316"/>
                  <a:pt x="586" y="312"/>
                </a:cubicBezTo>
                <a:cubicBezTo>
                  <a:pt x="586" y="312"/>
                  <a:pt x="586" y="312"/>
                  <a:pt x="586" y="312"/>
                </a:cubicBezTo>
                <a:cubicBezTo>
                  <a:pt x="587" y="325"/>
                  <a:pt x="585" y="346"/>
                  <a:pt x="589" y="348"/>
                </a:cubicBezTo>
                <a:cubicBezTo>
                  <a:pt x="591" y="359"/>
                  <a:pt x="601" y="305"/>
                  <a:pt x="607" y="330"/>
                </a:cubicBezTo>
                <a:cubicBezTo>
                  <a:pt x="606" y="328"/>
                  <a:pt x="606" y="325"/>
                  <a:pt x="606" y="323"/>
                </a:cubicBezTo>
                <a:cubicBezTo>
                  <a:pt x="606" y="323"/>
                  <a:pt x="607" y="325"/>
                  <a:pt x="607" y="326"/>
                </a:cubicBezTo>
                <a:cubicBezTo>
                  <a:pt x="607" y="314"/>
                  <a:pt x="607" y="306"/>
                  <a:pt x="608" y="302"/>
                </a:cubicBezTo>
                <a:cubicBezTo>
                  <a:pt x="610" y="303"/>
                  <a:pt x="612" y="307"/>
                  <a:pt x="613" y="312"/>
                </a:cubicBezTo>
                <a:cubicBezTo>
                  <a:pt x="613" y="312"/>
                  <a:pt x="613" y="312"/>
                  <a:pt x="613" y="311"/>
                </a:cubicBezTo>
                <a:cubicBezTo>
                  <a:pt x="614" y="318"/>
                  <a:pt x="615" y="320"/>
                  <a:pt x="616" y="318"/>
                </a:cubicBezTo>
                <a:cubicBezTo>
                  <a:pt x="619" y="322"/>
                  <a:pt x="621" y="323"/>
                  <a:pt x="623" y="308"/>
                </a:cubicBezTo>
                <a:cubicBezTo>
                  <a:pt x="624" y="311"/>
                  <a:pt x="624" y="314"/>
                  <a:pt x="624" y="316"/>
                </a:cubicBezTo>
                <a:cubicBezTo>
                  <a:pt x="625" y="312"/>
                  <a:pt x="628" y="309"/>
                  <a:pt x="630" y="305"/>
                </a:cubicBezTo>
                <a:cubicBezTo>
                  <a:pt x="633" y="307"/>
                  <a:pt x="636" y="307"/>
                  <a:pt x="640" y="306"/>
                </a:cubicBezTo>
                <a:cubicBezTo>
                  <a:pt x="644" y="315"/>
                  <a:pt x="650" y="294"/>
                  <a:pt x="654" y="292"/>
                </a:cubicBezTo>
                <a:cubicBezTo>
                  <a:pt x="654" y="304"/>
                  <a:pt x="654" y="316"/>
                  <a:pt x="653" y="320"/>
                </a:cubicBezTo>
                <a:cubicBezTo>
                  <a:pt x="657" y="294"/>
                  <a:pt x="657" y="294"/>
                  <a:pt x="657" y="294"/>
                </a:cubicBezTo>
                <a:cubicBezTo>
                  <a:pt x="657" y="297"/>
                  <a:pt x="658" y="303"/>
                  <a:pt x="658" y="313"/>
                </a:cubicBezTo>
                <a:cubicBezTo>
                  <a:pt x="659" y="313"/>
                  <a:pt x="659" y="313"/>
                  <a:pt x="659" y="313"/>
                </a:cubicBezTo>
                <a:cubicBezTo>
                  <a:pt x="658" y="334"/>
                  <a:pt x="658" y="334"/>
                  <a:pt x="658" y="334"/>
                </a:cubicBezTo>
                <a:cubicBezTo>
                  <a:pt x="661" y="313"/>
                  <a:pt x="662" y="316"/>
                  <a:pt x="664" y="320"/>
                </a:cubicBezTo>
                <a:cubicBezTo>
                  <a:pt x="664" y="311"/>
                  <a:pt x="664" y="311"/>
                  <a:pt x="664" y="311"/>
                </a:cubicBezTo>
                <a:cubicBezTo>
                  <a:pt x="667" y="310"/>
                  <a:pt x="667" y="310"/>
                  <a:pt x="667" y="310"/>
                </a:cubicBezTo>
                <a:cubicBezTo>
                  <a:pt x="666" y="315"/>
                  <a:pt x="665" y="318"/>
                  <a:pt x="664" y="321"/>
                </a:cubicBezTo>
                <a:cubicBezTo>
                  <a:pt x="666" y="325"/>
                  <a:pt x="669" y="330"/>
                  <a:pt x="672" y="320"/>
                </a:cubicBezTo>
                <a:cubicBezTo>
                  <a:pt x="672" y="319"/>
                  <a:pt x="672" y="318"/>
                  <a:pt x="672" y="316"/>
                </a:cubicBezTo>
                <a:cubicBezTo>
                  <a:pt x="674" y="315"/>
                  <a:pt x="676" y="311"/>
                  <a:pt x="677" y="305"/>
                </a:cubicBezTo>
                <a:cubicBezTo>
                  <a:pt x="678" y="308"/>
                  <a:pt x="679" y="313"/>
                  <a:pt x="680" y="320"/>
                </a:cubicBezTo>
                <a:cubicBezTo>
                  <a:pt x="679" y="317"/>
                  <a:pt x="679" y="305"/>
                  <a:pt x="680" y="293"/>
                </a:cubicBezTo>
                <a:cubicBezTo>
                  <a:pt x="681" y="297"/>
                  <a:pt x="680" y="301"/>
                  <a:pt x="680" y="304"/>
                </a:cubicBezTo>
                <a:cubicBezTo>
                  <a:pt x="681" y="306"/>
                  <a:pt x="682" y="307"/>
                  <a:pt x="683" y="308"/>
                </a:cubicBezTo>
                <a:cubicBezTo>
                  <a:pt x="683" y="314"/>
                  <a:pt x="683" y="318"/>
                  <a:pt x="683" y="319"/>
                </a:cubicBezTo>
                <a:cubicBezTo>
                  <a:pt x="684" y="309"/>
                  <a:pt x="684" y="309"/>
                  <a:pt x="684" y="309"/>
                </a:cubicBezTo>
                <a:cubicBezTo>
                  <a:pt x="687" y="311"/>
                  <a:pt x="688" y="311"/>
                  <a:pt x="690" y="309"/>
                </a:cubicBezTo>
                <a:cubicBezTo>
                  <a:pt x="690" y="315"/>
                  <a:pt x="691" y="321"/>
                  <a:pt x="692" y="325"/>
                </a:cubicBezTo>
                <a:cubicBezTo>
                  <a:pt x="691" y="317"/>
                  <a:pt x="698" y="326"/>
                  <a:pt x="700" y="322"/>
                </a:cubicBezTo>
                <a:cubicBezTo>
                  <a:pt x="697" y="312"/>
                  <a:pt x="697" y="312"/>
                  <a:pt x="697" y="312"/>
                </a:cubicBezTo>
                <a:cubicBezTo>
                  <a:pt x="699" y="314"/>
                  <a:pt x="701" y="309"/>
                  <a:pt x="702" y="302"/>
                </a:cubicBezTo>
                <a:cubicBezTo>
                  <a:pt x="705" y="305"/>
                  <a:pt x="708" y="310"/>
                  <a:pt x="711" y="314"/>
                </a:cubicBezTo>
                <a:cubicBezTo>
                  <a:pt x="710" y="316"/>
                  <a:pt x="710" y="318"/>
                  <a:pt x="710" y="319"/>
                </a:cubicBezTo>
                <a:cubicBezTo>
                  <a:pt x="710" y="318"/>
                  <a:pt x="710" y="316"/>
                  <a:pt x="711" y="314"/>
                </a:cubicBezTo>
                <a:cubicBezTo>
                  <a:pt x="714" y="318"/>
                  <a:pt x="717" y="319"/>
                  <a:pt x="721" y="315"/>
                </a:cubicBezTo>
                <a:cubicBezTo>
                  <a:pt x="720" y="317"/>
                  <a:pt x="720" y="318"/>
                  <a:pt x="720" y="320"/>
                </a:cubicBezTo>
                <a:cubicBezTo>
                  <a:pt x="723" y="330"/>
                  <a:pt x="721" y="335"/>
                  <a:pt x="725" y="334"/>
                </a:cubicBezTo>
                <a:cubicBezTo>
                  <a:pt x="727" y="346"/>
                  <a:pt x="723" y="353"/>
                  <a:pt x="721" y="353"/>
                </a:cubicBezTo>
                <a:cubicBezTo>
                  <a:pt x="732" y="361"/>
                  <a:pt x="732" y="361"/>
                  <a:pt x="732" y="361"/>
                </a:cubicBezTo>
                <a:cubicBezTo>
                  <a:pt x="732" y="343"/>
                  <a:pt x="736" y="337"/>
                  <a:pt x="739" y="329"/>
                </a:cubicBezTo>
                <a:cubicBezTo>
                  <a:pt x="742" y="334"/>
                  <a:pt x="745" y="337"/>
                  <a:pt x="748" y="330"/>
                </a:cubicBezTo>
                <a:cubicBezTo>
                  <a:pt x="752" y="332"/>
                  <a:pt x="755" y="296"/>
                  <a:pt x="759" y="320"/>
                </a:cubicBezTo>
                <a:cubicBezTo>
                  <a:pt x="761" y="321"/>
                  <a:pt x="765" y="354"/>
                  <a:pt x="765" y="338"/>
                </a:cubicBezTo>
                <a:cubicBezTo>
                  <a:pt x="764" y="327"/>
                  <a:pt x="763" y="307"/>
                  <a:pt x="763" y="285"/>
                </a:cubicBezTo>
                <a:cubicBezTo>
                  <a:pt x="766" y="291"/>
                  <a:pt x="772" y="286"/>
                  <a:pt x="772" y="303"/>
                </a:cubicBezTo>
                <a:cubicBezTo>
                  <a:pt x="772" y="303"/>
                  <a:pt x="772" y="303"/>
                  <a:pt x="773" y="303"/>
                </a:cubicBezTo>
                <a:cubicBezTo>
                  <a:pt x="773" y="306"/>
                  <a:pt x="773" y="310"/>
                  <a:pt x="773" y="313"/>
                </a:cubicBezTo>
                <a:cubicBezTo>
                  <a:pt x="773" y="309"/>
                  <a:pt x="774" y="306"/>
                  <a:pt x="774" y="303"/>
                </a:cubicBezTo>
                <a:cubicBezTo>
                  <a:pt x="775" y="303"/>
                  <a:pt x="776" y="303"/>
                  <a:pt x="776" y="303"/>
                </a:cubicBezTo>
                <a:cubicBezTo>
                  <a:pt x="776" y="309"/>
                  <a:pt x="776" y="315"/>
                  <a:pt x="779" y="313"/>
                </a:cubicBezTo>
                <a:cubicBezTo>
                  <a:pt x="779" y="308"/>
                  <a:pt x="779" y="305"/>
                  <a:pt x="780" y="304"/>
                </a:cubicBezTo>
                <a:cubicBezTo>
                  <a:pt x="795" y="307"/>
                  <a:pt x="810" y="322"/>
                  <a:pt x="824" y="324"/>
                </a:cubicBezTo>
                <a:cubicBezTo>
                  <a:pt x="822" y="295"/>
                  <a:pt x="822" y="295"/>
                  <a:pt x="822" y="295"/>
                </a:cubicBezTo>
                <a:cubicBezTo>
                  <a:pt x="825" y="296"/>
                  <a:pt x="825" y="296"/>
                  <a:pt x="825" y="296"/>
                </a:cubicBezTo>
                <a:cubicBezTo>
                  <a:pt x="825" y="298"/>
                  <a:pt x="825" y="302"/>
                  <a:pt x="826" y="307"/>
                </a:cubicBezTo>
                <a:cubicBezTo>
                  <a:pt x="826" y="303"/>
                  <a:pt x="826" y="299"/>
                  <a:pt x="827" y="296"/>
                </a:cubicBezTo>
                <a:cubicBezTo>
                  <a:pt x="828" y="297"/>
                  <a:pt x="828" y="297"/>
                  <a:pt x="828" y="297"/>
                </a:cubicBezTo>
                <a:cubicBezTo>
                  <a:pt x="830" y="304"/>
                  <a:pt x="830" y="320"/>
                  <a:pt x="826" y="318"/>
                </a:cubicBezTo>
                <a:cubicBezTo>
                  <a:pt x="828" y="335"/>
                  <a:pt x="833" y="305"/>
                  <a:pt x="833" y="298"/>
                </a:cubicBezTo>
                <a:cubicBezTo>
                  <a:pt x="834" y="300"/>
                  <a:pt x="835" y="302"/>
                  <a:pt x="836" y="304"/>
                </a:cubicBezTo>
                <a:cubicBezTo>
                  <a:pt x="836" y="305"/>
                  <a:pt x="836" y="305"/>
                  <a:pt x="836" y="306"/>
                </a:cubicBezTo>
                <a:cubicBezTo>
                  <a:pt x="838" y="318"/>
                  <a:pt x="830" y="332"/>
                  <a:pt x="833" y="333"/>
                </a:cubicBezTo>
                <a:cubicBezTo>
                  <a:pt x="836" y="331"/>
                  <a:pt x="836" y="331"/>
                  <a:pt x="836" y="331"/>
                </a:cubicBezTo>
                <a:cubicBezTo>
                  <a:pt x="835" y="327"/>
                  <a:pt x="835" y="327"/>
                  <a:pt x="835" y="327"/>
                </a:cubicBezTo>
                <a:cubicBezTo>
                  <a:pt x="838" y="316"/>
                  <a:pt x="838" y="303"/>
                  <a:pt x="843" y="305"/>
                </a:cubicBezTo>
                <a:cubicBezTo>
                  <a:pt x="847" y="311"/>
                  <a:pt x="845" y="323"/>
                  <a:pt x="846" y="324"/>
                </a:cubicBezTo>
                <a:cubicBezTo>
                  <a:pt x="846" y="326"/>
                  <a:pt x="847" y="327"/>
                  <a:pt x="848" y="325"/>
                </a:cubicBezTo>
                <a:cubicBezTo>
                  <a:pt x="856" y="327"/>
                  <a:pt x="856" y="327"/>
                  <a:pt x="856" y="327"/>
                </a:cubicBezTo>
                <a:cubicBezTo>
                  <a:pt x="853" y="304"/>
                  <a:pt x="853" y="304"/>
                  <a:pt x="853" y="304"/>
                </a:cubicBezTo>
                <a:cubicBezTo>
                  <a:pt x="856" y="293"/>
                  <a:pt x="860" y="306"/>
                  <a:pt x="856" y="280"/>
                </a:cubicBezTo>
                <a:cubicBezTo>
                  <a:pt x="861" y="320"/>
                  <a:pt x="884" y="295"/>
                  <a:pt x="887" y="307"/>
                </a:cubicBezTo>
                <a:cubicBezTo>
                  <a:pt x="892" y="291"/>
                  <a:pt x="896" y="291"/>
                  <a:pt x="902" y="294"/>
                </a:cubicBezTo>
                <a:cubicBezTo>
                  <a:pt x="900" y="289"/>
                  <a:pt x="900" y="263"/>
                  <a:pt x="904" y="266"/>
                </a:cubicBezTo>
                <a:cubicBezTo>
                  <a:pt x="903" y="319"/>
                  <a:pt x="913" y="290"/>
                  <a:pt x="917" y="328"/>
                </a:cubicBezTo>
                <a:cubicBezTo>
                  <a:pt x="914" y="303"/>
                  <a:pt x="931" y="323"/>
                  <a:pt x="926" y="286"/>
                </a:cubicBezTo>
                <a:cubicBezTo>
                  <a:pt x="930" y="291"/>
                  <a:pt x="926" y="306"/>
                  <a:pt x="929" y="319"/>
                </a:cubicBezTo>
                <a:cubicBezTo>
                  <a:pt x="938" y="299"/>
                  <a:pt x="950" y="333"/>
                  <a:pt x="962" y="327"/>
                </a:cubicBezTo>
                <a:cubicBezTo>
                  <a:pt x="962" y="320"/>
                  <a:pt x="960" y="309"/>
                  <a:pt x="963" y="299"/>
                </a:cubicBezTo>
                <a:cubicBezTo>
                  <a:pt x="969" y="334"/>
                  <a:pt x="969" y="334"/>
                  <a:pt x="969" y="334"/>
                </a:cubicBezTo>
                <a:cubicBezTo>
                  <a:pt x="971" y="331"/>
                  <a:pt x="971" y="294"/>
                  <a:pt x="975" y="319"/>
                </a:cubicBezTo>
                <a:cubicBezTo>
                  <a:pt x="975" y="313"/>
                  <a:pt x="974" y="304"/>
                  <a:pt x="976" y="302"/>
                </a:cubicBezTo>
                <a:cubicBezTo>
                  <a:pt x="999" y="338"/>
                  <a:pt x="1024" y="277"/>
                  <a:pt x="1047" y="344"/>
                </a:cubicBezTo>
                <a:cubicBezTo>
                  <a:pt x="1044" y="330"/>
                  <a:pt x="1046" y="329"/>
                  <a:pt x="1048" y="329"/>
                </a:cubicBezTo>
                <a:cubicBezTo>
                  <a:pt x="1047" y="326"/>
                  <a:pt x="1048" y="312"/>
                  <a:pt x="1048" y="303"/>
                </a:cubicBezTo>
                <a:cubicBezTo>
                  <a:pt x="1058" y="330"/>
                  <a:pt x="1058" y="330"/>
                  <a:pt x="1058" y="330"/>
                </a:cubicBezTo>
                <a:cubicBezTo>
                  <a:pt x="1060" y="304"/>
                  <a:pt x="1068" y="329"/>
                  <a:pt x="1070" y="305"/>
                </a:cubicBezTo>
                <a:cubicBezTo>
                  <a:pt x="1067" y="309"/>
                  <a:pt x="1067" y="309"/>
                  <a:pt x="1067" y="309"/>
                </a:cubicBezTo>
                <a:cubicBezTo>
                  <a:pt x="1068" y="298"/>
                  <a:pt x="1068" y="286"/>
                  <a:pt x="1067" y="273"/>
                </a:cubicBezTo>
                <a:cubicBezTo>
                  <a:pt x="1068" y="275"/>
                  <a:pt x="1068" y="275"/>
                  <a:pt x="1068" y="275"/>
                </a:cubicBezTo>
                <a:cubicBezTo>
                  <a:pt x="1066" y="266"/>
                  <a:pt x="1066" y="266"/>
                  <a:pt x="1066" y="266"/>
                </a:cubicBezTo>
                <a:cubicBezTo>
                  <a:pt x="1065" y="255"/>
                  <a:pt x="1064" y="243"/>
                  <a:pt x="1063" y="232"/>
                </a:cubicBezTo>
                <a:cubicBezTo>
                  <a:pt x="1066" y="231"/>
                  <a:pt x="1069" y="233"/>
                  <a:pt x="1070" y="219"/>
                </a:cubicBezTo>
                <a:close/>
              </a:path>
            </a:pathLst>
          </a:custGeom>
          <a:solidFill>
            <a:srgbClr val="E90E3F"/>
          </a:solidFill>
          <a:ln>
            <a:noFill/>
          </a:ln>
        </p:spPr>
        <p:txBody>
          <a:bodyPr vert="horz" wrap="square" lIns="91440" tIns="45720" rIns="91440" bIns="45720" numCol="1" anchor="t" anchorCtr="0" compatLnSpc="1"/>
          <a:lstStyle/>
          <a:p>
            <a:endParaRPr lang="zh-CN" altLang="en-US" sz="1600"/>
          </a:p>
        </p:txBody>
      </p:sp>
      <p:sp>
        <p:nvSpPr>
          <p:cNvPr id="7"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2928786" y="686766"/>
            <a:ext cx="6519157" cy="523220"/>
          </a:xfrm>
          <a:prstGeom prst="rect">
            <a:avLst/>
          </a:prstGeom>
          <a:noFill/>
        </p:spPr>
        <p:txBody>
          <a:bodyPr wrap="none" rtlCol="0">
            <a:spAutoFit/>
          </a:bodyPr>
          <a:lstStyle/>
          <a:p>
            <a:r>
              <a:rPr lang="en-US" sz="2800" b="1" dirty="0">
                <a:solidFill>
                  <a:schemeClr val="bg1"/>
                </a:solidFill>
              </a:rPr>
              <a:t> Systemic Vascular Resistance (SVR)</a:t>
            </a:r>
          </a:p>
        </p:txBody>
      </p:sp>
      <p:sp>
        <p:nvSpPr>
          <p:cNvPr id="12"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6003634" y="4162077"/>
            <a:ext cx="184731" cy="338554"/>
          </a:xfrm>
          <a:prstGeom prst="rect">
            <a:avLst/>
          </a:prstGeom>
          <a:noFill/>
        </p:spPr>
        <p:txBody>
          <a:bodyPr wrap="none" rtlCol="0">
            <a:spAutoFit/>
          </a:bodyPr>
          <a:lstStyle/>
          <a:p>
            <a:pPr algn="ct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 name="TextBox 1"/>
          <p:cNvSpPr txBox="1"/>
          <p:nvPr/>
        </p:nvSpPr>
        <p:spPr>
          <a:xfrm>
            <a:off x="1138989" y="1796716"/>
            <a:ext cx="10347158" cy="2554545"/>
          </a:xfrm>
          <a:prstGeom prst="rect">
            <a:avLst/>
          </a:prstGeom>
          <a:noFill/>
        </p:spPr>
        <p:txBody>
          <a:bodyPr wrap="square" rtlCol="0">
            <a:spAutoFit/>
          </a:bodyPr>
          <a:lstStyle/>
          <a:p>
            <a:pPr marL="285750" indent="-285750">
              <a:buFont typeface="Arial" panose="020B0604020202020204" pitchFamily="34" charset="0"/>
              <a:buChar char="•"/>
            </a:pPr>
            <a:r>
              <a:rPr lang="en-US" sz="3200" dirty="0">
                <a:solidFill>
                  <a:schemeClr val="bg1"/>
                </a:solidFill>
              </a:rPr>
              <a:t> The resistance offered by the systemic circulation, which can be influenced by the size of the arterioles and the amount of blood flowing through the system.</a:t>
            </a:r>
            <a:endParaRPr lang="en-US" sz="3200" dirty="0" smtClean="0">
              <a:solidFill>
                <a:schemeClr val="bg1"/>
              </a:solidFill>
            </a:endParaRPr>
          </a:p>
          <a:p>
            <a:pPr marL="285750" indent="-285750">
              <a:buFont typeface="Arial" panose="020B0604020202020204" pitchFamily="34" charset="0"/>
              <a:buChar char="•"/>
            </a:pPr>
            <a:endParaRPr lang="en-US" sz="3200" dirty="0" smtClean="0">
              <a:solidFill>
                <a:schemeClr val="bg1"/>
              </a:solidFill>
            </a:endParaRPr>
          </a:p>
          <a:p>
            <a:r>
              <a:rPr lang="en-US" sz="3200" dirty="0" smtClean="0">
                <a:solidFill>
                  <a:schemeClr val="bg1"/>
                </a:solidFill>
              </a:rPr>
              <a:t>​</a:t>
            </a:r>
            <a:endParaRPr lang="en-US" sz="3200" dirty="0">
              <a:solidFill>
                <a:schemeClr val="bg1"/>
              </a:solidFill>
            </a:endParaRPr>
          </a:p>
        </p:txBody>
      </p:sp>
    </p:spTree>
    <p:extLst>
      <p:ext uri="{BB962C8B-B14F-4D97-AF65-F5344CB8AC3E}">
        <p14:creationId xmlns:p14="http://schemas.microsoft.com/office/powerpoint/2010/main" val="3702258805"/>
      </p:ext>
    </p:extLst>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4006426" y="284007"/>
            <a:ext cx="3563938" cy="1328738"/>
          </a:xfrm>
          <a:custGeom>
            <a:avLst/>
            <a:gdLst>
              <a:gd name="T0" fmla="*/ 1009 w 1071"/>
              <a:gd name="T1" fmla="*/ 82 h 397"/>
              <a:gd name="T2" fmla="*/ 999 w 1071"/>
              <a:gd name="T3" fmla="*/ 97 h 397"/>
              <a:gd name="T4" fmla="*/ 977 w 1071"/>
              <a:gd name="T5" fmla="*/ 81 h 397"/>
              <a:gd name="T6" fmla="*/ 974 w 1071"/>
              <a:gd name="T7" fmla="*/ 62 h 397"/>
              <a:gd name="T8" fmla="*/ 953 w 1071"/>
              <a:gd name="T9" fmla="*/ 73 h 397"/>
              <a:gd name="T10" fmla="*/ 942 w 1071"/>
              <a:gd name="T11" fmla="*/ 67 h 397"/>
              <a:gd name="T12" fmla="*/ 925 w 1071"/>
              <a:gd name="T13" fmla="*/ 73 h 397"/>
              <a:gd name="T14" fmla="*/ 898 w 1071"/>
              <a:gd name="T15" fmla="*/ 76 h 397"/>
              <a:gd name="T16" fmla="*/ 871 w 1071"/>
              <a:gd name="T17" fmla="*/ 82 h 397"/>
              <a:gd name="T18" fmla="*/ 830 w 1071"/>
              <a:gd name="T19" fmla="*/ 67 h 397"/>
              <a:gd name="T20" fmla="*/ 808 w 1071"/>
              <a:gd name="T21" fmla="*/ 53 h 397"/>
              <a:gd name="T22" fmla="*/ 751 w 1071"/>
              <a:gd name="T23" fmla="*/ 58 h 397"/>
              <a:gd name="T24" fmla="*/ 739 w 1071"/>
              <a:gd name="T25" fmla="*/ 58 h 397"/>
              <a:gd name="T26" fmla="*/ 705 w 1071"/>
              <a:gd name="T27" fmla="*/ 39 h 397"/>
              <a:gd name="T28" fmla="*/ 656 w 1071"/>
              <a:gd name="T29" fmla="*/ 39 h 397"/>
              <a:gd name="T30" fmla="*/ 614 w 1071"/>
              <a:gd name="T31" fmla="*/ 66 h 397"/>
              <a:gd name="T32" fmla="*/ 594 w 1071"/>
              <a:gd name="T33" fmla="*/ 65 h 397"/>
              <a:gd name="T34" fmla="*/ 576 w 1071"/>
              <a:gd name="T35" fmla="*/ 64 h 397"/>
              <a:gd name="T36" fmla="*/ 526 w 1071"/>
              <a:gd name="T37" fmla="*/ 89 h 397"/>
              <a:gd name="T38" fmla="*/ 499 w 1071"/>
              <a:gd name="T39" fmla="*/ 76 h 397"/>
              <a:gd name="T40" fmla="*/ 466 w 1071"/>
              <a:gd name="T41" fmla="*/ 74 h 397"/>
              <a:gd name="T42" fmla="*/ 414 w 1071"/>
              <a:gd name="T43" fmla="*/ 78 h 397"/>
              <a:gd name="T44" fmla="*/ 394 w 1071"/>
              <a:gd name="T45" fmla="*/ 91 h 397"/>
              <a:gd name="T46" fmla="*/ 372 w 1071"/>
              <a:gd name="T47" fmla="*/ 89 h 397"/>
              <a:gd name="T48" fmla="*/ 350 w 1071"/>
              <a:gd name="T49" fmla="*/ 48 h 397"/>
              <a:gd name="T50" fmla="*/ 298 w 1071"/>
              <a:gd name="T51" fmla="*/ 89 h 397"/>
              <a:gd name="T52" fmla="*/ 225 w 1071"/>
              <a:gd name="T53" fmla="*/ 71 h 397"/>
              <a:gd name="T54" fmla="*/ 143 w 1071"/>
              <a:gd name="T55" fmla="*/ 82 h 397"/>
              <a:gd name="T56" fmla="*/ 1 w 1071"/>
              <a:gd name="T57" fmla="*/ 121 h 397"/>
              <a:gd name="T58" fmla="*/ 24 w 1071"/>
              <a:gd name="T59" fmla="*/ 319 h 397"/>
              <a:gd name="T60" fmla="*/ 72 w 1071"/>
              <a:gd name="T61" fmla="*/ 325 h 397"/>
              <a:gd name="T62" fmla="*/ 95 w 1071"/>
              <a:gd name="T63" fmla="*/ 317 h 397"/>
              <a:gd name="T64" fmla="*/ 101 w 1071"/>
              <a:gd name="T65" fmla="*/ 327 h 397"/>
              <a:gd name="T66" fmla="*/ 106 w 1071"/>
              <a:gd name="T67" fmla="*/ 349 h 397"/>
              <a:gd name="T68" fmla="*/ 130 w 1071"/>
              <a:gd name="T69" fmla="*/ 351 h 397"/>
              <a:gd name="T70" fmla="*/ 145 w 1071"/>
              <a:gd name="T71" fmla="*/ 317 h 397"/>
              <a:gd name="T72" fmla="*/ 171 w 1071"/>
              <a:gd name="T73" fmla="*/ 314 h 397"/>
              <a:gd name="T74" fmla="*/ 187 w 1071"/>
              <a:gd name="T75" fmla="*/ 347 h 397"/>
              <a:gd name="T76" fmla="*/ 220 w 1071"/>
              <a:gd name="T77" fmla="*/ 351 h 397"/>
              <a:gd name="T78" fmla="*/ 258 w 1071"/>
              <a:gd name="T79" fmla="*/ 340 h 397"/>
              <a:gd name="T80" fmla="*/ 321 w 1071"/>
              <a:gd name="T81" fmla="*/ 334 h 397"/>
              <a:gd name="T82" fmla="*/ 363 w 1071"/>
              <a:gd name="T83" fmla="*/ 349 h 397"/>
              <a:gd name="T84" fmla="*/ 402 w 1071"/>
              <a:gd name="T85" fmla="*/ 354 h 397"/>
              <a:gd name="T86" fmla="*/ 450 w 1071"/>
              <a:gd name="T87" fmla="*/ 319 h 397"/>
              <a:gd name="T88" fmla="*/ 476 w 1071"/>
              <a:gd name="T89" fmla="*/ 342 h 397"/>
              <a:gd name="T90" fmla="*/ 488 w 1071"/>
              <a:gd name="T91" fmla="*/ 353 h 397"/>
              <a:gd name="T92" fmla="*/ 531 w 1071"/>
              <a:gd name="T93" fmla="*/ 295 h 397"/>
              <a:gd name="T94" fmla="*/ 570 w 1071"/>
              <a:gd name="T95" fmla="*/ 289 h 397"/>
              <a:gd name="T96" fmla="*/ 586 w 1071"/>
              <a:gd name="T97" fmla="*/ 312 h 397"/>
              <a:gd name="T98" fmla="*/ 624 w 1071"/>
              <a:gd name="T99" fmla="*/ 316 h 397"/>
              <a:gd name="T100" fmla="*/ 664 w 1071"/>
              <a:gd name="T101" fmla="*/ 311 h 397"/>
              <a:gd name="T102" fmla="*/ 683 w 1071"/>
              <a:gd name="T103" fmla="*/ 319 h 397"/>
              <a:gd name="T104" fmla="*/ 721 w 1071"/>
              <a:gd name="T105" fmla="*/ 315 h 397"/>
              <a:gd name="T106" fmla="*/ 772 w 1071"/>
              <a:gd name="T107" fmla="*/ 303 h 397"/>
              <a:gd name="T108" fmla="*/ 826 w 1071"/>
              <a:gd name="T109" fmla="*/ 307 h 397"/>
              <a:gd name="T110" fmla="*/ 843 w 1071"/>
              <a:gd name="T111" fmla="*/ 305 h 397"/>
              <a:gd name="T112" fmla="*/ 926 w 1071"/>
              <a:gd name="T113" fmla="*/ 286 h 397"/>
              <a:gd name="T114" fmla="*/ 1058 w 1071"/>
              <a:gd name="T115" fmla="*/ 330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71" h="397">
                <a:moveTo>
                  <a:pt x="1070" y="219"/>
                </a:moveTo>
                <a:cubicBezTo>
                  <a:pt x="1067" y="223"/>
                  <a:pt x="1067" y="223"/>
                  <a:pt x="1067" y="223"/>
                </a:cubicBezTo>
                <a:cubicBezTo>
                  <a:pt x="1071" y="194"/>
                  <a:pt x="1061" y="157"/>
                  <a:pt x="1062" y="119"/>
                </a:cubicBezTo>
                <a:cubicBezTo>
                  <a:pt x="1057" y="152"/>
                  <a:pt x="1050" y="68"/>
                  <a:pt x="1042" y="115"/>
                </a:cubicBezTo>
                <a:cubicBezTo>
                  <a:pt x="1040" y="107"/>
                  <a:pt x="1044" y="103"/>
                  <a:pt x="1043" y="94"/>
                </a:cubicBezTo>
                <a:cubicBezTo>
                  <a:pt x="1041" y="104"/>
                  <a:pt x="1040" y="109"/>
                  <a:pt x="1038" y="110"/>
                </a:cubicBezTo>
                <a:cubicBezTo>
                  <a:pt x="1039" y="99"/>
                  <a:pt x="1039" y="99"/>
                  <a:pt x="1039" y="99"/>
                </a:cubicBezTo>
                <a:cubicBezTo>
                  <a:pt x="1038" y="100"/>
                  <a:pt x="1036" y="102"/>
                  <a:pt x="1034" y="104"/>
                </a:cubicBezTo>
                <a:cubicBezTo>
                  <a:pt x="1035" y="101"/>
                  <a:pt x="1035" y="101"/>
                  <a:pt x="1035" y="101"/>
                </a:cubicBezTo>
                <a:cubicBezTo>
                  <a:pt x="1024" y="103"/>
                  <a:pt x="1019" y="92"/>
                  <a:pt x="1009" y="82"/>
                </a:cubicBezTo>
                <a:cubicBezTo>
                  <a:pt x="1012" y="75"/>
                  <a:pt x="1010" y="63"/>
                  <a:pt x="1005" y="66"/>
                </a:cubicBezTo>
                <a:cubicBezTo>
                  <a:pt x="1006" y="71"/>
                  <a:pt x="1008" y="74"/>
                  <a:pt x="1007" y="80"/>
                </a:cubicBezTo>
                <a:cubicBezTo>
                  <a:pt x="1006" y="78"/>
                  <a:pt x="1005" y="77"/>
                  <a:pt x="1003" y="76"/>
                </a:cubicBezTo>
                <a:cubicBezTo>
                  <a:pt x="1004" y="95"/>
                  <a:pt x="1004" y="95"/>
                  <a:pt x="1004" y="95"/>
                </a:cubicBezTo>
                <a:cubicBezTo>
                  <a:pt x="1003" y="93"/>
                  <a:pt x="1002" y="92"/>
                  <a:pt x="1001" y="90"/>
                </a:cubicBezTo>
                <a:cubicBezTo>
                  <a:pt x="1003" y="84"/>
                  <a:pt x="1003" y="84"/>
                  <a:pt x="1003" y="84"/>
                </a:cubicBezTo>
                <a:cubicBezTo>
                  <a:pt x="1001" y="89"/>
                  <a:pt x="1001" y="89"/>
                  <a:pt x="1001" y="89"/>
                </a:cubicBezTo>
                <a:cubicBezTo>
                  <a:pt x="1001" y="87"/>
                  <a:pt x="1000" y="84"/>
                  <a:pt x="999" y="81"/>
                </a:cubicBezTo>
                <a:cubicBezTo>
                  <a:pt x="998" y="89"/>
                  <a:pt x="999" y="93"/>
                  <a:pt x="999" y="95"/>
                </a:cubicBezTo>
                <a:cubicBezTo>
                  <a:pt x="999" y="97"/>
                  <a:pt x="999" y="97"/>
                  <a:pt x="999" y="97"/>
                </a:cubicBezTo>
                <a:cubicBezTo>
                  <a:pt x="995" y="93"/>
                  <a:pt x="990" y="95"/>
                  <a:pt x="987" y="91"/>
                </a:cubicBezTo>
                <a:cubicBezTo>
                  <a:pt x="987" y="91"/>
                  <a:pt x="987" y="90"/>
                  <a:pt x="987" y="90"/>
                </a:cubicBezTo>
                <a:cubicBezTo>
                  <a:pt x="987" y="90"/>
                  <a:pt x="987" y="91"/>
                  <a:pt x="987" y="91"/>
                </a:cubicBezTo>
                <a:cubicBezTo>
                  <a:pt x="984" y="88"/>
                  <a:pt x="982" y="82"/>
                  <a:pt x="981" y="69"/>
                </a:cubicBezTo>
                <a:cubicBezTo>
                  <a:pt x="981" y="69"/>
                  <a:pt x="981" y="69"/>
                  <a:pt x="981" y="69"/>
                </a:cubicBezTo>
                <a:cubicBezTo>
                  <a:pt x="981" y="67"/>
                  <a:pt x="981" y="65"/>
                  <a:pt x="981" y="62"/>
                </a:cubicBezTo>
                <a:cubicBezTo>
                  <a:pt x="977" y="73"/>
                  <a:pt x="977" y="73"/>
                  <a:pt x="977" y="73"/>
                </a:cubicBezTo>
                <a:cubicBezTo>
                  <a:pt x="978" y="73"/>
                  <a:pt x="979" y="73"/>
                  <a:pt x="979" y="72"/>
                </a:cubicBezTo>
                <a:cubicBezTo>
                  <a:pt x="979" y="78"/>
                  <a:pt x="981" y="90"/>
                  <a:pt x="978" y="90"/>
                </a:cubicBezTo>
                <a:cubicBezTo>
                  <a:pt x="977" y="81"/>
                  <a:pt x="977" y="81"/>
                  <a:pt x="977" y="81"/>
                </a:cubicBezTo>
                <a:cubicBezTo>
                  <a:pt x="977" y="80"/>
                  <a:pt x="977" y="80"/>
                  <a:pt x="977" y="79"/>
                </a:cubicBezTo>
                <a:cubicBezTo>
                  <a:pt x="977" y="80"/>
                  <a:pt x="977" y="80"/>
                  <a:pt x="977" y="80"/>
                </a:cubicBezTo>
                <a:cubicBezTo>
                  <a:pt x="976" y="78"/>
                  <a:pt x="976" y="78"/>
                  <a:pt x="976" y="78"/>
                </a:cubicBezTo>
                <a:cubicBezTo>
                  <a:pt x="976" y="81"/>
                  <a:pt x="976" y="81"/>
                  <a:pt x="976" y="81"/>
                </a:cubicBezTo>
                <a:cubicBezTo>
                  <a:pt x="973" y="89"/>
                  <a:pt x="973" y="89"/>
                  <a:pt x="973" y="89"/>
                </a:cubicBezTo>
                <a:cubicBezTo>
                  <a:pt x="972" y="84"/>
                  <a:pt x="971" y="77"/>
                  <a:pt x="971" y="70"/>
                </a:cubicBezTo>
                <a:cubicBezTo>
                  <a:pt x="971" y="70"/>
                  <a:pt x="971" y="70"/>
                  <a:pt x="971" y="69"/>
                </a:cubicBezTo>
                <a:cubicBezTo>
                  <a:pt x="971" y="69"/>
                  <a:pt x="971" y="69"/>
                  <a:pt x="971" y="69"/>
                </a:cubicBezTo>
                <a:cubicBezTo>
                  <a:pt x="971" y="68"/>
                  <a:pt x="971" y="67"/>
                  <a:pt x="971" y="66"/>
                </a:cubicBezTo>
                <a:cubicBezTo>
                  <a:pt x="971" y="67"/>
                  <a:pt x="973" y="63"/>
                  <a:pt x="974" y="62"/>
                </a:cubicBezTo>
                <a:cubicBezTo>
                  <a:pt x="972" y="58"/>
                  <a:pt x="971" y="57"/>
                  <a:pt x="969" y="57"/>
                </a:cubicBezTo>
                <a:cubicBezTo>
                  <a:pt x="969" y="55"/>
                  <a:pt x="968" y="53"/>
                  <a:pt x="968" y="52"/>
                </a:cubicBezTo>
                <a:cubicBezTo>
                  <a:pt x="968" y="57"/>
                  <a:pt x="968" y="57"/>
                  <a:pt x="968" y="57"/>
                </a:cubicBezTo>
                <a:cubicBezTo>
                  <a:pt x="965" y="59"/>
                  <a:pt x="963" y="63"/>
                  <a:pt x="962" y="62"/>
                </a:cubicBezTo>
                <a:cubicBezTo>
                  <a:pt x="966" y="69"/>
                  <a:pt x="966" y="69"/>
                  <a:pt x="966" y="69"/>
                </a:cubicBezTo>
                <a:cubicBezTo>
                  <a:pt x="963" y="71"/>
                  <a:pt x="960" y="72"/>
                  <a:pt x="958" y="73"/>
                </a:cubicBezTo>
                <a:cubicBezTo>
                  <a:pt x="958" y="71"/>
                  <a:pt x="959" y="70"/>
                  <a:pt x="960" y="68"/>
                </a:cubicBezTo>
                <a:cubicBezTo>
                  <a:pt x="960" y="67"/>
                  <a:pt x="959" y="65"/>
                  <a:pt x="959" y="64"/>
                </a:cubicBezTo>
                <a:cubicBezTo>
                  <a:pt x="958" y="66"/>
                  <a:pt x="958" y="69"/>
                  <a:pt x="957" y="73"/>
                </a:cubicBezTo>
                <a:cubicBezTo>
                  <a:pt x="956" y="73"/>
                  <a:pt x="954" y="73"/>
                  <a:pt x="953" y="73"/>
                </a:cubicBezTo>
                <a:cubicBezTo>
                  <a:pt x="953" y="68"/>
                  <a:pt x="954" y="62"/>
                  <a:pt x="952" y="62"/>
                </a:cubicBezTo>
                <a:cubicBezTo>
                  <a:pt x="950" y="70"/>
                  <a:pt x="948" y="70"/>
                  <a:pt x="946" y="71"/>
                </a:cubicBezTo>
                <a:cubicBezTo>
                  <a:pt x="946" y="72"/>
                  <a:pt x="947" y="72"/>
                  <a:pt x="947" y="73"/>
                </a:cubicBezTo>
                <a:cubicBezTo>
                  <a:pt x="946" y="73"/>
                  <a:pt x="945" y="73"/>
                  <a:pt x="943" y="73"/>
                </a:cubicBezTo>
                <a:cubicBezTo>
                  <a:pt x="944" y="72"/>
                  <a:pt x="945" y="72"/>
                  <a:pt x="946" y="71"/>
                </a:cubicBezTo>
                <a:cubicBezTo>
                  <a:pt x="944" y="69"/>
                  <a:pt x="943" y="66"/>
                  <a:pt x="942" y="63"/>
                </a:cubicBezTo>
                <a:cubicBezTo>
                  <a:pt x="942" y="64"/>
                  <a:pt x="942" y="64"/>
                  <a:pt x="942" y="64"/>
                </a:cubicBezTo>
                <a:cubicBezTo>
                  <a:pt x="942" y="64"/>
                  <a:pt x="942" y="64"/>
                  <a:pt x="942" y="64"/>
                </a:cubicBezTo>
                <a:cubicBezTo>
                  <a:pt x="942" y="65"/>
                  <a:pt x="942" y="65"/>
                  <a:pt x="942" y="65"/>
                </a:cubicBezTo>
                <a:cubicBezTo>
                  <a:pt x="942" y="67"/>
                  <a:pt x="943" y="68"/>
                  <a:pt x="942" y="67"/>
                </a:cubicBezTo>
                <a:cubicBezTo>
                  <a:pt x="942" y="67"/>
                  <a:pt x="942" y="67"/>
                  <a:pt x="942" y="67"/>
                </a:cubicBezTo>
                <a:cubicBezTo>
                  <a:pt x="942" y="69"/>
                  <a:pt x="942" y="71"/>
                  <a:pt x="942" y="73"/>
                </a:cubicBezTo>
                <a:cubicBezTo>
                  <a:pt x="942" y="73"/>
                  <a:pt x="942" y="73"/>
                  <a:pt x="942" y="73"/>
                </a:cubicBezTo>
                <a:cubicBezTo>
                  <a:pt x="939" y="70"/>
                  <a:pt x="941" y="69"/>
                  <a:pt x="942" y="67"/>
                </a:cubicBezTo>
                <a:cubicBezTo>
                  <a:pt x="942" y="66"/>
                  <a:pt x="942" y="65"/>
                  <a:pt x="942" y="65"/>
                </a:cubicBezTo>
                <a:cubicBezTo>
                  <a:pt x="942" y="64"/>
                  <a:pt x="942" y="64"/>
                  <a:pt x="942" y="64"/>
                </a:cubicBezTo>
                <a:cubicBezTo>
                  <a:pt x="934" y="73"/>
                  <a:pt x="934" y="73"/>
                  <a:pt x="934" y="73"/>
                </a:cubicBezTo>
                <a:cubicBezTo>
                  <a:pt x="935" y="74"/>
                  <a:pt x="936" y="75"/>
                  <a:pt x="937" y="75"/>
                </a:cubicBezTo>
                <a:cubicBezTo>
                  <a:pt x="933" y="77"/>
                  <a:pt x="930" y="80"/>
                  <a:pt x="926" y="86"/>
                </a:cubicBezTo>
                <a:cubicBezTo>
                  <a:pt x="926" y="81"/>
                  <a:pt x="926" y="77"/>
                  <a:pt x="925" y="73"/>
                </a:cubicBezTo>
                <a:cubicBezTo>
                  <a:pt x="925" y="80"/>
                  <a:pt x="925" y="87"/>
                  <a:pt x="921" y="96"/>
                </a:cubicBezTo>
                <a:cubicBezTo>
                  <a:pt x="921" y="97"/>
                  <a:pt x="922" y="99"/>
                  <a:pt x="922" y="101"/>
                </a:cubicBezTo>
                <a:cubicBezTo>
                  <a:pt x="918" y="102"/>
                  <a:pt x="917" y="87"/>
                  <a:pt x="909" y="93"/>
                </a:cubicBezTo>
                <a:cubicBezTo>
                  <a:pt x="910" y="90"/>
                  <a:pt x="910" y="90"/>
                  <a:pt x="910" y="90"/>
                </a:cubicBezTo>
                <a:cubicBezTo>
                  <a:pt x="908" y="99"/>
                  <a:pt x="905" y="104"/>
                  <a:pt x="902" y="102"/>
                </a:cubicBezTo>
                <a:cubicBezTo>
                  <a:pt x="903" y="99"/>
                  <a:pt x="903" y="96"/>
                  <a:pt x="902" y="92"/>
                </a:cubicBezTo>
                <a:cubicBezTo>
                  <a:pt x="905" y="82"/>
                  <a:pt x="909" y="72"/>
                  <a:pt x="912" y="78"/>
                </a:cubicBezTo>
                <a:cubicBezTo>
                  <a:pt x="910" y="54"/>
                  <a:pt x="911" y="80"/>
                  <a:pt x="907" y="52"/>
                </a:cubicBezTo>
                <a:cubicBezTo>
                  <a:pt x="910" y="82"/>
                  <a:pt x="899" y="60"/>
                  <a:pt x="898" y="75"/>
                </a:cubicBezTo>
                <a:cubicBezTo>
                  <a:pt x="898" y="75"/>
                  <a:pt x="898" y="76"/>
                  <a:pt x="898" y="76"/>
                </a:cubicBezTo>
                <a:cubicBezTo>
                  <a:pt x="895" y="59"/>
                  <a:pt x="892" y="69"/>
                  <a:pt x="888" y="45"/>
                </a:cubicBezTo>
                <a:cubicBezTo>
                  <a:pt x="889" y="53"/>
                  <a:pt x="890" y="61"/>
                  <a:pt x="886" y="56"/>
                </a:cubicBezTo>
                <a:cubicBezTo>
                  <a:pt x="886" y="59"/>
                  <a:pt x="885" y="62"/>
                  <a:pt x="885" y="63"/>
                </a:cubicBezTo>
                <a:cubicBezTo>
                  <a:pt x="885" y="63"/>
                  <a:pt x="885" y="63"/>
                  <a:pt x="885" y="63"/>
                </a:cubicBezTo>
                <a:cubicBezTo>
                  <a:pt x="885" y="64"/>
                  <a:pt x="885" y="64"/>
                  <a:pt x="885" y="64"/>
                </a:cubicBezTo>
                <a:cubicBezTo>
                  <a:pt x="885" y="65"/>
                  <a:pt x="885" y="65"/>
                  <a:pt x="885" y="64"/>
                </a:cubicBezTo>
                <a:cubicBezTo>
                  <a:pt x="886" y="68"/>
                  <a:pt x="887" y="72"/>
                  <a:pt x="887" y="76"/>
                </a:cubicBezTo>
                <a:cubicBezTo>
                  <a:pt x="886" y="88"/>
                  <a:pt x="883" y="92"/>
                  <a:pt x="880" y="95"/>
                </a:cubicBezTo>
                <a:cubicBezTo>
                  <a:pt x="881" y="93"/>
                  <a:pt x="881" y="90"/>
                  <a:pt x="882" y="87"/>
                </a:cubicBezTo>
                <a:cubicBezTo>
                  <a:pt x="877" y="73"/>
                  <a:pt x="874" y="77"/>
                  <a:pt x="871" y="82"/>
                </a:cubicBezTo>
                <a:cubicBezTo>
                  <a:pt x="869" y="73"/>
                  <a:pt x="868" y="66"/>
                  <a:pt x="872" y="60"/>
                </a:cubicBezTo>
                <a:cubicBezTo>
                  <a:pt x="867" y="59"/>
                  <a:pt x="867" y="59"/>
                  <a:pt x="867" y="59"/>
                </a:cubicBezTo>
                <a:cubicBezTo>
                  <a:pt x="864" y="49"/>
                  <a:pt x="859" y="45"/>
                  <a:pt x="857" y="52"/>
                </a:cubicBezTo>
                <a:cubicBezTo>
                  <a:pt x="854" y="48"/>
                  <a:pt x="851" y="71"/>
                  <a:pt x="853" y="58"/>
                </a:cubicBezTo>
                <a:cubicBezTo>
                  <a:pt x="845" y="68"/>
                  <a:pt x="845" y="68"/>
                  <a:pt x="845" y="68"/>
                </a:cubicBezTo>
                <a:cubicBezTo>
                  <a:pt x="844" y="64"/>
                  <a:pt x="844" y="64"/>
                  <a:pt x="844" y="64"/>
                </a:cubicBezTo>
                <a:cubicBezTo>
                  <a:pt x="842" y="63"/>
                  <a:pt x="839" y="66"/>
                  <a:pt x="836" y="69"/>
                </a:cubicBezTo>
                <a:cubicBezTo>
                  <a:pt x="836" y="69"/>
                  <a:pt x="836" y="69"/>
                  <a:pt x="836" y="69"/>
                </a:cubicBezTo>
                <a:cubicBezTo>
                  <a:pt x="835" y="60"/>
                  <a:pt x="831" y="73"/>
                  <a:pt x="830" y="72"/>
                </a:cubicBezTo>
                <a:cubicBezTo>
                  <a:pt x="830" y="71"/>
                  <a:pt x="830" y="70"/>
                  <a:pt x="830" y="67"/>
                </a:cubicBezTo>
                <a:cubicBezTo>
                  <a:pt x="830" y="66"/>
                  <a:pt x="829" y="65"/>
                  <a:pt x="829" y="64"/>
                </a:cubicBezTo>
                <a:cubicBezTo>
                  <a:pt x="829" y="62"/>
                  <a:pt x="829" y="60"/>
                  <a:pt x="830" y="57"/>
                </a:cubicBezTo>
                <a:cubicBezTo>
                  <a:pt x="829" y="60"/>
                  <a:pt x="829" y="62"/>
                  <a:pt x="829" y="64"/>
                </a:cubicBezTo>
                <a:cubicBezTo>
                  <a:pt x="827" y="59"/>
                  <a:pt x="826" y="57"/>
                  <a:pt x="824" y="56"/>
                </a:cubicBezTo>
                <a:cubicBezTo>
                  <a:pt x="826" y="61"/>
                  <a:pt x="827" y="67"/>
                  <a:pt x="828" y="71"/>
                </a:cubicBezTo>
                <a:cubicBezTo>
                  <a:pt x="828" y="73"/>
                  <a:pt x="827" y="74"/>
                  <a:pt x="827" y="75"/>
                </a:cubicBezTo>
                <a:cubicBezTo>
                  <a:pt x="824" y="74"/>
                  <a:pt x="821" y="70"/>
                  <a:pt x="819" y="60"/>
                </a:cubicBezTo>
                <a:cubicBezTo>
                  <a:pt x="817" y="63"/>
                  <a:pt x="815" y="67"/>
                  <a:pt x="813" y="67"/>
                </a:cubicBezTo>
                <a:cubicBezTo>
                  <a:pt x="814" y="52"/>
                  <a:pt x="814" y="52"/>
                  <a:pt x="814" y="52"/>
                </a:cubicBezTo>
                <a:cubicBezTo>
                  <a:pt x="812" y="62"/>
                  <a:pt x="810" y="59"/>
                  <a:pt x="808" y="53"/>
                </a:cubicBezTo>
                <a:cubicBezTo>
                  <a:pt x="808" y="50"/>
                  <a:pt x="808" y="50"/>
                  <a:pt x="808" y="50"/>
                </a:cubicBezTo>
                <a:cubicBezTo>
                  <a:pt x="807" y="50"/>
                  <a:pt x="807" y="50"/>
                  <a:pt x="807" y="50"/>
                </a:cubicBezTo>
                <a:cubicBezTo>
                  <a:pt x="805" y="45"/>
                  <a:pt x="803" y="40"/>
                  <a:pt x="801" y="45"/>
                </a:cubicBezTo>
                <a:cubicBezTo>
                  <a:pt x="804" y="45"/>
                  <a:pt x="805" y="47"/>
                  <a:pt x="806" y="50"/>
                </a:cubicBezTo>
                <a:cubicBezTo>
                  <a:pt x="802" y="48"/>
                  <a:pt x="797" y="37"/>
                  <a:pt x="796" y="50"/>
                </a:cubicBezTo>
                <a:cubicBezTo>
                  <a:pt x="792" y="8"/>
                  <a:pt x="779" y="40"/>
                  <a:pt x="773" y="33"/>
                </a:cubicBezTo>
                <a:cubicBezTo>
                  <a:pt x="772" y="53"/>
                  <a:pt x="772" y="53"/>
                  <a:pt x="772" y="53"/>
                </a:cubicBezTo>
                <a:cubicBezTo>
                  <a:pt x="769" y="52"/>
                  <a:pt x="766" y="55"/>
                  <a:pt x="762" y="60"/>
                </a:cubicBezTo>
                <a:cubicBezTo>
                  <a:pt x="762" y="52"/>
                  <a:pt x="762" y="52"/>
                  <a:pt x="762" y="52"/>
                </a:cubicBezTo>
                <a:cubicBezTo>
                  <a:pt x="757" y="68"/>
                  <a:pt x="756" y="64"/>
                  <a:pt x="751" y="58"/>
                </a:cubicBezTo>
                <a:cubicBezTo>
                  <a:pt x="752" y="65"/>
                  <a:pt x="751" y="74"/>
                  <a:pt x="750" y="82"/>
                </a:cubicBezTo>
                <a:cubicBezTo>
                  <a:pt x="748" y="78"/>
                  <a:pt x="745" y="73"/>
                  <a:pt x="742" y="72"/>
                </a:cubicBezTo>
                <a:cubicBezTo>
                  <a:pt x="742" y="70"/>
                  <a:pt x="743" y="69"/>
                  <a:pt x="743" y="68"/>
                </a:cubicBezTo>
                <a:cubicBezTo>
                  <a:pt x="743" y="69"/>
                  <a:pt x="744" y="70"/>
                  <a:pt x="744" y="71"/>
                </a:cubicBezTo>
                <a:cubicBezTo>
                  <a:pt x="744" y="69"/>
                  <a:pt x="743" y="68"/>
                  <a:pt x="743" y="67"/>
                </a:cubicBezTo>
                <a:cubicBezTo>
                  <a:pt x="744" y="60"/>
                  <a:pt x="745" y="56"/>
                  <a:pt x="747" y="68"/>
                </a:cubicBezTo>
                <a:cubicBezTo>
                  <a:pt x="747" y="62"/>
                  <a:pt x="749" y="56"/>
                  <a:pt x="749" y="50"/>
                </a:cubicBezTo>
                <a:cubicBezTo>
                  <a:pt x="746" y="37"/>
                  <a:pt x="741" y="47"/>
                  <a:pt x="739" y="47"/>
                </a:cubicBezTo>
                <a:cubicBezTo>
                  <a:pt x="739" y="48"/>
                  <a:pt x="741" y="49"/>
                  <a:pt x="741" y="52"/>
                </a:cubicBezTo>
                <a:cubicBezTo>
                  <a:pt x="739" y="58"/>
                  <a:pt x="739" y="58"/>
                  <a:pt x="739" y="58"/>
                </a:cubicBezTo>
                <a:cubicBezTo>
                  <a:pt x="737" y="57"/>
                  <a:pt x="734" y="60"/>
                  <a:pt x="732" y="64"/>
                </a:cubicBezTo>
                <a:cubicBezTo>
                  <a:pt x="732" y="62"/>
                  <a:pt x="733" y="61"/>
                  <a:pt x="733" y="60"/>
                </a:cubicBezTo>
                <a:cubicBezTo>
                  <a:pt x="732" y="61"/>
                  <a:pt x="731" y="66"/>
                  <a:pt x="729" y="69"/>
                </a:cubicBezTo>
                <a:cubicBezTo>
                  <a:pt x="729" y="70"/>
                  <a:pt x="729" y="70"/>
                  <a:pt x="728" y="71"/>
                </a:cubicBezTo>
                <a:cubicBezTo>
                  <a:pt x="728" y="71"/>
                  <a:pt x="728" y="72"/>
                  <a:pt x="727" y="72"/>
                </a:cubicBezTo>
                <a:cubicBezTo>
                  <a:pt x="728" y="57"/>
                  <a:pt x="728" y="41"/>
                  <a:pt x="732" y="33"/>
                </a:cubicBezTo>
                <a:cubicBezTo>
                  <a:pt x="723" y="50"/>
                  <a:pt x="723" y="50"/>
                  <a:pt x="723" y="50"/>
                </a:cubicBezTo>
                <a:cubicBezTo>
                  <a:pt x="723" y="44"/>
                  <a:pt x="719" y="32"/>
                  <a:pt x="720" y="26"/>
                </a:cubicBezTo>
                <a:cubicBezTo>
                  <a:pt x="717" y="20"/>
                  <a:pt x="712" y="37"/>
                  <a:pt x="708" y="44"/>
                </a:cubicBezTo>
                <a:cubicBezTo>
                  <a:pt x="706" y="34"/>
                  <a:pt x="705" y="27"/>
                  <a:pt x="705" y="39"/>
                </a:cubicBezTo>
                <a:cubicBezTo>
                  <a:pt x="705" y="46"/>
                  <a:pt x="705" y="46"/>
                  <a:pt x="705" y="46"/>
                </a:cubicBezTo>
                <a:cubicBezTo>
                  <a:pt x="704" y="47"/>
                  <a:pt x="703" y="46"/>
                  <a:pt x="702" y="44"/>
                </a:cubicBezTo>
                <a:cubicBezTo>
                  <a:pt x="702" y="47"/>
                  <a:pt x="701" y="50"/>
                  <a:pt x="700" y="52"/>
                </a:cubicBezTo>
                <a:cubicBezTo>
                  <a:pt x="694" y="49"/>
                  <a:pt x="689" y="30"/>
                  <a:pt x="682" y="51"/>
                </a:cubicBezTo>
                <a:cubicBezTo>
                  <a:pt x="678" y="23"/>
                  <a:pt x="678" y="23"/>
                  <a:pt x="678" y="23"/>
                </a:cubicBezTo>
                <a:cubicBezTo>
                  <a:pt x="673" y="30"/>
                  <a:pt x="683" y="58"/>
                  <a:pt x="674" y="69"/>
                </a:cubicBezTo>
                <a:cubicBezTo>
                  <a:pt x="668" y="78"/>
                  <a:pt x="672" y="45"/>
                  <a:pt x="670" y="37"/>
                </a:cubicBezTo>
                <a:cubicBezTo>
                  <a:pt x="667" y="51"/>
                  <a:pt x="661" y="80"/>
                  <a:pt x="655" y="57"/>
                </a:cubicBezTo>
                <a:cubicBezTo>
                  <a:pt x="657" y="52"/>
                  <a:pt x="659" y="56"/>
                  <a:pt x="660" y="54"/>
                </a:cubicBezTo>
                <a:cubicBezTo>
                  <a:pt x="656" y="39"/>
                  <a:pt x="656" y="39"/>
                  <a:pt x="656" y="39"/>
                </a:cubicBezTo>
                <a:cubicBezTo>
                  <a:pt x="661" y="13"/>
                  <a:pt x="665" y="22"/>
                  <a:pt x="661" y="0"/>
                </a:cubicBezTo>
                <a:cubicBezTo>
                  <a:pt x="660" y="54"/>
                  <a:pt x="644" y="6"/>
                  <a:pt x="643" y="60"/>
                </a:cubicBezTo>
                <a:cubicBezTo>
                  <a:pt x="640" y="48"/>
                  <a:pt x="640" y="48"/>
                  <a:pt x="640" y="48"/>
                </a:cubicBezTo>
                <a:cubicBezTo>
                  <a:pt x="641" y="49"/>
                  <a:pt x="641" y="46"/>
                  <a:pt x="642" y="46"/>
                </a:cubicBezTo>
                <a:cubicBezTo>
                  <a:pt x="636" y="20"/>
                  <a:pt x="638" y="85"/>
                  <a:pt x="630" y="77"/>
                </a:cubicBezTo>
                <a:cubicBezTo>
                  <a:pt x="628" y="73"/>
                  <a:pt x="626" y="65"/>
                  <a:pt x="628" y="59"/>
                </a:cubicBezTo>
                <a:cubicBezTo>
                  <a:pt x="622" y="72"/>
                  <a:pt x="622" y="72"/>
                  <a:pt x="622" y="72"/>
                </a:cubicBezTo>
                <a:cubicBezTo>
                  <a:pt x="621" y="72"/>
                  <a:pt x="621" y="65"/>
                  <a:pt x="622" y="63"/>
                </a:cubicBezTo>
                <a:cubicBezTo>
                  <a:pt x="614" y="67"/>
                  <a:pt x="614" y="67"/>
                  <a:pt x="614" y="67"/>
                </a:cubicBezTo>
                <a:cubicBezTo>
                  <a:pt x="614" y="66"/>
                  <a:pt x="614" y="66"/>
                  <a:pt x="614" y="66"/>
                </a:cubicBezTo>
                <a:cubicBezTo>
                  <a:pt x="613" y="70"/>
                  <a:pt x="612" y="76"/>
                  <a:pt x="611" y="82"/>
                </a:cubicBezTo>
                <a:cubicBezTo>
                  <a:pt x="609" y="80"/>
                  <a:pt x="608" y="77"/>
                  <a:pt x="606" y="75"/>
                </a:cubicBezTo>
                <a:cubicBezTo>
                  <a:pt x="607" y="80"/>
                  <a:pt x="607" y="83"/>
                  <a:pt x="607" y="86"/>
                </a:cubicBezTo>
                <a:cubicBezTo>
                  <a:pt x="605" y="90"/>
                  <a:pt x="605" y="90"/>
                  <a:pt x="605" y="90"/>
                </a:cubicBezTo>
                <a:cubicBezTo>
                  <a:pt x="605" y="88"/>
                  <a:pt x="604" y="86"/>
                  <a:pt x="603" y="84"/>
                </a:cubicBezTo>
                <a:cubicBezTo>
                  <a:pt x="604" y="74"/>
                  <a:pt x="607" y="67"/>
                  <a:pt x="609" y="68"/>
                </a:cubicBezTo>
                <a:cubicBezTo>
                  <a:pt x="605" y="14"/>
                  <a:pt x="605" y="82"/>
                  <a:pt x="595" y="50"/>
                </a:cubicBezTo>
                <a:cubicBezTo>
                  <a:pt x="600" y="44"/>
                  <a:pt x="600" y="44"/>
                  <a:pt x="600" y="44"/>
                </a:cubicBezTo>
                <a:cubicBezTo>
                  <a:pt x="597" y="13"/>
                  <a:pt x="594" y="24"/>
                  <a:pt x="588" y="5"/>
                </a:cubicBezTo>
                <a:cubicBezTo>
                  <a:pt x="590" y="15"/>
                  <a:pt x="598" y="50"/>
                  <a:pt x="594" y="65"/>
                </a:cubicBezTo>
                <a:cubicBezTo>
                  <a:pt x="591" y="63"/>
                  <a:pt x="589" y="59"/>
                  <a:pt x="587" y="63"/>
                </a:cubicBezTo>
                <a:cubicBezTo>
                  <a:pt x="586" y="58"/>
                  <a:pt x="586" y="57"/>
                  <a:pt x="584" y="57"/>
                </a:cubicBezTo>
                <a:cubicBezTo>
                  <a:pt x="585" y="56"/>
                  <a:pt x="585" y="54"/>
                  <a:pt x="584" y="53"/>
                </a:cubicBezTo>
                <a:cubicBezTo>
                  <a:pt x="584" y="54"/>
                  <a:pt x="584" y="56"/>
                  <a:pt x="583" y="57"/>
                </a:cubicBezTo>
                <a:cubicBezTo>
                  <a:pt x="583" y="57"/>
                  <a:pt x="582" y="58"/>
                  <a:pt x="582" y="58"/>
                </a:cubicBezTo>
                <a:cubicBezTo>
                  <a:pt x="582" y="57"/>
                  <a:pt x="582" y="57"/>
                  <a:pt x="581" y="56"/>
                </a:cubicBezTo>
                <a:cubicBezTo>
                  <a:pt x="581" y="50"/>
                  <a:pt x="582" y="47"/>
                  <a:pt x="584" y="42"/>
                </a:cubicBezTo>
                <a:cubicBezTo>
                  <a:pt x="583" y="42"/>
                  <a:pt x="582" y="43"/>
                  <a:pt x="581" y="45"/>
                </a:cubicBezTo>
                <a:cubicBezTo>
                  <a:pt x="581" y="33"/>
                  <a:pt x="581" y="33"/>
                  <a:pt x="581" y="33"/>
                </a:cubicBezTo>
                <a:cubicBezTo>
                  <a:pt x="577" y="40"/>
                  <a:pt x="578" y="53"/>
                  <a:pt x="576" y="64"/>
                </a:cubicBezTo>
                <a:cubicBezTo>
                  <a:pt x="571" y="62"/>
                  <a:pt x="570" y="42"/>
                  <a:pt x="569" y="26"/>
                </a:cubicBezTo>
                <a:cubicBezTo>
                  <a:pt x="563" y="22"/>
                  <a:pt x="574" y="57"/>
                  <a:pt x="566" y="62"/>
                </a:cubicBezTo>
                <a:cubicBezTo>
                  <a:pt x="561" y="52"/>
                  <a:pt x="557" y="63"/>
                  <a:pt x="550" y="78"/>
                </a:cubicBezTo>
                <a:cubicBezTo>
                  <a:pt x="546" y="69"/>
                  <a:pt x="551" y="63"/>
                  <a:pt x="549" y="55"/>
                </a:cubicBezTo>
                <a:cubicBezTo>
                  <a:pt x="546" y="76"/>
                  <a:pt x="546" y="76"/>
                  <a:pt x="546" y="76"/>
                </a:cubicBezTo>
                <a:cubicBezTo>
                  <a:pt x="545" y="75"/>
                  <a:pt x="545" y="69"/>
                  <a:pt x="545" y="66"/>
                </a:cubicBezTo>
                <a:cubicBezTo>
                  <a:pt x="543" y="74"/>
                  <a:pt x="545" y="91"/>
                  <a:pt x="541" y="98"/>
                </a:cubicBezTo>
                <a:cubicBezTo>
                  <a:pt x="541" y="99"/>
                  <a:pt x="541" y="100"/>
                  <a:pt x="541" y="100"/>
                </a:cubicBezTo>
                <a:cubicBezTo>
                  <a:pt x="540" y="100"/>
                  <a:pt x="539" y="101"/>
                  <a:pt x="538" y="101"/>
                </a:cubicBezTo>
                <a:cubicBezTo>
                  <a:pt x="534" y="91"/>
                  <a:pt x="529" y="68"/>
                  <a:pt x="526" y="89"/>
                </a:cubicBezTo>
                <a:cubicBezTo>
                  <a:pt x="524" y="82"/>
                  <a:pt x="526" y="74"/>
                  <a:pt x="526" y="64"/>
                </a:cubicBezTo>
                <a:cubicBezTo>
                  <a:pt x="518" y="85"/>
                  <a:pt x="519" y="79"/>
                  <a:pt x="513" y="107"/>
                </a:cubicBezTo>
                <a:cubicBezTo>
                  <a:pt x="507" y="91"/>
                  <a:pt x="507" y="91"/>
                  <a:pt x="507" y="91"/>
                </a:cubicBezTo>
                <a:cubicBezTo>
                  <a:pt x="509" y="99"/>
                  <a:pt x="509" y="107"/>
                  <a:pt x="508" y="116"/>
                </a:cubicBezTo>
                <a:cubicBezTo>
                  <a:pt x="507" y="112"/>
                  <a:pt x="506" y="108"/>
                  <a:pt x="504" y="106"/>
                </a:cubicBezTo>
                <a:cubicBezTo>
                  <a:pt x="504" y="104"/>
                  <a:pt x="504" y="101"/>
                  <a:pt x="504" y="98"/>
                </a:cubicBezTo>
                <a:cubicBezTo>
                  <a:pt x="504" y="101"/>
                  <a:pt x="503" y="104"/>
                  <a:pt x="502" y="105"/>
                </a:cubicBezTo>
                <a:cubicBezTo>
                  <a:pt x="502" y="101"/>
                  <a:pt x="503" y="97"/>
                  <a:pt x="502" y="95"/>
                </a:cubicBezTo>
                <a:cubicBezTo>
                  <a:pt x="502" y="92"/>
                  <a:pt x="501" y="98"/>
                  <a:pt x="500" y="104"/>
                </a:cubicBezTo>
                <a:cubicBezTo>
                  <a:pt x="499" y="76"/>
                  <a:pt x="499" y="76"/>
                  <a:pt x="499" y="76"/>
                </a:cubicBezTo>
                <a:cubicBezTo>
                  <a:pt x="498" y="87"/>
                  <a:pt x="498" y="87"/>
                  <a:pt x="498" y="87"/>
                </a:cubicBezTo>
                <a:cubicBezTo>
                  <a:pt x="495" y="81"/>
                  <a:pt x="495" y="81"/>
                  <a:pt x="495" y="81"/>
                </a:cubicBezTo>
                <a:cubicBezTo>
                  <a:pt x="494" y="70"/>
                  <a:pt x="492" y="60"/>
                  <a:pt x="491" y="58"/>
                </a:cubicBezTo>
                <a:cubicBezTo>
                  <a:pt x="490" y="55"/>
                  <a:pt x="492" y="53"/>
                  <a:pt x="493" y="50"/>
                </a:cubicBezTo>
                <a:cubicBezTo>
                  <a:pt x="486" y="31"/>
                  <a:pt x="490" y="58"/>
                  <a:pt x="488" y="73"/>
                </a:cubicBezTo>
                <a:cubicBezTo>
                  <a:pt x="488" y="75"/>
                  <a:pt x="487" y="77"/>
                  <a:pt x="487" y="79"/>
                </a:cubicBezTo>
                <a:cubicBezTo>
                  <a:pt x="486" y="80"/>
                  <a:pt x="486" y="80"/>
                  <a:pt x="486" y="81"/>
                </a:cubicBezTo>
                <a:cubicBezTo>
                  <a:pt x="485" y="67"/>
                  <a:pt x="487" y="47"/>
                  <a:pt x="483" y="44"/>
                </a:cubicBezTo>
                <a:cubicBezTo>
                  <a:pt x="481" y="33"/>
                  <a:pt x="471" y="87"/>
                  <a:pt x="465" y="62"/>
                </a:cubicBezTo>
                <a:cubicBezTo>
                  <a:pt x="466" y="66"/>
                  <a:pt x="466" y="70"/>
                  <a:pt x="466" y="74"/>
                </a:cubicBezTo>
                <a:cubicBezTo>
                  <a:pt x="466" y="73"/>
                  <a:pt x="465" y="72"/>
                  <a:pt x="464" y="70"/>
                </a:cubicBezTo>
                <a:cubicBezTo>
                  <a:pt x="465" y="79"/>
                  <a:pt x="465" y="86"/>
                  <a:pt x="464" y="90"/>
                </a:cubicBezTo>
                <a:cubicBezTo>
                  <a:pt x="459" y="89"/>
                  <a:pt x="453" y="53"/>
                  <a:pt x="449" y="83"/>
                </a:cubicBezTo>
                <a:cubicBezTo>
                  <a:pt x="448" y="81"/>
                  <a:pt x="448" y="78"/>
                  <a:pt x="448" y="75"/>
                </a:cubicBezTo>
                <a:cubicBezTo>
                  <a:pt x="446" y="80"/>
                  <a:pt x="442" y="84"/>
                  <a:pt x="439" y="91"/>
                </a:cubicBezTo>
                <a:cubicBezTo>
                  <a:pt x="438" y="90"/>
                  <a:pt x="435" y="90"/>
                  <a:pt x="433" y="91"/>
                </a:cubicBezTo>
                <a:cubicBezTo>
                  <a:pt x="430" y="71"/>
                  <a:pt x="422" y="97"/>
                  <a:pt x="417" y="99"/>
                </a:cubicBezTo>
                <a:cubicBezTo>
                  <a:pt x="418" y="90"/>
                  <a:pt x="418" y="81"/>
                  <a:pt x="418" y="78"/>
                </a:cubicBezTo>
                <a:cubicBezTo>
                  <a:pt x="416" y="98"/>
                  <a:pt x="416" y="98"/>
                  <a:pt x="416" y="98"/>
                </a:cubicBezTo>
                <a:cubicBezTo>
                  <a:pt x="415" y="96"/>
                  <a:pt x="414" y="91"/>
                  <a:pt x="414" y="78"/>
                </a:cubicBezTo>
                <a:cubicBezTo>
                  <a:pt x="413" y="79"/>
                  <a:pt x="413" y="79"/>
                  <a:pt x="413" y="79"/>
                </a:cubicBezTo>
                <a:cubicBezTo>
                  <a:pt x="414" y="64"/>
                  <a:pt x="414" y="64"/>
                  <a:pt x="414" y="64"/>
                </a:cubicBezTo>
                <a:cubicBezTo>
                  <a:pt x="413" y="72"/>
                  <a:pt x="412" y="77"/>
                  <a:pt x="411" y="79"/>
                </a:cubicBezTo>
                <a:cubicBezTo>
                  <a:pt x="408" y="80"/>
                  <a:pt x="408" y="80"/>
                  <a:pt x="408" y="80"/>
                </a:cubicBezTo>
                <a:cubicBezTo>
                  <a:pt x="408" y="79"/>
                  <a:pt x="408" y="79"/>
                  <a:pt x="408" y="78"/>
                </a:cubicBezTo>
                <a:cubicBezTo>
                  <a:pt x="408" y="80"/>
                  <a:pt x="408" y="80"/>
                  <a:pt x="408" y="80"/>
                </a:cubicBezTo>
                <a:cubicBezTo>
                  <a:pt x="406" y="81"/>
                  <a:pt x="406" y="81"/>
                  <a:pt x="406" y="81"/>
                </a:cubicBezTo>
                <a:cubicBezTo>
                  <a:pt x="407" y="80"/>
                  <a:pt x="407" y="78"/>
                  <a:pt x="407" y="78"/>
                </a:cubicBezTo>
                <a:cubicBezTo>
                  <a:pt x="406" y="74"/>
                  <a:pt x="404" y="71"/>
                  <a:pt x="401" y="75"/>
                </a:cubicBezTo>
                <a:cubicBezTo>
                  <a:pt x="398" y="75"/>
                  <a:pt x="396" y="82"/>
                  <a:pt x="394" y="91"/>
                </a:cubicBezTo>
                <a:cubicBezTo>
                  <a:pt x="393" y="88"/>
                  <a:pt x="392" y="84"/>
                  <a:pt x="391" y="79"/>
                </a:cubicBezTo>
                <a:cubicBezTo>
                  <a:pt x="392" y="80"/>
                  <a:pt x="392" y="83"/>
                  <a:pt x="392" y="87"/>
                </a:cubicBezTo>
                <a:cubicBezTo>
                  <a:pt x="391" y="86"/>
                  <a:pt x="390" y="84"/>
                  <a:pt x="389" y="83"/>
                </a:cubicBezTo>
                <a:cubicBezTo>
                  <a:pt x="389" y="82"/>
                  <a:pt x="389" y="80"/>
                  <a:pt x="389" y="80"/>
                </a:cubicBezTo>
                <a:cubicBezTo>
                  <a:pt x="388" y="83"/>
                  <a:pt x="388" y="83"/>
                  <a:pt x="388" y="83"/>
                </a:cubicBezTo>
                <a:cubicBezTo>
                  <a:pt x="385" y="80"/>
                  <a:pt x="383" y="80"/>
                  <a:pt x="381" y="83"/>
                </a:cubicBezTo>
                <a:cubicBezTo>
                  <a:pt x="381" y="80"/>
                  <a:pt x="380" y="77"/>
                  <a:pt x="380" y="74"/>
                </a:cubicBezTo>
                <a:cubicBezTo>
                  <a:pt x="381" y="83"/>
                  <a:pt x="374" y="73"/>
                  <a:pt x="372" y="78"/>
                </a:cubicBezTo>
                <a:cubicBezTo>
                  <a:pt x="375" y="88"/>
                  <a:pt x="375" y="88"/>
                  <a:pt x="375" y="88"/>
                </a:cubicBezTo>
                <a:cubicBezTo>
                  <a:pt x="374" y="87"/>
                  <a:pt x="373" y="88"/>
                  <a:pt x="372" y="89"/>
                </a:cubicBezTo>
                <a:cubicBezTo>
                  <a:pt x="372" y="88"/>
                  <a:pt x="372" y="88"/>
                  <a:pt x="372" y="88"/>
                </a:cubicBezTo>
                <a:cubicBezTo>
                  <a:pt x="372" y="88"/>
                  <a:pt x="372" y="89"/>
                  <a:pt x="372" y="89"/>
                </a:cubicBezTo>
                <a:cubicBezTo>
                  <a:pt x="372" y="89"/>
                  <a:pt x="372" y="90"/>
                  <a:pt x="371" y="90"/>
                </a:cubicBezTo>
                <a:cubicBezTo>
                  <a:pt x="370" y="91"/>
                  <a:pt x="367" y="85"/>
                  <a:pt x="363" y="79"/>
                </a:cubicBezTo>
                <a:cubicBezTo>
                  <a:pt x="366" y="72"/>
                  <a:pt x="367" y="75"/>
                  <a:pt x="366" y="51"/>
                </a:cubicBezTo>
                <a:cubicBezTo>
                  <a:pt x="360" y="41"/>
                  <a:pt x="364" y="75"/>
                  <a:pt x="359" y="64"/>
                </a:cubicBezTo>
                <a:cubicBezTo>
                  <a:pt x="358" y="72"/>
                  <a:pt x="362" y="73"/>
                  <a:pt x="362" y="79"/>
                </a:cubicBezTo>
                <a:cubicBezTo>
                  <a:pt x="359" y="74"/>
                  <a:pt x="355" y="71"/>
                  <a:pt x="351" y="77"/>
                </a:cubicBezTo>
                <a:cubicBezTo>
                  <a:pt x="349" y="70"/>
                  <a:pt x="350" y="66"/>
                  <a:pt x="346" y="67"/>
                </a:cubicBezTo>
                <a:cubicBezTo>
                  <a:pt x="344" y="55"/>
                  <a:pt x="349" y="49"/>
                  <a:pt x="350" y="48"/>
                </a:cubicBezTo>
                <a:cubicBezTo>
                  <a:pt x="339" y="40"/>
                  <a:pt x="339" y="40"/>
                  <a:pt x="339" y="40"/>
                </a:cubicBezTo>
                <a:cubicBezTo>
                  <a:pt x="339" y="53"/>
                  <a:pt x="337" y="60"/>
                  <a:pt x="335" y="66"/>
                </a:cubicBezTo>
                <a:cubicBezTo>
                  <a:pt x="329" y="57"/>
                  <a:pt x="324" y="50"/>
                  <a:pt x="321" y="76"/>
                </a:cubicBezTo>
                <a:cubicBezTo>
                  <a:pt x="318" y="84"/>
                  <a:pt x="316" y="101"/>
                  <a:pt x="312" y="84"/>
                </a:cubicBezTo>
                <a:cubicBezTo>
                  <a:pt x="310" y="82"/>
                  <a:pt x="307" y="49"/>
                  <a:pt x="306" y="65"/>
                </a:cubicBezTo>
                <a:cubicBezTo>
                  <a:pt x="307" y="74"/>
                  <a:pt x="308" y="89"/>
                  <a:pt x="309" y="107"/>
                </a:cubicBezTo>
                <a:cubicBezTo>
                  <a:pt x="305" y="102"/>
                  <a:pt x="300" y="106"/>
                  <a:pt x="300" y="89"/>
                </a:cubicBezTo>
                <a:cubicBezTo>
                  <a:pt x="299" y="89"/>
                  <a:pt x="299" y="89"/>
                  <a:pt x="298" y="89"/>
                </a:cubicBezTo>
                <a:cubicBezTo>
                  <a:pt x="298" y="86"/>
                  <a:pt x="298" y="83"/>
                  <a:pt x="296" y="82"/>
                </a:cubicBezTo>
                <a:cubicBezTo>
                  <a:pt x="297" y="84"/>
                  <a:pt x="298" y="87"/>
                  <a:pt x="298" y="89"/>
                </a:cubicBezTo>
                <a:cubicBezTo>
                  <a:pt x="281" y="90"/>
                  <a:pt x="264" y="71"/>
                  <a:pt x="247" y="70"/>
                </a:cubicBezTo>
                <a:cubicBezTo>
                  <a:pt x="249" y="99"/>
                  <a:pt x="249" y="99"/>
                  <a:pt x="249" y="99"/>
                </a:cubicBezTo>
                <a:cubicBezTo>
                  <a:pt x="243" y="97"/>
                  <a:pt x="243" y="97"/>
                  <a:pt x="243" y="97"/>
                </a:cubicBezTo>
                <a:cubicBezTo>
                  <a:pt x="242" y="91"/>
                  <a:pt x="241" y="75"/>
                  <a:pt x="246" y="76"/>
                </a:cubicBezTo>
                <a:cubicBezTo>
                  <a:pt x="243" y="59"/>
                  <a:pt x="238" y="90"/>
                  <a:pt x="238" y="96"/>
                </a:cubicBezTo>
                <a:cubicBezTo>
                  <a:pt x="230" y="84"/>
                  <a:pt x="242" y="62"/>
                  <a:pt x="239" y="62"/>
                </a:cubicBezTo>
                <a:cubicBezTo>
                  <a:pt x="236" y="64"/>
                  <a:pt x="236" y="64"/>
                  <a:pt x="236" y="64"/>
                </a:cubicBezTo>
                <a:cubicBezTo>
                  <a:pt x="236" y="67"/>
                  <a:pt x="236" y="67"/>
                  <a:pt x="236" y="67"/>
                </a:cubicBezTo>
                <a:cubicBezTo>
                  <a:pt x="234" y="79"/>
                  <a:pt x="233" y="92"/>
                  <a:pt x="228" y="90"/>
                </a:cubicBezTo>
                <a:cubicBezTo>
                  <a:pt x="225" y="85"/>
                  <a:pt x="227" y="72"/>
                  <a:pt x="225" y="71"/>
                </a:cubicBezTo>
                <a:cubicBezTo>
                  <a:pt x="225" y="69"/>
                  <a:pt x="225" y="68"/>
                  <a:pt x="223" y="71"/>
                </a:cubicBezTo>
                <a:cubicBezTo>
                  <a:pt x="216" y="68"/>
                  <a:pt x="216" y="68"/>
                  <a:pt x="216" y="68"/>
                </a:cubicBezTo>
                <a:cubicBezTo>
                  <a:pt x="219" y="91"/>
                  <a:pt x="219" y="91"/>
                  <a:pt x="219" y="91"/>
                </a:cubicBezTo>
                <a:cubicBezTo>
                  <a:pt x="216" y="102"/>
                  <a:pt x="212" y="90"/>
                  <a:pt x="215" y="116"/>
                </a:cubicBezTo>
                <a:cubicBezTo>
                  <a:pt x="210" y="76"/>
                  <a:pt x="188" y="102"/>
                  <a:pt x="185" y="90"/>
                </a:cubicBezTo>
                <a:cubicBezTo>
                  <a:pt x="180" y="107"/>
                  <a:pt x="175" y="107"/>
                  <a:pt x="170" y="105"/>
                </a:cubicBezTo>
                <a:cubicBezTo>
                  <a:pt x="171" y="110"/>
                  <a:pt x="172" y="135"/>
                  <a:pt x="167" y="132"/>
                </a:cubicBezTo>
                <a:cubicBezTo>
                  <a:pt x="169" y="79"/>
                  <a:pt x="158" y="110"/>
                  <a:pt x="154" y="72"/>
                </a:cubicBezTo>
                <a:cubicBezTo>
                  <a:pt x="158" y="97"/>
                  <a:pt x="140" y="79"/>
                  <a:pt x="146" y="114"/>
                </a:cubicBezTo>
                <a:cubicBezTo>
                  <a:pt x="142" y="110"/>
                  <a:pt x="146" y="95"/>
                  <a:pt x="143" y="82"/>
                </a:cubicBezTo>
                <a:cubicBezTo>
                  <a:pt x="133" y="103"/>
                  <a:pt x="121" y="70"/>
                  <a:pt x="109" y="77"/>
                </a:cubicBezTo>
                <a:cubicBezTo>
                  <a:pt x="109" y="84"/>
                  <a:pt x="111" y="95"/>
                  <a:pt x="109" y="105"/>
                </a:cubicBezTo>
                <a:cubicBezTo>
                  <a:pt x="102" y="71"/>
                  <a:pt x="102" y="71"/>
                  <a:pt x="102" y="71"/>
                </a:cubicBezTo>
                <a:cubicBezTo>
                  <a:pt x="100" y="75"/>
                  <a:pt x="100" y="111"/>
                  <a:pt x="96" y="88"/>
                </a:cubicBezTo>
                <a:cubicBezTo>
                  <a:pt x="96" y="93"/>
                  <a:pt x="97" y="102"/>
                  <a:pt x="96" y="105"/>
                </a:cubicBezTo>
                <a:cubicBezTo>
                  <a:pt x="72" y="72"/>
                  <a:pt x="48" y="136"/>
                  <a:pt x="24" y="75"/>
                </a:cubicBezTo>
                <a:cubicBezTo>
                  <a:pt x="27" y="88"/>
                  <a:pt x="25" y="90"/>
                  <a:pt x="22" y="91"/>
                </a:cubicBezTo>
                <a:cubicBezTo>
                  <a:pt x="24" y="94"/>
                  <a:pt x="23" y="108"/>
                  <a:pt x="23" y="117"/>
                </a:cubicBezTo>
                <a:cubicBezTo>
                  <a:pt x="13" y="92"/>
                  <a:pt x="13" y="92"/>
                  <a:pt x="13" y="92"/>
                </a:cubicBezTo>
                <a:cubicBezTo>
                  <a:pt x="11" y="119"/>
                  <a:pt x="2" y="95"/>
                  <a:pt x="1" y="121"/>
                </a:cubicBezTo>
                <a:cubicBezTo>
                  <a:pt x="4" y="116"/>
                  <a:pt x="4" y="116"/>
                  <a:pt x="4" y="116"/>
                </a:cubicBezTo>
                <a:cubicBezTo>
                  <a:pt x="3" y="128"/>
                  <a:pt x="4" y="142"/>
                  <a:pt x="5" y="156"/>
                </a:cubicBezTo>
                <a:cubicBezTo>
                  <a:pt x="2" y="150"/>
                  <a:pt x="2" y="150"/>
                  <a:pt x="2" y="150"/>
                </a:cubicBezTo>
                <a:cubicBezTo>
                  <a:pt x="5" y="163"/>
                  <a:pt x="5" y="163"/>
                  <a:pt x="5" y="163"/>
                </a:cubicBezTo>
                <a:cubicBezTo>
                  <a:pt x="5" y="159"/>
                  <a:pt x="5" y="159"/>
                  <a:pt x="5" y="159"/>
                </a:cubicBezTo>
                <a:cubicBezTo>
                  <a:pt x="7" y="169"/>
                  <a:pt x="8" y="180"/>
                  <a:pt x="9" y="191"/>
                </a:cubicBezTo>
                <a:cubicBezTo>
                  <a:pt x="6" y="194"/>
                  <a:pt x="2" y="189"/>
                  <a:pt x="1" y="206"/>
                </a:cubicBezTo>
                <a:cubicBezTo>
                  <a:pt x="4" y="201"/>
                  <a:pt x="4" y="201"/>
                  <a:pt x="4" y="201"/>
                </a:cubicBezTo>
                <a:cubicBezTo>
                  <a:pt x="0" y="231"/>
                  <a:pt x="11" y="266"/>
                  <a:pt x="10" y="304"/>
                </a:cubicBezTo>
                <a:cubicBezTo>
                  <a:pt x="14" y="279"/>
                  <a:pt x="19" y="315"/>
                  <a:pt x="24" y="319"/>
                </a:cubicBezTo>
                <a:cubicBezTo>
                  <a:pt x="24" y="320"/>
                  <a:pt x="24" y="320"/>
                  <a:pt x="24" y="320"/>
                </a:cubicBezTo>
                <a:cubicBezTo>
                  <a:pt x="24" y="319"/>
                  <a:pt x="24" y="319"/>
                  <a:pt x="24" y="319"/>
                </a:cubicBezTo>
                <a:cubicBezTo>
                  <a:pt x="26" y="320"/>
                  <a:pt x="29" y="316"/>
                  <a:pt x="30" y="303"/>
                </a:cubicBezTo>
                <a:cubicBezTo>
                  <a:pt x="32" y="311"/>
                  <a:pt x="29" y="315"/>
                  <a:pt x="30" y="324"/>
                </a:cubicBezTo>
                <a:cubicBezTo>
                  <a:pt x="31" y="314"/>
                  <a:pt x="33" y="308"/>
                  <a:pt x="35" y="308"/>
                </a:cubicBezTo>
                <a:cubicBezTo>
                  <a:pt x="33" y="324"/>
                  <a:pt x="33" y="324"/>
                  <a:pt x="33" y="324"/>
                </a:cubicBezTo>
                <a:cubicBezTo>
                  <a:pt x="36" y="322"/>
                  <a:pt x="39" y="317"/>
                  <a:pt x="42" y="314"/>
                </a:cubicBezTo>
                <a:cubicBezTo>
                  <a:pt x="52" y="313"/>
                  <a:pt x="57" y="326"/>
                  <a:pt x="70" y="335"/>
                </a:cubicBezTo>
                <a:cubicBezTo>
                  <a:pt x="68" y="316"/>
                  <a:pt x="68" y="316"/>
                  <a:pt x="68" y="316"/>
                </a:cubicBezTo>
                <a:cubicBezTo>
                  <a:pt x="71" y="318"/>
                  <a:pt x="71" y="321"/>
                  <a:pt x="72" y="325"/>
                </a:cubicBezTo>
                <a:cubicBezTo>
                  <a:pt x="69" y="336"/>
                  <a:pt x="69" y="336"/>
                  <a:pt x="69" y="336"/>
                </a:cubicBezTo>
                <a:cubicBezTo>
                  <a:pt x="73" y="326"/>
                  <a:pt x="73" y="326"/>
                  <a:pt x="73" y="326"/>
                </a:cubicBezTo>
                <a:cubicBezTo>
                  <a:pt x="73" y="327"/>
                  <a:pt x="73" y="328"/>
                  <a:pt x="73" y="329"/>
                </a:cubicBezTo>
                <a:cubicBezTo>
                  <a:pt x="74" y="326"/>
                  <a:pt x="74" y="323"/>
                  <a:pt x="74" y="322"/>
                </a:cubicBezTo>
                <a:cubicBezTo>
                  <a:pt x="76" y="315"/>
                  <a:pt x="76" y="315"/>
                  <a:pt x="76" y="315"/>
                </a:cubicBezTo>
                <a:cubicBezTo>
                  <a:pt x="80" y="316"/>
                  <a:pt x="84" y="314"/>
                  <a:pt x="87" y="318"/>
                </a:cubicBezTo>
                <a:cubicBezTo>
                  <a:pt x="87" y="321"/>
                  <a:pt x="86" y="325"/>
                  <a:pt x="85" y="329"/>
                </a:cubicBezTo>
                <a:cubicBezTo>
                  <a:pt x="86" y="326"/>
                  <a:pt x="87" y="323"/>
                  <a:pt x="88" y="319"/>
                </a:cubicBezTo>
                <a:cubicBezTo>
                  <a:pt x="90" y="323"/>
                  <a:pt x="91" y="328"/>
                  <a:pt x="92" y="338"/>
                </a:cubicBezTo>
                <a:cubicBezTo>
                  <a:pt x="96" y="338"/>
                  <a:pt x="90" y="317"/>
                  <a:pt x="95" y="317"/>
                </a:cubicBezTo>
                <a:cubicBezTo>
                  <a:pt x="96" y="323"/>
                  <a:pt x="96" y="323"/>
                  <a:pt x="96" y="323"/>
                </a:cubicBezTo>
                <a:cubicBezTo>
                  <a:pt x="95" y="323"/>
                  <a:pt x="95" y="323"/>
                  <a:pt x="95" y="323"/>
                </a:cubicBezTo>
                <a:cubicBezTo>
                  <a:pt x="96" y="328"/>
                  <a:pt x="96" y="334"/>
                  <a:pt x="95" y="339"/>
                </a:cubicBezTo>
                <a:cubicBezTo>
                  <a:pt x="99" y="327"/>
                  <a:pt x="99" y="327"/>
                  <a:pt x="99" y="327"/>
                </a:cubicBezTo>
                <a:cubicBezTo>
                  <a:pt x="96" y="324"/>
                  <a:pt x="96" y="324"/>
                  <a:pt x="96" y="324"/>
                </a:cubicBezTo>
                <a:cubicBezTo>
                  <a:pt x="97" y="313"/>
                  <a:pt x="97" y="313"/>
                  <a:pt x="97" y="313"/>
                </a:cubicBezTo>
                <a:cubicBezTo>
                  <a:pt x="99" y="314"/>
                  <a:pt x="100" y="319"/>
                  <a:pt x="101" y="324"/>
                </a:cubicBezTo>
                <a:cubicBezTo>
                  <a:pt x="99" y="327"/>
                  <a:pt x="99" y="327"/>
                  <a:pt x="99" y="327"/>
                </a:cubicBezTo>
                <a:cubicBezTo>
                  <a:pt x="101" y="328"/>
                  <a:pt x="101" y="328"/>
                  <a:pt x="101" y="328"/>
                </a:cubicBezTo>
                <a:cubicBezTo>
                  <a:pt x="101" y="327"/>
                  <a:pt x="101" y="327"/>
                  <a:pt x="101" y="327"/>
                </a:cubicBezTo>
                <a:cubicBezTo>
                  <a:pt x="102" y="331"/>
                  <a:pt x="102" y="336"/>
                  <a:pt x="102" y="340"/>
                </a:cubicBezTo>
                <a:cubicBezTo>
                  <a:pt x="101" y="339"/>
                  <a:pt x="100" y="343"/>
                  <a:pt x="99" y="344"/>
                </a:cubicBezTo>
                <a:cubicBezTo>
                  <a:pt x="100" y="346"/>
                  <a:pt x="101" y="347"/>
                  <a:pt x="101" y="348"/>
                </a:cubicBezTo>
                <a:cubicBezTo>
                  <a:pt x="101" y="348"/>
                  <a:pt x="101" y="348"/>
                  <a:pt x="101" y="348"/>
                </a:cubicBezTo>
                <a:cubicBezTo>
                  <a:pt x="101" y="348"/>
                  <a:pt x="101" y="348"/>
                  <a:pt x="101" y="348"/>
                </a:cubicBezTo>
                <a:cubicBezTo>
                  <a:pt x="102" y="348"/>
                  <a:pt x="102" y="348"/>
                  <a:pt x="102" y="348"/>
                </a:cubicBezTo>
                <a:cubicBezTo>
                  <a:pt x="102" y="352"/>
                  <a:pt x="103" y="361"/>
                  <a:pt x="105" y="365"/>
                </a:cubicBezTo>
                <a:cubicBezTo>
                  <a:pt x="103" y="348"/>
                  <a:pt x="103" y="348"/>
                  <a:pt x="103" y="348"/>
                </a:cubicBezTo>
                <a:cubicBezTo>
                  <a:pt x="103" y="348"/>
                  <a:pt x="103" y="348"/>
                  <a:pt x="104" y="348"/>
                </a:cubicBezTo>
                <a:cubicBezTo>
                  <a:pt x="105" y="349"/>
                  <a:pt x="106" y="349"/>
                  <a:pt x="106" y="349"/>
                </a:cubicBezTo>
                <a:cubicBezTo>
                  <a:pt x="106" y="349"/>
                  <a:pt x="105" y="349"/>
                  <a:pt x="104" y="348"/>
                </a:cubicBezTo>
                <a:cubicBezTo>
                  <a:pt x="107" y="347"/>
                  <a:pt x="110" y="341"/>
                  <a:pt x="111" y="342"/>
                </a:cubicBezTo>
                <a:cubicBezTo>
                  <a:pt x="107" y="336"/>
                  <a:pt x="107" y="336"/>
                  <a:pt x="107" y="336"/>
                </a:cubicBezTo>
                <a:cubicBezTo>
                  <a:pt x="114" y="329"/>
                  <a:pt x="121" y="331"/>
                  <a:pt x="129" y="329"/>
                </a:cubicBezTo>
                <a:cubicBezTo>
                  <a:pt x="129" y="333"/>
                  <a:pt x="129" y="336"/>
                  <a:pt x="131" y="340"/>
                </a:cubicBezTo>
                <a:cubicBezTo>
                  <a:pt x="129" y="343"/>
                  <a:pt x="128" y="344"/>
                  <a:pt x="126" y="344"/>
                </a:cubicBezTo>
                <a:cubicBezTo>
                  <a:pt x="128" y="346"/>
                  <a:pt x="129" y="349"/>
                  <a:pt x="130" y="352"/>
                </a:cubicBezTo>
                <a:cubicBezTo>
                  <a:pt x="130" y="352"/>
                  <a:pt x="130" y="351"/>
                  <a:pt x="130" y="351"/>
                </a:cubicBezTo>
                <a:cubicBezTo>
                  <a:pt x="130" y="351"/>
                  <a:pt x="130" y="351"/>
                  <a:pt x="130" y="351"/>
                </a:cubicBezTo>
                <a:cubicBezTo>
                  <a:pt x="130" y="351"/>
                  <a:pt x="130" y="351"/>
                  <a:pt x="130" y="351"/>
                </a:cubicBezTo>
                <a:cubicBezTo>
                  <a:pt x="130" y="349"/>
                  <a:pt x="130" y="347"/>
                  <a:pt x="130" y="349"/>
                </a:cubicBezTo>
                <a:cubicBezTo>
                  <a:pt x="130" y="348"/>
                  <a:pt x="130" y="348"/>
                  <a:pt x="130" y="348"/>
                </a:cubicBezTo>
                <a:cubicBezTo>
                  <a:pt x="130" y="346"/>
                  <a:pt x="131" y="344"/>
                  <a:pt x="131" y="342"/>
                </a:cubicBezTo>
                <a:cubicBezTo>
                  <a:pt x="133" y="345"/>
                  <a:pt x="131" y="346"/>
                  <a:pt x="130" y="348"/>
                </a:cubicBezTo>
                <a:cubicBezTo>
                  <a:pt x="130" y="349"/>
                  <a:pt x="130" y="350"/>
                  <a:pt x="130" y="351"/>
                </a:cubicBezTo>
                <a:cubicBezTo>
                  <a:pt x="130" y="351"/>
                  <a:pt x="130" y="351"/>
                  <a:pt x="130" y="351"/>
                </a:cubicBezTo>
                <a:cubicBezTo>
                  <a:pt x="138" y="341"/>
                  <a:pt x="138" y="341"/>
                  <a:pt x="138" y="341"/>
                </a:cubicBezTo>
                <a:cubicBezTo>
                  <a:pt x="136" y="339"/>
                  <a:pt x="134" y="340"/>
                  <a:pt x="131" y="342"/>
                </a:cubicBezTo>
                <a:cubicBezTo>
                  <a:pt x="131" y="337"/>
                  <a:pt x="132" y="332"/>
                  <a:pt x="132" y="328"/>
                </a:cubicBezTo>
                <a:cubicBezTo>
                  <a:pt x="137" y="327"/>
                  <a:pt x="141" y="324"/>
                  <a:pt x="145" y="317"/>
                </a:cubicBezTo>
                <a:cubicBezTo>
                  <a:pt x="146" y="326"/>
                  <a:pt x="146" y="334"/>
                  <a:pt x="147" y="341"/>
                </a:cubicBezTo>
                <a:cubicBezTo>
                  <a:pt x="147" y="334"/>
                  <a:pt x="147" y="327"/>
                  <a:pt x="151" y="318"/>
                </a:cubicBezTo>
                <a:cubicBezTo>
                  <a:pt x="150" y="314"/>
                  <a:pt x="148" y="309"/>
                  <a:pt x="147" y="303"/>
                </a:cubicBezTo>
                <a:cubicBezTo>
                  <a:pt x="154" y="291"/>
                  <a:pt x="153" y="314"/>
                  <a:pt x="163" y="307"/>
                </a:cubicBezTo>
                <a:cubicBezTo>
                  <a:pt x="162" y="309"/>
                  <a:pt x="162" y="309"/>
                  <a:pt x="162" y="309"/>
                </a:cubicBezTo>
                <a:cubicBezTo>
                  <a:pt x="163" y="308"/>
                  <a:pt x="163" y="307"/>
                  <a:pt x="163" y="306"/>
                </a:cubicBezTo>
                <a:cubicBezTo>
                  <a:pt x="164" y="313"/>
                  <a:pt x="166" y="308"/>
                  <a:pt x="168" y="302"/>
                </a:cubicBezTo>
                <a:cubicBezTo>
                  <a:pt x="168" y="300"/>
                  <a:pt x="168" y="298"/>
                  <a:pt x="168" y="297"/>
                </a:cubicBezTo>
                <a:cubicBezTo>
                  <a:pt x="169" y="296"/>
                  <a:pt x="169" y="296"/>
                  <a:pt x="170" y="296"/>
                </a:cubicBezTo>
                <a:cubicBezTo>
                  <a:pt x="168" y="302"/>
                  <a:pt x="170" y="308"/>
                  <a:pt x="171" y="314"/>
                </a:cubicBezTo>
                <a:cubicBezTo>
                  <a:pt x="168" y="327"/>
                  <a:pt x="164" y="341"/>
                  <a:pt x="160" y="335"/>
                </a:cubicBezTo>
                <a:cubicBezTo>
                  <a:pt x="163" y="359"/>
                  <a:pt x="162" y="333"/>
                  <a:pt x="165" y="361"/>
                </a:cubicBezTo>
                <a:cubicBezTo>
                  <a:pt x="162" y="326"/>
                  <a:pt x="178" y="361"/>
                  <a:pt x="173" y="325"/>
                </a:cubicBezTo>
                <a:cubicBezTo>
                  <a:pt x="173" y="325"/>
                  <a:pt x="173" y="325"/>
                  <a:pt x="173" y="325"/>
                </a:cubicBezTo>
                <a:cubicBezTo>
                  <a:pt x="177" y="357"/>
                  <a:pt x="179" y="339"/>
                  <a:pt x="184" y="366"/>
                </a:cubicBezTo>
                <a:cubicBezTo>
                  <a:pt x="184" y="358"/>
                  <a:pt x="182" y="351"/>
                  <a:pt x="186" y="355"/>
                </a:cubicBezTo>
                <a:cubicBezTo>
                  <a:pt x="186" y="352"/>
                  <a:pt x="187" y="349"/>
                  <a:pt x="187" y="348"/>
                </a:cubicBezTo>
                <a:cubicBezTo>
                  <a:pt x="187" y="348"/>
                  <a:pt x="187" y="348"/>
                  <a:pt x="187" y="348"/>
                </a:cubicBezTo>
                <a:cubicBezTo>
                  <a:pt x="187" y="347"/>
                  <a:pt x="187" y="347"/>
                  <a:pt x="187" y="347"/>
                </a:cubicBezTo>
                <a:cubicBezTo>
                  <a:pt x="187" y="346"/>
                  <a:pt x="187" y="346"/>
                  <a:pt x="187" y="347"/>
                </a:cubicBezTo>
                <a:cubicBezTo>
                  <a:pt x="186" y="344"/>
                  <a:pt x="185" y="339"/>
                  <a:pt x="185" y="335"/>
                </a:cubicBezTo>
                <a:cubicBezTo>
                  <a:pt x="186" y="323"/>
                  <a:pt x="190" y="319"/>
                  <a:pt x="192" y="315"/>
                </a:cubicBezTo>
                <a:cubicBezTo>
                  <a:pt x="194" y="317"/>
                  <a:pt x="195" y="319"/>
                  <a:pt x="196" y="319"/>
                </a:cubicBezTo>
                <a:cubicBezTo>
                  <a:pt x="196" y="321"/>
                  <a:pt x="196" y="323"/>
                  <a:pt x="196" y="325"/>
                </a:cubicBezTo>
                <a:cubicBezTo>
                  <a:pt x="198" y="319"/>
                  <a:pt x="198" y="319"/>
                  <a:pt x="198" y="319"/>
                </a:cubicBezTo>
                <a:cubicBezTo>
                  <a:pt x="198" y="318"/>
                  <a:pt x="199" y="318"/>
                  <a:pt x="200" y="317"/>
                </a:cubicBezTo>
                <a:cubicBezTo>
                  <a:pt x="201" y="331"/>
                  <a:pt x="205" y="341"/>
                  <a:pt x="200" y="350"/>
                </a:cubicBezTo>
                <a:cubicBezTo>
                  <a:pt x="206" y="351"/>
                  <a:pt x="206" y="351"/>
                  <a:pt x="206" y="351"/>
                </a:cubicBezTo>
                <a:cubicBezTo>
                  <a:pt x="209" y="361"/>
                  <a:pt x="213" y="365"/>
                  <a:pt x="215" y="357"/>
                </a:cubicBezTo>
                <a:cubicBezTo>
                  <a:pt x="218" y="361"/>
                  <a:pt x="222" y="337"/>
                  <a:pt x="220" y="351"/>
                </a:cubicBezTo>
                <a:cubicBezTo>
                  <a:pt x="228" y="340"/>
                  <a:pt x="228" y="340"/>
                  <a:pt x="228" y="340"/>
                </a:cubicBezTo>
                <a:cubicBezTo>
                  <a:pt x="228" y="344"/>
                  <a:pt x="228" y="344"/>
                  <a:pt x="228" y="344"/>
                </a:cubicBezTo>
                <a:cubicBezTo>
                  <a:pt x="233" y="346"/>
                  <a:pt x="238" y="335"/>
                  <a:pt x="243" y="333"/>
                </a:cubicBezTo>
                <a:cubicBezTo>
                  <a:pt x="243" y="333"/>
                  <a:pt x="243" y="334"/>
                  <a:pt x="243" y="335"/>
                </a:cubicBezTo>
                <a:cubicBezTo>
                  <a:pt x="242" y="336"/>
                  <a:pt x="242" y="337"/>
                  <a:pt x="242" y="340"/>
                </a:cubicBezTo>
                <a:cubicBezTo>
                  <a:pt x="244" y="347"/>
                  <a:pt x="246" y="350"/>
                  <a:pt x="248" y="351"/>
                </a:cubicBezTo>
                <a:cubicBezTo>
                  <a:pt x="246" y="343"/>
                  <a:pt x="244" y="332"/>
                  <a:pt x="243" y="335"/>
                </a:cubicBezTo>
                <a:cubicBezTo>
                  <a:pt x="243" y="334"/>
                  <a:pt x="243" y="333"/>
                  <a:pt x="243" y="332"/>
                </a:cubicBezTo>
                <a:cubicBezTo>
                  <a:pt x="246" y="331"/>
                  <a:pt x="250" y="334"/>
                  <a:pt x="254" y="346"/>
                </a:cubicBezTo>
                <a:cubicBezTo>
                  <a:pt x="255" y="344"/>
                  <a:pt x="256" y="342"/>
                  <a:pt x="258" y="340"/>
                </a:cubicBezTo>
                <a:cubicBezTo>
                  <a:pt x="258" y="341"/>
                  <a:pt x="258" y="341"/>
                  <a:pt x="258" y="341"/>
                </a:cubicBezTo>
                <a:cubicBezTo>
                  <a:pt x="258" y="341"/>
                  <a:pt x="258" y="340"/>
                  <a:pt x="258" y="340"/>
                </a:cubicBezTo>
                <a:cubicBezTo>
                  <a:pt x="260" y="339"/>
                  <a:pt x="261" y="339"/>
                  <a:pt x="264" y="341"/>
                </a:cubicBezTo>
                <a:cubicBezTo>
                  <a:pt x="265" y="356"/>
                  <a:pt x="265" y="356"/>
                  <a:pt x="265" y="356"/>
                </a:cubicBezTo>
                <a:cubicBezTo>
                  <a:pt x="268" y="351"/>
                  <a:pt x="275" y="371"/>
                  <a:pt x="277" y="355"/>
                </a:cubicBezTo>
                <a:cubicBezTo>
                  <a:pt x="280" y="397"/>
                  <a:pt x="293" y="364"/>
                  <a:pt x="300" y="371"/>
                </a:cubicBezTo>
                <a:cubicBezTo>
                  <a:pt x="300" y="351"/>
                  <a:pt x="300" y="351"/>
                  <a:pt x="300" y="351"/>
                </a:cubicBezTo>
                <a:cubicBezTo>
                  <a:pt x="304" y="352"/>
                  <a:pt x="308" y="346"/>
                  <a:pt x="313" y="338"/>
                </a:cubicBezTo>
                <a:cubicBezTo>
                  <a:pt x="313" y="331"/>
                  <a:pt x="313" y="331"/>
                  <a:pt x="313" y="331"/>
                </a:cubicBezTo>
                <a:cubicBezTo>
                  <a:pt x="316" y="327"/>
                  <a:pt x="317" y="330"/>
                  <a:pt x="321" y="334"/>
                </a:cubicBezTo>
                <a:cubicBezTo>
                  <a:pt x="321" y="330"/>
                  <a:pt x="320" y="325"/>
                  <a:pt x="321" y="320"/>
                </a:cubicBezTo>
                <a:cubicBezTo>
                  <a:pt x="322" y="321"/>
                  <a:pt x="323" y="323"/>
                  <a:pt x="325" y="325"/>
                </a:cubicBezTo>
                <a:cubicBezTo>
                  <a:pt x="324" y="331"/>
                  <a:pt x="323" y="336"/>
                  <a:pt x="323" y="342"/>
                </a:cubicBezTo>
                <a:cubicBezTo>
                  <a:pt x="326" y="355"/>
                  <a:pt x="331" y="345"/>
                  <a:pt x="333" y="344"/>
                </a:cubicBezTo>
                <a:cubicBezTo>
                  <a:pt x="333" y="344"/>
                  <a:pt x="332" y="343"/>
                  <a:pt x="331" y="342"/>
                </a:cubicBezTo>
                <a:cubicBezTo>
                  <a:pt x="336" y="349"/>
                  <a:pt x="340" y="337"/>
                  <a:pt x="344" y="330"/>
                </a:cubicBezTo>
                <a:cubicBezTo>
                  <a:pt x="344" y="342"/>
                  <a:pt x="343" y="353"/>
                  <a:pt x="340" y="358"/>
                </a:cubicBezTo>
                <a:cubicBezTo>
                  <a:pt x="349" y="341"/>
                  <a:pt x="349" y="341"/>
                  <a:pt x="349" y="341"/>
                </a:cubicBezTo>
                <a:cubicBezTo>
                  <a:pt x="349" y="348"/>
                  <a:pt x="353" y="359"/>
                  <a:pt x="352" y="365"/>
                </a:cubicBezTo>
                <a:cubicBezTo>
                  <a:pt x="355" y="371"/>
                  <a:pt x="359" y="357"/>
                  <a:pt x="363" y="349"/>
                </a:cubicBezTo>
                <a:cubicBezTo>
                  <a:pt x="365" y="362"/>
                  <a:pt x="367" y="376"/>
                  <a:pt x="367" y="361"/>
                </a:cubicBezTo>
                <a:cubicBezTo>
                  <a:pt x="366" y="345"/>
                  <a:pt x="366" y="345"/>
                  <a:pt x="366" y="345"/>
                </a:cubicBezTo>
                <a:cubicBezTo>
                  <a:pt x="367" y="345"/>
                  <a:pt x="367" y="345"/>
                  <a:pt x="367" y="345"/>
                </a:cubicBezTo>
                <a:cubicBezTo>
                  <a:pt x="368" y="345"/>
                  <a:pt x="368" y="345"/>
                  <a:pt x="368" y="345"/>
                </a:cubicBezTo>
                <a:cubicBezTo>
                  <a:pt x="368" y="345"/>
                  <a:pt x="369" y="346"/>
                  <a:pt x="370" y="347"/>
                </a:cubicBezTo>
                <a:cubicBezTo>
                  <a:pt x="370" y="344"/>
                  <a:pt x="371" y="341"/>
                  <a:pt x="372" y="339"/>
                </a:cubicBezTo>
                <a:cubicBezTo>
                  <a:pt x="378" y="342"/>
                  <a:pt x="383" y="362"/>
                  <a:pt x="390" y="340"/>
                </a:cubicBezTo>
                <a:cubicBezTo>
                  <a:pt x="394" y="368"/>
                  <a:pt x="394" y="368"/>
                  <a:pt x="394" y="368"/>
                </a:cubicBezTo>
                <a:cubicBezTo>
                  <a:pt x="399" y="362"/>
                  <a:pt x="389" y="333"/>
                  <a:pt x="398" y="323"/>
                </a:cubicBezTo>
                <a:cubicBezTo>
                  <a:pt x="404" y="314"/>
                  <a:pt x="400" y="346"/>
                  <a:pt x="402" y="354"/>
                </a:cubicBezTo>
                <a:cubicBezTo>
                  <a:pt x="405" y="340"/>
                  <a:pt x="411" y="311"/>
                  <a:pt x="417" y="334"/>
                </a:cubicBezTo>
                <a:cubicBezTo>
                  <a:pt x="415" y="339"/>
                  <a:pt x="413" y="335"/>
                  <a:pt x="411" y="337"/>
                </a:cubicBezTo>
                <a:cubicBezTo>
                  <a:pt x="416" y="353"/>
                  <a:pt x="416" y="353"/>
                  <a:pt x="416" y="353"/>
                </a:cubicBezTo>
                <a:cubicBezTo>
                  <a:pt x="410" y="378"/>
                  <a:pt x="407" y="369"/>
                  <a:pt x="411" y="391"/>
                </a:cubicBezTo>
                <a:cubicBezTo>
                  <a:pt x="411" y="337"/>
                  <a:pt x="428" y="386"/>
                  <a:pt x="429" y="332"/>
                </a:cubicBezTo>
                <a:cubicBezTo>
                  <a:pt x="432" y="343"/>
                  <a:pt x="432" y="343"/>
                  <a:pt x="432" y="343"/>
                </a:cubicBezTo>
                <a:cubicBezTo>
                  <a:pt x="431" y="343"/>
                  <a:pt x="431" y="346"/>
                  <a:pt x="430" y="345"/>
                </a:cubicBezTo>
                <a:cubicBezTo>
                  <a:pt x="436" y="371"/>
                  <a:pt x="434" y="306"/>
                  <a:pt x="442" y="314"/>
                </a:cubicBezTo>
                <a:cubicBezTo>
                  <a:pt x="444" y="318"/>
                  <a:pt x="446" y="326"/>
                  <a:pt x="444" y="332"/>
                </a:cubicBezTo>
                <a:cubicBezTo>
                  <a:pt x="450" y="319"/>
                  <a:pt x="450" y="319"/>
                  <a:pt x="450" y="319"/>
                </a:cubicBezTo>
                <a:cubicBezTo>
                  <a:pt x="451" y="320"/>
                  <a:pt x="451" y="327"/>
                  <a:pt x="450" y="328"/>
                </a:cubicBezTo>
                <a:cubicBezTo>
                  <a:pt x="458" y="324"/>
                  <a:pt x="458" y="324"/>
                  <a:pt x="458" y="324"/>
                </a:cubicBezTo>
                <a:cubicBezTo>
                  <a:pt x="458" y="326"/>
                  <a:pt x="458" y="326"/>
                  <a:pt x="458" y="326"/>
                </a:cubicBezTo>
                <a:cubicBezTo>
                  <a:pt x="459" y="322"/>
                  <a:pt x="460" y="318"/>
                  <a:pt x="460" y="313"/>
                </a:cubicBezTo>
                <a:cubicBezTo>
                  <a:pt x="462" y="315"/>
                  <a:pt x="464" y="318"/>
                  <a:pt x="466" y="321"/>
                </a:cubicBezTo>
                <a:cubicBezTo>
                  <a:pt x="465" y="311"/>
                  <a:pt x="465" y="307"/>
                  <a:pt x="465" y="305"/>
                </a:cubicBezTo>
                <a:cubicBezTo>
                  <a:pt x="466" y="304"/>
                  <a:pt x="466" y="304"/>
                  <a:pt x="466" y="304"/>
                </a:cubicBezTo>
                <a:cubicBezTo>
                  <a:pt x="466" y="304"/>
                  <a:pt x="467" y="307"/>
                  <a:pt x="468" y="310"/>
                </a:cubicBezTo>
                <a:cubicBezTo>
                  <a:pt x="467" y="319"/>
                  <a:pt x="465" y="325"/>
                  <a:pt x="462" y="324"/>
                </a:cubicBezTo>
                <a:cubicBezTo>
                  <a:pt x="467" y="377"/>
                  <a:pt x="467" y="310"/>
                  <a:pt x="476" y="342"/>
                </a:cubicBezTo>
                <a:cubicBezTo>
                  <a:pt x="472" y="349"/>
                  <a:pt x="472" y="349"/>
                  <a:pt x="472" y="349"/>
                </a:cubicBezTo>
                <a:cubicBezTo>
                  <a:pt x="475" y="379"/>
                  <a:pt x="478" y="368"/>
                  <a:pt x="483" y="387"/>
                </a:cubicBezTo>
                <a:cubicBezTo>
                  <a:pt x="482" y="378"/>
                  <a:pt x="475" y="346"/>
                  <a:pt x="477" y="330"/>
                </a:cubicBezTo>
                <a:cubicBezTo>
                  <a:pt x="480" y="331"/>
                  <a:pt x="483" y="337"/>
                  <a:pt x="485" y="332"/>
                </a:cubicBezTo>
                <a:cubicBezTo>
                  <a:pt x="486" y="335"/>
                  <a:pt x="487" y="336"/>
                  <a:pt x="488" y="336"/>
                </a:cubicBezTo>
                <a:cubicBezTo>
                  <a:pt x="488" y="338"/>
                  <a:pt x="487" y="340"/>
                  <a:pt x="488" y="342"/>
                </a:cubicBezTo>
                <a:cubicBezTo>
                  <a:pt x="488" y="340"/>
                  <a:pt x="490" y="332"/>
                  <a:pt x="491" y="339"/>
                </a:cubicBezTo>
                <a:cubicBezTo>
                  <a:pt x="491" y="340"/>
                  <a:pt x="491" y="341"/>
                  <a:pt x="491" y="342"/>
                </a:cubicBezTo>
                <a:cubicBezTo>
                  <a:pt x="491" y="343"/>
                  <a:pt x="491" y="343"/>
                  <a:pt x="491" y="343"/>
                </a:cubicBezTo>
                <a:cubicBezTo>
                  <a:pt x="490" y="347"/>
                  <a:pt x="489" y="349"/>
                  <a:pt x="488" y="353"/>
                </a:cubicBezTo>
                <a:cubicBezTo>
                  <a:pt x="489" y="353"/>
                  <a:pt x="490" y="352"/>
                  <a:pt x="491" y="351"/>
                </a:cubicBezTo>
                <a:cubicBezTo>
                  <a:pt x="491" y="360"/>
                  <a:pt x="491" y="360"/>
                  <a:pt x="491" y="360"/>
                </a:cubicBezTo>
                <a:cubicBezTo>
                  <a:pt x="494" y="352"/>
                  <a:pt x="494" y="340"/>
                  <a:pt x="496" y="328"/>
                </a:cubicBezTo>
                <a:cubicBezTo>
                  <a:pt x="500" y="331"/>
                  <a:pt x="501" y="350"/>
                  <a:pt x="502" y="367"/>
                </a:cubicBezTo>
                <a:cubicBezTo>
                  <a:pt x="509" y="371"/>
                  <a:pt x="498" y="335"/>
                  <a:pt x="506" y="331"/>
                </a:cubicBezTo>
                <a:cubicBezTo>
                  <a:pt x="511" y="340"/>
                  <a:pt x="515" y="330"/>
                  <a:pt x="522" y="315"/>
                </a:cubicBezTo>
                <a:cubicBezTo>
                  <a:pt x="526" y="324"/>
                  <a:pt x="521" y="330"/>
                  <a:pt x="522" y="338"/>
                </a:cubicBezTo>
                <a:cubicBezTo>
                  <a:pt x="526" y="318"/>
                  <a:pt x="526" y="318"/>
                  <a:pt x="526" y="318"/>
                </a:cubicBezTo>
                <a:cubicBezTo>
                  <a:pt x="527" y="318"/>
                  <a:pt x="526" y="324"/>
                  <a:pt x="526" y="327"/>
                </a:cubicBezTo>
                <a:cubicBezTo>
                  <a:pt x="529" y="320"/>
                  <a:pt x="526" y="302"/>
                  <a:pt x="531" y="295"/>
                </a:cubicBezTo>
                <a:cubicBezTo>
                  <a:pt x="531" y="294"/>
                  <a:pt x="531" y="294"/>
                  <a:pt x="531" y="293"/>
                </a:cubicBezTo>
                <a:cubicBezTo>
                  <a:pt x="532" y="293"/>
                  <a:pt x="533" y="293"/>
                  <a:pt x="534" y="292"/>
                </a:cubicBezTo>
                <a:cubicBezTo>
                  <a:pt x="537" y="302"/>
                  <a:pt x="542" y="326"/>
                  <a:pt x="546" y="305"/>
                </a:cubicBezTo>
                <a:cubicBezTo>
                  <a:pt x="547" y="312"/>
                  <a:pt x="545" y="320"/>
                  <a:pt x="546" y="330"/>
                </a:cubicBezTo>
                <a:cubicBezTo>
                  <a:pt x="554" y="309"/>
                  <a:pt x="552" y="315"/>
                  <a:pt x="559" y="287"/>
                </a:cubicBezTo>
                <a:cubicBezTo>
                  <a:pt x="564" y="304"/>
                  <a:pt x="564" y="304"/>
                  <a:pt x="564" y="304"/>
                </a:cubicBezTo>
                <a:cubicBezTo>
                  <a:pt x="562" y="295"/>
                  <a:pt x="563" y="286"/>
                  <a:pt x="564" y="277"/>
                </a:cubicBezTo>
                <a:cubicBezTo>
                  <a:pt x="565" y="281"/>
                  <a:pt x="566" y="285"/>
                  <a:pt x="568" y="286"/>
                </a:cubicBezTo>
                <a:cubicBezTo>
                  <a:pt x="568" y="290"/>
                  <a:pt x="568" y="293"/>
                  <a:pt x="568" y="296"/>
                </a:cubicBezTo>
                <a:cubicBezTo>
                  <a:pt x="568" y="293"/>
                  <a:pt x="569" y="291"/>
                  <a:pt x="570" y="289"/>
                </a:cubicBezTo>
                <a:cubicBezTo>
                  <a:pt x="569" y="294"/>
                  <a:pt x="569" y="297"/>
                  <a:pt x="569" y="300"/>
                </a:cubicBezTo>
                <a:cubicBezTo>
                  <a:pt x="570" y="303"/>
                  <a:pt x="570" y="297"/>
                  <a:pt x="572" y="291"/>
                </a:cubicBezTo>
                <a:cubicBezTo>
                  <a:pt x="573" y="319"/>
                  <a:pt x="573" y="319"/>
                  <a:pt x="573" y="319"/>
                </a:cubicBezTo>
                <a:cubicBezTo>
                  <a:pt x="574" y="308"/>
                  <a:pt x="574" y="308"/>
                  <a:pt x="574" y="308"/>
                </a:cubicBezTo>
                <a:cubicBezTo>
                  <a:pt x="577" y="315"/>
                  <a:pt x="577" y="315"/>
                  <a:pt x="577" y="315"/>
                </a:cubicBezTo>
                <a:cubicBezTo>
                  <a:pt x="579" y="325"/>
                  <a:pt x="580" y="332"/>
                  <a:pt x="581" y="334"/>
                </a:cubicBezTo>
                <a:cubicBezTo>
                  <a:pt x="582" y="338"/>
                  <a:pt x="580" y="340"/>
                  <a:pt x="579" y="342"/>
                </a:cubicBezTo>
                <a:cubicBezTo>
                  <a:pt x="585" y="361"/>
                  <a:pt x="583" y="337"/>
                  <a:pt x="584" y="322"/>
                </a:cubicBezTo>
                <a:cubicBezTo>
                  <a:pt x="584" y="319"/>
                  <a:pt x="585" y="316"/>
                  <a:pt x="586" y="312"/>
                </a:cubicBezTo>
                <a:cubicBezTo>
                  <a:pt x="586" y="312"/>
                  <a:pt x="586" y="312"/>
                  <a:pt x="586" y="312"/>
                </a:cubicBezTo>
                <a:cubicBezTo>
                  <a:pt x="587" y="325"/>
                  <a:pt x="585" y="346"/>
                  <a:pt x="589" y="348"/>
                </a:cubicBezTo>
                <a:cubicBezTo>
                  <a:pt x="591" y="359"/>
                  <a:pt x="601" y="305"/>
                  <a:pt x="607" y="330"/>
                </a:cubicBezTo>
                <a:cubicBezTo>
                  <a:pt x="606" y="328"/>
                  <a:pt x="606" y="325"/>
                  <a:pt x="606" y="323"/>
                </a:cubicBezTo>
                <a:cubicBezTo>
                  <a:pt x="606" y="323"/>
                  <a:pt x="607" y="325"/>
                  <a:pt x="607" y="326"/>
                </a:cubicBezTo>
                <a:cubicBezTo>
                  <a:pt x="607" y="314"/>
                  <a:pt x="607" y="306"/>
                  <a:pt x="608" y="302"/>
                </a:cubicBezTo>
                <a:cubicBezTo>
                  <a:pt x="610" y="303"/>
                  <a:pt x="612" y="307"/>
                  <a:pt x="613" y="312"/>
                </a:cubicBezTo>
                <a:cubicBezTo>
                  <a:pt x="613" y="312"/>
                  <a:pt x="613" y="312"/>
                  <a:pt x="613" y="311"/>
                </a:cubicBezTo>
                <a:cubicBezTo>
                  <a:pt x="614" y="318"/>
                  <a:pt x="615" y="320"/>
                  <a:pt x="616" y="318"/>
                </a:cubicBezTo>
                <a:cubicBezTo>
                  <a:pt x="619" y="322"/>
                  <a:pt x="621" y="323"/>
                  <a:pt x="623" y="308"/>
                </a:cubicBezTo>
                <a:cubicBezTo>
                  <a:pt x="624" y="311"/>
                  <a:pt x="624" y="314"/>
                  <a:pt x="624" y="316"/>
                </a:cubicBezTo>
                <a:cubicBezTo>
                  <a:pt x="625" y="312"/>
                  <a:pt x="628" y="309"/>
                  <a:pt x="630" y="305"/>
                </a:cubicBezTo>
                <a:cubicBezTo>
                  <a:pt x="633" y="307"/>
                  <a:pt x="636" y="307"/>
                  <a:pt x="640" y="306"/>
                </a:cubicBezTo>
                <a:cubicBezTo>
                  <a:pt x="644" y="315"/>
                  <a:pt x="650" y="294"/>
                  <a:pt x="654" y="292"/>
                </a:cubicBezTo>
                <a:cubicBezTo>
                  <a:pt x="654" y="304"/>
                  <a:pt x="654" y="316"/>
                  <a:pt x="653" y="320"/>
                </a:cubicBezTo>
                <a:cubicBezTo>
                  <a:pt x="657" y="294"/>
                  <a:pt x="657" y="294"/>
                  <a:pt x="657" y="294"/>
                </a:cubicBezTo>
                <a:cubicBezTo>
                  <a:pt x="657" y="297"/>
                  <a:pt x="658" y="303"/>
                  <a:pt x="658" y="313"/>
                </a:cubicBezTo>
                <a:cubicBezTo>
                  <a:pt x="659" y="313"/>
                  <a:pt x="659" y="313"/>
                  <a:pt x="659" y="313"/>
                </a:cubicBezTo>
                <a:cubicBezTo>
                  <a:pt x="658" y="334"/>
                  <a:pt x="658" y="334"/>
                  <a:pt x="658" y="334"/>
                </a:cubicBezTo>
                <a:cubicBezTo>
                  <a:pt x="661" y="313"/>
                  <a:pt x="662" y="316"/>
                  <a:pt x="664" y="320"/>
                </a:cubicBezTo>
                <a:cubicBezTo>
                  <a:pt x="664" y="311"/>
                  <a:pt x="664" y="311"/>
                  <a:pt x="664" y="311"/>
                </a:cubicBezTo>
                <a:cubicBezTo>
                  <a:pt x="667" y="310"/>
                  <a:pt x="667" y="310"/>
                  <a:pt x="667" y="310"/>
                </a:cubicBezTo>
                <a:cubicBezTo>
                  <a:pt x="666" y="315"/>
                  <a:pt x="665" y="318"/>
                  <a:pt x="664" y="321"/>
                </a:cubicBezTo>
                <a:cubicBezTo>
                  <a:pt x="666" y="325"/>
                  <a:pt x="669" y="330"/>
                  <a:pt x="672" y="320"/>
                </a:cubicBezTo>
                <a:cubicBezTo>
                  <a:pt x="672" y="319"/>
                  <a:pt x="672" y="318"/>
                  <a:pt x="672" y="316"/>
                </a:cubicBezTo>
                <a:cubicBezTo>
                  <a:pt x="674" y="315"/>
                  <a:pt x="676" y="311"/>
                  <a:pt x="677" y="305"/>
                </a:cubicBezTo>
                <a:cubicBezTo>
                  <a:pt x="678" y="308"/>
                  <a:pt x="679" y="313"/>
                  <a:pt x="680" y="320"/>
                </a:cubicBezTo>
                <a:cubicBezTo>
                  <a:pt x="679" y="317"/>
                  <a:pt x="679" y="305"/>
                  <a:pt x="680" y="293"/>
                </a:cubicBezTo>
                <a:cubicBezTo>
                  <a:pt x="681" y="297"/>
                  <a:pt x="680" y="301"/>
                  <a:pt x="680" y="304"/>
                </a:cubicBezTo>
                <a:cubicBezTo>
                  <a:pt x="681" y="306"/>
                  <a:pt x="682" y="307"/>
                  <a:pt x="683" y="308"/>
                </a:cubicBezTo>
                <a:cubicBezTo>
                  <a:pt x="683" y="314"/>
                  <a:pt x="683" y="318"/>
                  <a:pt x="683" y="319"/>
                </a:cubicBezTo>
                <a:cubicBezTo>
                  <a:pt x="684" y="309"/>
                  <a:pt x="684" y="309"/>
                  <a:pt x="684" y="309"/>
                </a:cubicBezTo>
                <a:cubicBezTo>
                  <a:pt x="687" y="311"/>
                  <a:pt x="688" y="311"/>
                  <a:pt x="690" y="309"/>
                </a:cubicBezTo>
                <a:cubicBezTo>
                  <a:pt x="690" y="315"/>
                  <a:pt x="691" y="321"/>
                  <a:pt x="692" y="325"/>
                </a:cubicBezTo>
                <a:cubicBezTo>
                  <a:pt x="691" y="317"/>
                  <a:pt x="698" y="326"/>
                  <a:pt x="700" y="322"/>
                </a:cubicBezTo>
                <a:cubicBezTo>
                  <a:pt x="697" y="312"/>
                  <a:pt x="697" y="312"/>
                  <a:pt x="697" y="312"/>
                </a:cubicBezTo>
                <a:cubicBezTo>
                  <a:pt x="699" y="314"/>
                  <a:pt x="701" y="309"/>
                  <a:pt x="702" y="302"/>
                </a:cubicBezTo>
                <a:cubicBezTo>
                  <a:pt x="705" y="305"/>
                  <a:pt x="708" y="310"/>
                  <a:pt x="711" y="314"/>
                </a:cubicBezTo>
                <a:cubicBezTo>
                  <a:pt x="710" y="316"/>
                  <a:pt x="710" y="318"/>
                  <a:pt x="710" y="319"/>
                </a:cubicBezTo>
                <a:cubicBezTo>
                  <a:pt x="710" y="318"/>
                  <a:pt x="710" y="316"/>
                  <a:pt x="711" y="314"/>
                </a:cubicBezTo>
                <a:cubicBezTo>
                  <a:pt x="714" y="318"/>
                  <a:pt x="717" y="319"/>
                  <a:pt x="721" y="315"/>
                </a:cubicBezTo>
                <a:cubicBezTo>
                  <a:pt x="720" y="317"/>
                  <a:pt x="720" y="318"/>
                  <a:pt x="720" y="320"/>
                </a:cubicBezTo>
                <a:cubicBezTo>
                  <a:pt x="723" y="330"/>
                  <a:pt x="721" y="335"/>
                  <a:pt x="725" y="334"/>
                </a:cubicBezTo>
                <a:cubicBezTo>
                  <a:pt x="727" y="346"/>
                  <a:pt x="723" y="353"/>
                  <a:pt x="721" y="353"/>
                </a:cubicBezTo>
                <a:cubicBezTo>
                  <a:pt x="732" y="361"/>
                  <a:pt x="732" y="361"/>
                  <a:pt x="732" y="361"/>
                </a:cubicBezTo>
                <a:cubicBezTo>
                  <a:pt x="732" y="343"/>
                  <a:pt x="736" y="337"/>
                  <a:pt x="739" y="329"/>
                </a:cubicBezTo>
                <a:cubicBezTo>
                  <a:pt x="742" y="334"/>
                  <a:pt x="745" y="337"/>
                  <a:pt x="748" y="330"/>
                </a:cubicBezTo>
                <a:cubicBezTo>
                  <a:pt x="752" y="332"/>
                  <a:pt x="755" y="296"/>
                  <a:pt x="759" y="320"/>
                </a:cubicBezTo>
                <a:cubicBezTo>
                  <a:pt x="761" y="321"/>
                  <a:pt x="765" y="354"/>
                  <a:pt x="765" y="338"/>
                </a:cubicBezTo>
                <a:cubicBezTo>
                  <a:pt x="764" y="327"/>
                  <a:pt x="763" y="307"/>
                  <a:pt x="763" y="285"/>
                </a:cubicBezTo>
                <a:cubicBezTo>
                  <a:pt x="766" y="291"/>
                  <a:pt x="772" y="286"/>
                  <a:pt x="772" y="303"/>
                </a:cubicBezTo>
                <a:cubicBezTo>
                  <a:pt x="772" y="303"/>
                  <a:pt x="772" y="303"/>
                  <a:pt x="773" y="303"/>
                </a:cubicBezTo>
                <a:cubicBezTo>
                  <a:pt x="773" y="306"/>
                  <a:pt x="773" y="310"/>
                  <a:pt x="773" y="313"/>
                </a:cubicBezTo>
                <a:cubicBezTo>
                  <a:pt x="773" y="309"/>
                  <a:pt x="774" y="306"/>
                  <a:pt x="774" y="303"/>
                </a:cubicBezTo>
                <a:cubicBezTo>
                  <a:pt x="775" y="303"/>
                  <a:pt x="776" y="303"/>
                  <a:pt x="776" y="303"/>
                </a:cubicBezTo>
                <a:cubicBezTo>
                  <a:pt x="776" y="309"/>
                  <a:pt x="776" y="315"/>
                  <a:pt x="779" y="313"/>
                </a:cubicBezTo>
                <a:cubicBezTo>
                  <a:pt x="779" y="308"/>
                  <a:pt x="779" y="305"/>
                  <a:pt x="780" y="304"/>
                </a:cubicBezTo>
                <a:cubicBezTo>
                  <a:pt x="795" y="307"/>
                  <a:pt x="810" y="322"/>
                  <a:pt x="824" y="324"/>
                </a:cubicBezTo>
                <a:cubicBezTo>
                  <a:pt x="822" y="295"/>
                  <a:pt x="822" y="295"/>
                  <a:pt x="822" y="295"/>
                </a:cubicBezTo>
                <a:cubicBezTo>
                  <a:pt x="825" y="296"/>
                  <a:pt x="825" y="296"/>
                  <a:pt x="825" y="296"/>
                </a:cubicBezTo>
                <a:cubicBezTo>
                  <a:pt x="825" y="298"/>
                  <a:pt x="825" y="302"/>
                  <a:pt x="826" y="307"/>
                </a:cubicBezTo>
                <a:cubicBezTo>
                  <a:pt x="826" y="303"/>
                  <a:pt x="826" y="299"/>
                  <a:pt x="827" y="296"/>
                </a:cubicBezTo>
                <a:cubicBezTo>
                  <a:pt x="828" y="297"/>
                  <a:pt x="828" y="297"/>
                  <a:pt x="828" y="297"/>
                </a:cubicBezTo>
                <a:cubicBezTo>
                  <a:pt x="830" y="304"/>
                  <a:pt x="830" y="320"/>
                  <a:pt x="826" y="318"/>
                </a:cubicBezTo>
                <a:cubicBezTo>
                  <a:pt x="828" y="335"/>
                  <a:pt x="833" y="305"/>
                  <a:pt x="833" y="298"/>
                </a:cubicBezTo>
                <a:cubicBezTo>
                  <a:pt x="834" y="300"/>
                  <a:pt x="835" y="302"/>
                  <a:pt x="836" y="304"/>
                </a:cubicBezTo>
                <a:cubicBezTo>
                  <a:pt x="836" y="305"/>
                  <a:pt x="836" y="305"/>
                  <a:pt x="836" y="306"/>
                </a:cubicBezTo>
                <a:cubicBezTo>
                  <a:pt x="838" y="318"/>
                  <a:pt x="830" y="332"/>
                  <a:pt x="833" y="333"/>
                </a:cubicBezTo>
                <a:cubicBezTo>
                  <a:pt x="836" y="331"/>
                  <a:pt x="836" y="331"/>
                  <a:pt x="836" y="331"/>
                </a:cubicBezTo>
                <a:cubicBezTo>
                  <a:pt x="835" y="327"/>
                  <a:pt x="835" y="327"/>
                  <a:pt x="835" y="327"/>
                </a:cubicBezTo>
                <a:cubicBezTo>
                  <a:pt x="838" y="316"/>
                  <a:pt x="838" y="303"/>
                  <a:pt x="843" y="305"/>
                </a:cubicBezTo>
                <a:cubicBezTo>
                  <a:pt x="847" y="311"/>
                  <a:pt x="845" y="323"/>
                  <a:pt x="846" y="324"/>
                </a:cubicBezTo>
                <a:cubicBezTo>
                  <a:pt x="846" y="326"/>
                  <a:pt x="847" y="327"/>
                  <a:pt x="848" y="325"/>
                </a:cubicBezTo>
                <a:cubicBezTo>
                  <a:pt x="856" y="327"/>
                  <a:pt x="856" y="327"/>
                  <a:pt x="856" y="327"/>
                </a:cubicBezTo>
                <a:cubicBezTo>
                  <a:pt x="853" y="304"/>
                  <a:pt x="853" y="304"/>
                  <a:pt x="853" y="304"/>
                </a:cubicBezTo>
                <a:cubicBezTo>
                  <a:pt x="856" y="293"/>
                  <a:pt x="860" y="306"/>
                  <a:pt x="856" y="280"/>
                </a:cubicBezTo>
                <a:cubicBezTo>
                  <a:pt x="861" y="320"/>
                  <a:pt x="884" y="295"/>
                  <a:pt x="887" y="307"/>
                </a:cubicBezTo>
                <a:cubicBezTo>
                  <a:pt x="892" y="291"/>
                  <a:pt x="896" y="291"/>
                  <a:pt x="902" y="294"/>
                </a:cubicBezTo>
                <a:cubicBezTo>
                  <a:pt x="900" y="289"/>
                  <a:pt x="900" y="263"/>
                  <a:pt x="904" y="266"/>
                </a:cubicBezTo>
                <a:cubicBezTo>
                  <a:pt x="903" y="319"/>
                  <a:pt x="913" y="290"/>
                  <a:pt x="917" y="328"/>
                </a:cubicBezTo>
                <a:cubicBezTo>
                  <a:pt x="914" y="303"/>
                  <a:pt x="931" y="323"/>
                  <a:pt x="926" y="286"/>
                </a:cubicBezTo>
                <a:cubicBezTo>
                  <a:pt x="930" y="291"/>
                  <a:pt x="926" y="306"/>
                  <a:pt x="929" y="319"/>
                </a:cubicBezTo>
                <a:cubicBezTo>
                  <a:pt x="938" y="299"/>
                  <a:pt x="950" y="333"/>
                  <a:pt x="962" y="327"/>
                </a:cubicBezTo>
                <a:cubicBezTo>
                  <a:pt x="962" y="320"/>
                  <a:pt x="960" y="309"/>
                  <a:pt x="963" y="299"/>
                </a:cubicBezTo>
                <a:cubicBezTo>
                  <a:pt x="969" y="334"/>
                  <a:pt x="969" y="334"/>
                  <a:pt x="969" y="334"/>
                </a:cubicBezTo>
                <a:cubicBezTo>
                  <a:pt x="971" y="331"/>
                  <a:pt x="971" y="294"/>
                  <a:pt x="975" y="319"/>
                </a:cubicBezTo>
                <a:cubicBezTo>
                  <a:pt x="975" y="313"/>
                  <a:pt x="974" y="304"/>
                  <a:pt x="976" y="302"/>
                </a:cubicBezTo>
                <a:cubicBezTo>
                  <a:pt x="999" y="338"/>
                  <a:pt x="1024" y="277"/>
                  <a:pt x="1047" y="344"/>
                </a:cubicBezTo>
                <a:cubicBezTo>
                  <a:pt x="1044" y="330"/>
                  <a:pt x="1046" y="329"/>
                  <a:pt x="1048" y="329"/>
                </a:cubicBezTo>
                <a:cubicBezTo>
                  <a:pt x="1047" y="326"/>
                  <a:pt x="1048" y="312"/>
                  <a:pt x="1048" y="303"/>
                </a:cubicBezTo>
                <a:cubicBezTo>
                  <a:pt x="1058" y="330"/>
                  <a:pt x="1058" y="330"/>
                  <a:pt x="1058" y="330"/>
                </a:cubicBezTo>
                <a:cubicBezTo>
                  <a:pt x="1060" y="304"/>
                  <a:pt x="1068" y="329"/>
                  <a:pt x="1070" y="305"/>
                </a:cubicBezTo>
                <a:cubicBezTo>
                  <a:pt x="1067" y="309"/>
                  <a:pt x="1067" y="309"/>
                  <a:pt x="1067" y="309"/>
                </a:cubicBezTo>
                <a:cubicBezTo>
                  <a:pt x="1068" y="298"/>
                  <a:pt x="1068" y="286"/>
                  <a:pt x="1067" y="273"/>
                </a:cubicBezTo>
                <a:cubicBezTo>
                  <a:pt x="1068" y="275"/>
                  <a:pt x="1068" y="275"/>
                  <a:pt x="1068" y="275"/>
                </a:cubicBezTo>
                <a:cubicBezTo>
                  <a:pt x="1066" y="266"/>
                  <a:pt x="1066" y="266"/>
                  <a:pt x="1066" y="266"/>
                </a:cubicBezTo>
                <a:cubicBezTo>
                  <a:pt x="1065" y="255"/>
                  <a:pt x="1064" y="243"/>
                  <a:pt x="1063" y="232"/>
                </a:cubicBezTo>
                <a:cubicBezTo>
                  <a:pt x="1066" y="231"/>
                  <a:pt x="1069" y="233"/>
                  <a:pt x="1070" y="219"/>
                </a:cubicBezTo>
                <a:close/>
              </a:path>
            </a:pathLst>
          </a:custGeom>
          <a:solidFill>
            <a:srgbClr val="E90E3F"/>
          </a:solidFill>
          <a:ln>
            <a:noFill/>
          </a:ln>
        </p:spPr>
        <p:txBody>
          <a:bodyPr vert="horz" wrap="square" lIns="91440" tIns="45720" rIns="91440" bIns="45720" numCol="1" anchor="t" anchorCtr="0" compatLnSpc="1"/>
          <a:lstStyle/>
          <a:p>
            <a:endParaRPr lang="zh-CN" altLang="en-US" sz="1600"/>
          </a:p>
        </p:txBody>
      </p:sp>
      <p:sp>
        <p:nvSpPr>
          <p:cNvPr id="7"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2928786" y="686766"/>
            <a:ext cx="5887637" cy="523220"/>
          </a:xfrm>
          <a:prstGeom prst="rect">
            <a:avLst/>
          </a:prstGeom>
          <a:noFill/>
        </p:spPr>
        <p:txBody>
          <a:bodyPr wrap="none" rtlCol="0">
            <a:spAutoFit/>
          </a:bodyPr>
          <a:lstStyle/>
          <a:p>
            <a:r>
              <a:rPr lang="en-US" sz="2800" b="1" dirty="0">
                <a:solidFill>
                  <a:schemeClr val="bg1"/>
                </a:solidFill>
              </a:rPr>
              <a:t>Factors Affecting Hemodynamics</a:t>
            </a:r>
          </a:p>
        </p:txBody>
      </p:sp>
      <p:sp>
        <p:nvSpPr>
          <p:cNvPr id="12"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6003634" y="4162077"/>
            <a:ext cx="184731" cy="338554"/>
          </a:xfrm>
          <a:prstGeom prst="rect">
            <a:avLst/>
          </a:prstGeom>
          <a:noFill/>
        </p:spPr>
        <p:txBody>
          <a:bodyPr wrap="none" rtlCol="0">
            <a:spAutoFit/>
          </a:bodyPr>
          <a:lstStyle/>
          <a:p>
            <a:pPr algn="ct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 name="TextBox 1"/>
          <p:cNvSpPr txBox="1"/>
          <p:nvPr/>
        </p:nvSpPr>
        <p:spPr>
          <a:xfrm>
            <a:off x="1138989" y="1796716"/>
            <a:ext cx="10347158" cy="4401205"/>
          </a:xfrm>
          <a:prstGeom prst="rect">
            <a:avLst/>
          </a:prstGeom>
          <a:noFill/>
        </p:spPr>
        <p:txBody>
          <a:bodyPr wrap="square" rtlCol="0">
            <a:spAutoFit/>
          </a:bodyPr>
          <a:lstStyle/>
          <a:p>
            <a:pPr marL="285750" indent="-285750">
              <a:buFont typeface="Arial" panose="020B0604020202020204" pitchFamily="34" charset="0"/>
              <a:buChar char="•"/>
            </a:pPr>
            <a:r>
              <a:rPr lang="en-US" sz="2800" dirty="0">
                <a:solidFill>
                  <a:schemeClr val="bg1"/>
                </a:solidFill>
              </a:rPr>
              <a:t> </a:t>
            </a:r>
            <a:r>
              <a:rPr lang="en-US" sz="2800" b="1" i="1" u="sng" dirty="0">
                <a:solidFill>
                  <a:schemeClr val="bg1"/>
                </a:solidFill>
              </a:rPr>
              <a:t>Autonomic Nervous System: </a:t>
            </a:r>
            <a:r>
              <a:rPr lang="en-US" sz="2800" dirty="0">
                <a:solidFill>
                  <a:schemeClr val="bg1"/>
                </a:solidFill>
              </a:rPr>
              <a:t>Regulates heart rate, blood pressure, and vessel diameter through sympathetic and parasympathetic fibers</a:t>
            </a:r>
            <a:r>
              <a:rPr lang="en-US" sz="2800" dirty="0" smtClean="0">
                <a:solidFill>
                  <a:schemeClr val="bg1"/>
                </a:solidFill>
              </a:rPr>
              <a:t>.</a:t>
            </a:r>
          </a:p>
          <a:p>
            <a:pPr marL="285750" indent="-285750">
              <a:buFont typeface="Arial" panose="020B0604020202020204" pitchFamily="34" charset="0"/>
              <a:buChar char="•"/>
            </a:pPr>
            <a:r>
              <a:rPr lang="en-US" sz="2800" b="1" i="1" u="sng" dirty="0" smtClean="0">
                <a:solidFill>
                  <a:schemeClr val="bg1"/>
                </a:solidFill>
              </a:rPr>
              <a:t>Hormones</a:t>
            </a:r>
            <a:r>
              <a:rPr lang="en-US" sz="2800" dirty="0">
                <a:solidFill>
                  <a:schemeClr val="bg1"/>
                </a:solidFill>
              </a:rPr>
              <a:t>: Such as adrenaline, angiotensin II, and antidiuretic hormone (ADH) which can regulate blood pressure and volume</a:t>
            </a:r>
            <a:r>
              <a:rPr lang="en-US" sz="2800" dirty="0" smtClean="0">
                <a:solidFill>
                  <a:schemeClr val="bg1"/>
                </a:solidFill>
              </a:rPr>
              <a:t>.</a:t>
            </a:r>
          </a:p>
          <a:p>
            <a:pPr marL="285750" indent="-285750">
              <a:buFont typeface="Arial" panose="020B0604020202020204" pitchFamily="34" charset="0"/>
              <a:buChar char="•"/>
            </a:pPr>
            <a:r>
              <a:rPr lang="en-US" sz="2800" b="1" i="1" u="sng" dirty="0" smtClean="0">
                <a:solidFill>
                  <a:schemeClr val="bg1"/>
                </a:solidFill>
              </a:rPr>
              <a:t>Arterial </a:t>
            </a:r>
            <a:r>
              <a:rPr lang="en-US" sz="2800" b="1" i="1" u="sng" dirty="0">
                <a:solidFill>
                  <a:schemeClr val="bg1"/>
                </a:solidFill>
              </a:rPr>
              <a:t>Compliance: </a:t>
            </a:r>
            <a:r>
              <a:rPr lang="en-US" sz="2800" dirty="0">
                <a:solidFill>
                  <a:schemeClr val="bg1"/>
                </a:solidFill>
              </a:rPr>
              <a:t>Age and conditions like atherosclerosis reduce compliance, leading to higher systolic pressures</a:t>
            </a:r>
            <a:r>
              <a:rPr lang="en-US" sz="2800" dirty="0" smtClean="0">
                <a:solidFill>
                  <a:schemeClr val="bg1"/>
                </a:solidFill>
              </a:rPr>
              <a:t>.</a:t>
            </a:r>
          </a:p>
          <a:p>
            <a:pPr marL="285750" indent="-285750">
              <a:buFont typeface="Arial" panose="020B0604020202020204" pitchFamily="34" charset="0"/>
              <a:buChar char="•"/>
            </a:pPr>
            <a:r>
              <a:rPr lang="en-US" sz="2800" b="1" i="1" u="sng" dirty="0" smtClean="0">
                <a:solidFill>
                  <a:schemeClr val="bg1"/>
                </a:solidFill>
              </a:rPr>
              <a:t>Body </a:t>
            </a:r>
            <a:r>
              <a:rPr lang="en-US" sz="2800" b="1" i="1" u="sng" dirty="0">
                <a:solidFill>
                  <a:schemeClr val="bg1"/>
                </a:solidFill>
              </a:rPr>
              <a:t>Position: </a:t>
            </a:r>
            <a:r>
              <a:rPr lang="en-US" sz="2800" dirty="0">
                <a:solidFill>
                  <a:schemeClr val="bg1"/>
                </a:solidFill>
              </a:rPr>
              <a:t>Lying down vs. standing alters blood pressure and blood flow distribution​</a:t>
            </a:r>
          </a:p>
        </p:txBody>
      </p:sp>
    </p:spTree>
    <p:extLst>
      <p:ext uri="{BB962C8B-B14F-4D97-AF65-F5344CB8AC3E}">
        <p14:creationId xmlns:p14="http://schemas.microsoft.com/office/powerpoint/2010/main" val="654145550"/>
      </p:ext>
    </p:extLst>
  </p:cSld>
  <p:clrMapOvr>
    <a:masterClrMapping/>
  </p:clrMapOvr>
  <mc:AlternateContent xmlns:mc="http://schemas.openxmlformats.org/markup-compatibility/2006">
    <mc:Choice xmlns:p14="http://schemas.microsoft.com/office/powerpoint/2010/main" Requires="p14">
      <p:transition spd="slow" p14:dur="1600" advTm="3000">
        <p14:gallery dir="l"/>
      </p:transition>
    </mc:Choice>
    <mc:Fallback>
      <p:transition spd="slow" advTm="3000">
        <p:fade/>
      </p:transition>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163</TotalTime>
  <Words>574</Words>
  <Application>Microsoft Office PowerPoint</Application>
  <PresentationFormat>Widescreen</PresentationFormat>
  <Paragraphs>57</Paragraphs>
  <Slides>11</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微软雅黑</vt:lpstr>
      <vt:lpstr>Arial</vt:lpstr>
      <vt:lpstr>等线</vt:lpstr>
      <vt:lpstr>等线 Light</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赵 飞</dc:creator>
  <cp:lastModifiedBy>Rao Tanveer</cp:lastModifiedBy>
  <cp:revision>22</cp:revision>
  <dcterms:created xsi:type="dcterms:W3CDTF">2018-12-28T12:15:00Z</dcterms:created>
  <dcterms:modified xsi:type="dcterms:W3CDTF">2024-12-11T04:55:55Z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1033-11.2.0.10351</vt:lpwstr>
  </property>
  <property fmtid="{D5CDD505-2E9C-101B-9397-08002B2CF9AE}" pid="3" name="ICV">
    <vt:lpwstr>1F40F6F929B448FC99B380A1DD8F1136</vt:lpwstr>
  </property>
</Properties>
</file>

<file path=docProps/thumbnail.jpeg>
</file>